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59" d="100"/>
          <a:sy n="59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713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92</TotalTime>
  <Words>1005</Words>
  <Application>Microsoft Office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33</cp:revision>
  <dcterms:created xsi:type="dcterms:W3CDTF">2018-12-10T17:20:29Z</dcterms:created>
  <dcterms:modified xsi:type="dcterms:W3CDTF">2022-07-17T20:43:58Z</dcterms:modified>
</cp:coreProperties>
</file>