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56" d="100"/>
          <a:sy n="56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404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1525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126</cp:revision>
  <dcterms:created xsi:type="dcterms:W3CDTF">2018-12-10T17:20:29Z</dcterms:created>
  <dcterms:modified xsi:type="dcterms:W3CDTF">2022-08-02T08:39:17Z</dcterms:modified>
</cp:coreProperties>
</file>