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56" d="100"/>
          <a:sy n="56" d="100"/>
        </p:scale>
        <p:origin x="15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90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790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121</cp:revision>
  <dcterms:created xsi:type="dcterms:W3CDTF">2018-12-10T17:20:29Z</dcterms:created>
  <dcterms:modified xsi:type="dcterms:W3CDTF">2022-08-04T07:13:37Z</dcterms:modified>
</cp:coreProperties>
</file>