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7" r:id="rId8"/>
    <p:sldId id="266" r:id="rId9"/>
    <p:sldId id="265"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A1A1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5" d="100"/>
          <a:sy n="75" d="100"/>
        </p:scale>
        <p:origin x="1950" y="7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4.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ABA854-EB37-430F-BE09-55E450FCC035}"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5A36867-F149-4B05-AE5C-AFA57743600E}">
      <dgm:prSet/>
      <dgm:spPr/>
      <dgm:t>
        <a:bodyPr/>
        <a:lstStyle/>
        <a:p>
          <a:pPr>
            <a:defRPr cap="all"/>
          </a:pPr>
          <a:r>
            <a:rPr lang="en-US"/>
            <a:t>Everyday 3.4 billion emails are spam.</a:t>
          </a:r>
        </a:p>
      </dgm:t>
    </dgm:pt>
    <dgm:pt modelId="{95C63C97-7DE0-44BD-B9AE-65A92236752C}" type="parTrans" cxnId="{13EF5B3E-0BEB-4361-A8CB-3D713B8BC400}">
      <dgm:prSet/>
      <dgm:spPr/>
      <dgm:t>
        <a:bodyPr/>
        <a:lstStyle/>
        <a:p>
          <a:endParaRPr lang="en-US"/>
        </a:p>
      </dgm:t>
    </dgm:pt>
    <dgm:pt modelId="{7E165521-8CA5-4C61-936D-A2A1D52CCF12}" type="sibTrans" cxnId="{13EF5B3E-0BEB-4361-A8CB-3D713B8BC400}">
      <dgm:prSet/>
      <dgm:spPr/>
      <dgm:t>
        <a:bodyPr/>
        <a:lstStyle/>
        <a:p>
          <a:endParaRPr lang="en-US"/>
        </a:p>
      </dgm:t>
    </dgm:pt>
    <dgm:pt modelId="{4F128F0D-3991-4FA4-A013-D8D5E0089C02}">
      <dgm:prSet/>
      <dgm:spPr/>
      <dgm:t>
        <a:bodyPr/>
        <a:lstStyle/>
        <a:p>
          <a:pPr>
            <a:defRPr cap="all"/>
          </a:pPr>
          <a:r>
            <a:rPr lang="en-US"/>
            <a:t>During Placement year saw a lot of Phishing emails</a:t>
          </a:r>
        </a:p>
      </dgm:t>
    </dgm:pt>
    <dgm:pt modelId="{7DD867AA-9EA1-4FB9-BE7D-F938BE37B444}" type="parTrans" cxnId="{C5BE55F9-CEF7-4782-92B7-69017EEE6FBB}">
      <dgm:prSet/>
      <dgm:spPr/>
      <dgm:t>
        <a:bodyPr/>
        <a:lstStyle/>
        <a:p>
          <a:endParaRPr lang="en-US"/>
        </a:p>
      </dgm:t>
    </dgm:pt>
    <dgm:pt modelId="{2B81C702-1108-4C59-92A6-BE90B25BC737}" type="sibTrans" cxnId="{C5BE55F9-CEF7-4782-92B7-69017EEE6FBB}">
      <dgm:prSet/>
      <dgm:spPr/>
      <dgm:t>
        <a:bodyPr/>
        <a:lstStyle/>
        <a:p>
          <a:endParaRPr lang="en-US"/>
        </a:p>
      </dgm:t>
    </dgm:pt>
    <dgm:pt modelId="{4D54920E-4B88-4EC0-A174-708A104DB164}">
      <dgm:prSet/>
      <dgm:spPr/>
      <dgm:t>
        <a:bodyPr/>
        <a:lstStyle/>
        <a:p>
          <a:pPr>
            <a:defRPr cap="all"/>
          </a:pPr>
          <a:r>
            <a:rPr lang="en-US"/>
            <a:t>Wanted to explore what tools were already out there for smaller businesses.</a:t>
          </a:r>
        </a:p>
      </dgm:t>
    </dgm:pt>
    <dgm:pt modelId="{5DF1741B-B348-471D-BFA2-3F1466716E72}" type="parTrans" cxnId="{308758C1-04A0-48E4-8AAB-D43484466054}">
      <dgm:prSet/>
      <dgm:spPr/>
      <dgm:t>
        <a:bodyPr/>
        <a:lstStyle/>
        <a:p>
          <a:endParaRPr lang="en-US"/>
        </a:p>
      </dgm:t>
    </dgm:pt>
    <dgm:pt modelId="{BFC72246-5CFB-4D4F-8671-8F3EF6AEF24A}" type="sibTrans" cxnId="{308758C1-04A0-48E4-8AAB-D43484466054}">
      <dgm:prSet/>
      <dgm:spPr/>
      <dgm:t>
        <a:bodyPr/>
        <a:lstStyle/>
        <a:p>
          <a:endParaRPr lang="en-US"/>
        </a:p>
      </dgm:t>
    </dgm:pt>
    <dgm:pt modelId="{C6173A55-16A1-412A-936E-24F1535BC22F}" type="pres">
      <dgm:prSet presAssocID="{FBABA854-EB37-430F-BE09-55E450FCC035}" presName="root" presStyleCnt="0">
        <dgm:presLayoutVars>
          <dgm:dir/>
          <dgm:resizeHandles val="exact"/>
        </dgm:presLayoutVars>
      </dgm:prSet>
      <dgm:spPr/>
    </dgm:pt>
    <dgm:pt modelId="{0AD5E194-7C85-40FF-82E0-562494130830}" type="pres">
      <dgm:prSet presAssocID="{C5A36867-F149-4B05-AE5C-AFA57743600E}" presName="compNode" presStyleCnt="0"/>
      <dgm:spPr/>
    </dgm:pt>
    <dgm:pt modelId="{1E8216B6-5BFD-4089-A061-31E96FDA8BC9}" type="pres">
      <dgm:prSet presAssocID="{C5A36867-F149-4B05-AE5C-AFA57743600E}" presName="iconBgRect" presStyleLbl="bgShp" presStyleIdx="0" presStyleCnt="3"/>
      <dgm:spPr/>
    </dgm:pt>
    <dgm:pt modelId="{561C9911-5EC7-4364-9FD2-38146FD18799}" type="pres">
      <dgm:prSet presAssocID="{C5A36867-F149-4B05-AE5C-AFA57743600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nvelope"/>
        </a:ext>
      </dgm:extLst>
    </dgm:pt>
    <dgm:pt modelId="{9AE2953E-A14A-4CCF-94B1-309242948266}" type="pres">
      <dgm:prSet presAssocID="{C5A36867-F149-4B05-AE5C-AFA57743600E}" presName="spaceRect" presStyleCnt="0"/>
      <dgm:spPr/>
    </dgm:pt>
    <dgm:pt modelId="{26535568-39C7-450C-92B8-9CC1E78AD0D3}" type="pres">
      <dgm:prSet presAssocID="{C5A36867-F149-4B05-AE5C-AFA57743600E}" presName="textRect" presStyleLbl="revTx" presStyleIdx="0" presStyleCnt="3">
        <dgm:presLayoutVars>
          <dgm:chMax val="1"/>
          <dgm:chPref val="1"/>
        </dgm:presLayoutVars>
      </dgm:prSet>
      <dgm:spPr/>
    </dgm:pt>
    <dgm:pt modelId="{B217F0F5-F42D-44A2-900F-1863990411DE}" type="pres">
      <dgm:prSet presAssocID="{7E165521-8CA5-4C61-936D-A2A1D52CCF12}" presName="sibTrans" presStyleCnt="0"/>
      <dgm:spPr/>
    </dgm:pt>
    <dgm:pt modelId="{FCED2C30-1495-46D7-8C3C-0A0E62ED5FF3}" type="pres">
      <dgm:prSet presAssocID="{4F128F0D-3991-4FA4-A013-D8D5E0089C02}" presName="compNode" presStyleCnt="0"/>
      <dgm:spPr/>
    </dgm:pt>
    <dgm:pt modelId="{DAA9B3FE-448C-444E-87B2-43ADF3A7E42F}" type="pres">
      <dgm:prSet presAssocID="{4F128F0D-3991-4FA4-A013-D8D5E0089C02}" presName="iconBgRect" presStyleLbl="bgShp" presStyleIdx="1" presStyleCnt="3"/>
      <dgm:spPr/>
    </dgm:pt>
    <dgm:pt modelId="{AFD3AD87-81BC-4906-82ED-21595927A2F6}" type="pres">
      <dgm:prSet presAssocID="{4F128F0D-3991-4FA4-A013-D8D5E0089C0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mail"/>
        </a:ext>
      </dgm:extLst>
    </dgm:pt>
    <dgm:pt modelId="{8F32B196-EE12-4673-B0C9-2526668BA753}" type="pres">
      <dgm:prSet presAssocID="{4F128F0D-3991-4FA4-A013-D8D5E0089C02}" presName="spaceRect" presStyleCnt="0"/>
      <dgm:spPr/>
    </dgm:pt>
    <dgm:pt modelId="{7CD7A6D2-B496-47D7-A4B9-9ABDA5DD854E}" type="pres">
      <dgm:prSet presAssocID="{4F128F0D-3991-4FA4-A013-D8D5E0089C02}" presName="textRect" presStyleLbl="revTx" presStyleIdx="1" presStyleCnt="3">
        <dgm:presLayoutVars>
          <dgm:chMax val="1"/>
          <dgm:chPref val="1"/>
        </dgm:presLayoutVars>
      </dgm:prSet>
      <dgm:spPr/>
    </dgm:pt>
    <dgm:pt modelId="{75D9FB25-4859-48CF-BAD1-1BBB79EC6F0A}" type="pres">
      <dgm:prSet presAssocID="{2B81C702-1108-4C59-92A6-BE90B25BC737}" presName="sibTrans" presStyleCnt="0"/>
      <dgm:spPr/>
    </dgm:pt>
    <dgm:pt modelId="{DA192F63-39D7-4A4C-A3C0-F920FAE1A63A}" type="pres">
      <dgm:prSet presAssocID="{4D54920E-4B88-4EC0-A174-708A104DB164}" presName="compNode" presStyleCnt="0"/>
      <dgm:spPr/>
    </dgm:pt>
    <dgm:pt modelId="{ED6419D6-3DD7-4D10-99A1-69BAA75B85F7}" type="pres">
      <dgm:prSet presAssocID="{4D54920E-4B88-4EC0-A174-708A104DB164}" presName="iconBgRect" presStyleLbl="bgShp" presStyleIdx="2" presStyleCnt="3"/>
      <dgm:spPr/>
    </dgm:pt>
    <dgm:pt modelId="{0DA236FA-1C55-46E2-9555-9B4343D385F1}" type="pres">
      <dgm:prSet presAssocID="{4D54920E-4B88-4EC0-A174-708A104DB16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ax"/>
        </a:ext>
      </dgm:extLst>
    </dgm:pt>
    <dgm:pt modelId="{A183F70C-7537-4A1D-A0C1-80628046D5FD}" type="pres">
      <dgm:prSet presAssocID="{4D54920E-4B88-4EC0-A174-708A104DB164}" presName="spaceRect" presStyleCnt="0"/>
      <dgm:spPr/>
    </dgm:pt>
    <dgm:pt modelId="{037279A8-2A35-4CA4-AE39-162F63A44027}" type="pres">
      <dgm:prSet presAssocID="{4D54920E-4B88-4EC0-A174-708A104DB164}" presName="textRect" presStyleLbl="revTx" presStyleIdx="2" presStyleCnt="3">
        <dgm:presLayoutVars>
          <dgm:chMax val="1"/>
          <dgm:chPref val="1"/>
        </dgm:presLayoutVars>
      </dgm:prSet>
      <dgm:spPr/>
    </dgm:pt>
  </dgm:ptLst>
  <dgm:cxnLst>
    <dgm:cxn modelId="{EB4F080B-D2BB-4051-B816-CD39356BA7F0}" type="presOf" srcId="{4D54920E-4B88-4EC0-A174-708A104DB164}" destId="{037279A8-2A35-4CA4-AE39-162F63A44027}" srcOrd="0" destOrd="0" presId="urn:microsoft.com/office/officeart/2018/5/layout/IconCircleLabelList"/>
    <dgm:cxn modelId="{DC8D011A-9745-4541-A422-8E4AC7F844A1}" type="presOf" srcId="{FBABA854-EB37-430F-BE09-55E450FCC035}" destId="{C6173A55-16A1-412A-936E-24F1535BC22F}" srcOrd="0" destOrd="0" presId="urn:microsoft.com/office/officeart/2018/5/layout/IconCircleLabelList"/>
    <dgm:cxn modelId="{A4B3A72E-9702-4E5A-8A85-EB88A90C7269}" type="presOf" srcId="{4F128F0D-3991-4FA4-A013-D8D5E0089C02}" destId="{7CD7A6D2-B496-47D7-A4B9-9ABDA5DD854E}" srcOrd="0" destOrd="0" presId="urn:microsoft.com/office/officeart/2018/5/layout/IconCircleLabelList"/>
    <dgm:cxn modelId="{13EF5B3E-0BEB-4361-A8CB-3D713B8BC400}" srcId="{FBABA854-EB37-430F-BE09-55E450FCC035}" destId="{C5A36867-F149-4B05-AE5C-AFA57743600E}" srcOrd="0" destOrd="0" parTransId="{95C63C97-7DE0-44BD-B9AE-65A92236752C}" sibTransId="{7E165521-8CA5-4C61-936D-A2A1D52CCF12}"/>
    <dgm:cxn modelId="{E3FF609D-0EFE-45A4-9393-D1D13F02C7E3}" type="presOf" srcId="{C5A36867-F149-4B05-AE5C-AFA57743600E}" destId="{26535568-39C7-450C-92B8-9CC1E78AD0D3}" srcOrd="0" destOrd="0" presId="urn:microsoft.com/office/officeart/2018/5/layout/IconCircleLabelList"/>
    <dgm:cxn modelId="{308758C1-04A0-48E4-8AAB-D43484466054}" srcId="{FBABA854-EB37-430F-BE09-55E450FCC035}" destId="{4D54920E-4B88-4EC0-A174-708A104DB164}" srcOrd="2" destOrd="0" parTransId="{5DF1741B-B348-471D-BFA2-3F1466716E72}" sibTransId="{BFC72246-5CFB-4D4F-8671-8F3EF6AEF24A}"/>
    <dgm:cxn modelId="{C5BE55F9-CEF7-4782-92B7-69017EEE6FBB}" srcId="{FBABA854-EB37-430F-BE09-55E450FCC035}" destId="{4F128F0D-3991-4FA4-A013-D8D5E0089C02}" srcOrd="1" destOrd="0" parTransId="{7DD867AA-9EA1-4FB9-BE7D-F938BE37B444}" sibTransId="{2B81C702-1108-4C59-92A6-BE90B25BC737}"/>
    <dgm:cxn modelId="{66B00570-EE80-4F9F-9311-34A9B5147EA1}" type="presParOf" srcId="{C6173A55-16A1-412A-936E-24F1535BC22F}" destId="{0AD5E194-7C85-40FF-82E0-562494130830}" srcOrd="0" destOrd="0" presId="urn:microsoft.com/office/officeart/2018/5/layout/IconCircleLabelList"/>
    <dgm:cxn modelId="{D8102EB7-1979-4F09-9014-C5D3445C25DC}" type="presParOf" srcId="{0AD5E194-7C85-40FF-82E0-562494130830}" destId="{1E8216B6-5BFD-4089-A061-31E96FDA8BC9}" srcOrd="0" destOrd="0" presId="urn:microsoft.com/office/officeart/2018/5/layout/IconCircleLabelList"/>
    <dgm:cxn modelId="{87DAF5E1-6AE6-489E-9597-68BBB2EFE129}" type="presParOf" srcId="{0AD5E194-7C85-40FF-82E0-562494130830}" destId="{561C9911-5EC7-4364-9FD2-38146FD18799}" srcOrd="1" destOrd="0" presId="urn:microsoft.com/office/officeart/2018/5/layout/IconCircleLabelList"/>
    <dgm:cxn modelId="{516C1C99-8345-4308-9784-A60F2AD3FCD2}" type="presParOf" srcId="{0AD5E194-7C85-40FF-82E0-562494130830}" destId="{9AE2953E-A14A-4CCF-94B1-309242948266}" srcOrd="2" destOrd="0" presId="urn:microsoft.com/office/officeart/2018/5/layout/IconCircleLabelList"/>
    <dgm:cxn modelId="{002062CC-3F74-4F88-97A6-4459CB321478}" type="presParOf" srcId="{0AD5E194-7C85-40FF-82E0-562494130830}" destId="{26535568-39C7-450C-92B8-9CC1E78AD0D3}" srcOrd="3" destOrd="0" presId="urn:microsoft.com/office/officeart/2018/5/layout/IconCircleLabelList"/>
    <dgm:cxn modelId="{F6C295A9-3A63-4DFB-9E78-58941BEC02C7}" type="presParOf" srcId="{C6173A55-16A1-412A-936E-24F1535BC22F}" destId="{B217F0F5-F42D-44A2-900F-1863990411DE}" srcOrd="1" destOrd="0" presId="urn:microsoft.com/office/officeart/2018/5/layout/IconCircleLabelList"/>
    <dgm:cxn modelId="{66725C82-C943-4D0B-9E1C-2004629BF5EC}" type="presParOf" srcId="{C6173A55-16A1-412A-936E-24F1535BC22F}" destId="{FCED2C30-1495-46D7-8C3C-0A0E62ED5FF3}" srcOrd="2" destOrd="0" presId="urn:microsoft.com/office/officeart/2018/5/layout/IconCircleLabelList"/>
    <dgm:cxn modelId="{23E76986-7E2A-4D1D-9C61-77DAA4D4C571}" type="presParOf" srcId="{FCED2C30-1495-46D7-8C3C-0A0E62ED5FF3}" destId="{DAA9B3FE-448C-444E-87B2-43ADF3A7E42F}" srcOrd="0" destOrd="0" presId="urn:microsoft.com/office/officeart/2018/5/layout/IconCircleLabelList"/>
    <dgm:cxn modelId="{E116D530-A0D0-4A4B-98D8-E24ABF70F78A}" type="presParOf" srcId="{FCED2C30-1495-46D7-8C3C-0A0E62ED5FF3}" destId="{AFD3AD87-81BC-4906-82ED-21595927A2F6}" srcOrd="1" destOrd="0" presId="urn:microsoft.com/office/officeart/2018/5/layout/IconCircleLabelList"/>
    <dgm:cxn modelId="{10D8E131-CE3E-47CE-9BB4-78DA8FB06398}" type="presParOf" srcId="{FCED2C30-1495-46D7-8C3C-0A0E62ED5FF3}" destId="{8F32B196-EE12-4673-B0C9-2526668BA753}" srcOrd="2" destOrd="0" presId="urn:microsoft.com/office/officeart/2018/5/layout/IconCircleLabelList"/>
    <dgm:cxn modelId="{86B58592-003D-4C28-B0F5-2C5933277EC1}" type="presParOf" srcId="{FCED2C30-1495-46D7-8C3C-0A0E62ED5FF3}" destId="{7CD7A6D2-B496-47D7-A4B9-9ABDA5DD854E}" srcOrd="3" destOrd="0" presId="urn:microsoft.com/office/officeart/2018/5/layout/IconCircleLabelList"/>
    <dgm:cxn modelId="{94EEB66A-A54D-4303-90DB-DA83D14E732F}" type="presParOf" srcId="{C6173A55-16A1-412A-936E-24F1535BC22F}" destId="{75D9FB25-4859-48CF-BAD1-1BBB79EC6F0A}" srcOrd="3" destOrd="0" presId="urn:microsoft.com/office/officeart/2018/5/layout/IconCircleLabelList"/>
    <dgm:cxn modelId="{0F625FC3-5B50-4431-8A8B-E1BCEDD1E16E}" type="presParOf" srcId="{C6173A55-16A1-412A-936E-24F1535BC22F}" destId="{DA192F63-39D7-4A4C-A3C0-F920FAE1A63A}" srcOrd="4" destOrd="0" presId="urn:microsoft.com/office/officeart/2018/5/layout/IconCircleLabelList"/>
    <dgm:cxn modelId="{66BC7A5E-8F5C-431F-8C8D-933610D4B643}" type="presParOf" srcId="{DA192F63-39D7-4A4C-A3C0-F920FAE1A63A}" destId="{ED6419D6-3DD7-4D10-99A1-69BAA75B85F7}" srcOrd="0" destOrd="0" presId="urn:microsoft.com/office/officeart/2018/5/layout/IconCircleLabelList"/>
    <dgm:cxn modelId="{B7FBEC2D-D6B7-4237-B46F-85009DA2B8F7}" type="presParOf" srcId="{DA192F63-39D7-4A4C-A3C0-F920FAE1A63A}" destId="{0DA236FA-1C55-46E2-9555-9B4343D385F1}" srcOrd="1" destOrd="0" presId="urn:microsoft.com/office/officeart/2018/5/layout/IconCircleLabelList"/>
    <dgm:cxn modelId="{1016AFAB-5D35-42E8-B60F-4A45E6CA3F15}" type="presParOf" srcId="{DA192F63-39D7-4A4C-A3C0-F920FAE1A63A}" destId="{A183F70C-7537-4A1D-A0C1-80628046D5FD}" srcOrd="2" destOrd="0" presId="urn:microsoft.com/office/officeart/2018/5/layout/IconCircleLabelList"/>
    <dgm:cxn modelId="{7F3ED8B3-78E3-4C1D-914D-57FBF05408AE}" type="presParOf" srcId="{DA192F63-39D7-4A4C-A3C0-F920FAE1A63A}" destId="{037279A8-2A35-4CA4-AE39-162F63A44027}"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D3883E2-0A31-402F-88F4-4161D23078A9}"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1F0F2468-6212-49B4-AE3A-737227743A07}">
      <dgm:prSet/>
      <dgm:spPr/>
      <dgm:t>
        <a:bodyPr/>
        <a:lstStyle/>
        <a:p>
          <a:r>
            <a:rPr lang="en-US"/>
            <a:t>Machine Learning </a:t>
          </a:r>
        </a:p>
      </dgm:t>
    </dgm:pt>
    <dgm:pt modelId="{C050012D-393C-4D42-B028-18502736A307}" type="parTrans" cxnId="{5487286D-AEF7-4FE1-A90F-8EC08DC21B93}">
      <dgm:prSet/>
      <dgm:spPr/>
      <dgm:t>
        <a:bodyPr/>
        <a:lstStyle/>
        <a:p>
          <a:endParaRPr lang="en-US"/>
        </a:p>
      </dgm:t>
    </dgm:pt>
    <dgm:pt modelId="{135E3BB6-D3CF-4AA6-9690-35A0C9CB67E6}" type="sibTrans" cxnId="{5487286D-AEF7-4FE1-A90F-8EC08DC21B93}">
      <dgm:prSet/>
      <dgm:spPr/>
      <dgm:t>
        <a:bodyPr/>
        <a:lstStyle/>
        <a:p>
          <a:endParaRPr lang="en-US"/>
        </a:p>
      </dgm:t>
    </dgm:pt>
    <dgm:pt modelId="{09726CC3-F67A-4A0F-AE88-E3BAFACF5042}">
      <dgm:prSet/>
      <dgm:spPr/>
      <dgm:t>
        <a:bodyPr/>
        <a:lstStyle/>
        <a:p>
          <a:r>
            <a:rPr lang="en-US"/>
            <a:t>OSINT </a:t>
          </a:r>
        </a:p>
      </dgm:t>
    </dgm:pt>
    <dgm:pt modelId="{33FD4BE2-8886-4F49-BE97-68F29DCC059D}" type="parTrans" cxnId="{064B07A1-92C8-4F40-A9E9-0E6387F3F650}">
      <dgm:prSet/>
      <dgm:spPr/>
      <dgm:t>
        <a:bodyPr/>
        <a:lstStyle/>
        <a:p>
          <a:endParaRPr lang="en-US"/>
        </a:p>
      </dgm:t>
    </dgm:pt>
    <dgm:pt modelId="{FDD09FAD-07A4-4A17-B8AD-B5DD89B56C12}" type="sibTrans" cxnId="{064B07A1-92C8-4F40-A9E9-0E6387F3F650}">
      <dgm:prSet/>
      <dgm:spPr/>
      <dgm:t>
        <a:bodyPr/>
        <a:lstStyle/>
        <a:p>
          <a:endParaRPr lang="en-US"/>
        </a:p>
      </dgm:t>
    </dgm:pt>
    <dgm:pt modelId="{F90E5F8E-39FB-4B86-A3DC-FA3D0BA198C4}">
      <dgm:prSet/>
      <dgm:spPr/>
      <dgm:t>
        <a:bodyPr/>
        <a:lstStyle/>
        <a:p>
          <a:r>
            <a:rPr lang="en-US"/>
            <a:t>Visualization</a:t>
          </a:r>
        </a:p>
      </dgm:t>
    </dgm:pt>
    <dgm:pt modelId="{6634A28C-A713-4D38-940E-FF8018AB50FC}" type="parTrans" cxnId="{C8D985FE-9BDE-4E7B-ACFB-FA01090ED6CB}">
      <dgm:prSet/>
      <dgm:spPr/>
      <dgm:t>
        <a:bodyPr/>
        <a:lstStyle/>
        <a:p>
          <a:endParaRPr lang="en-US"/>
        </a:p>
      </dgm:t>
    </dgm:pt>
    <dgm:pt modelId="{A718733C-3C88-4F4C-8E47-53864A1830BF}" type="sibTrans" cxnId="{C8D985FE-9BDE-4E7B-ACFB-FA01090ED6CB}">
      <dgm:prSet/>
      <dgm:spPr/>
      <dgm:t>
        <a:bodyPr/>
        <a:lstStyle/>
        <a:p>
          <a:endParaRPr lang="en-US"/>
        </a:p>
      </dgm:t>
    </dgm:pt>
    <dgm:pt modelId="{F9585E78-BAD5-446F-BEC4-28267E86CC2D}">
      <dgm:prSet/>
      <dgm:spPr/>
      <dgm:t>
        <a:bodyPr/>
        <a:lstStyle/>
        <a:p>
          <a:r>
            <a:rPr lang="en-GB"/>
            <a:t>Log Searching</a:t>
          </a:r>
          <a:endParaRPr lang="en-US"/>
        </a:p>
      </dgm:t>
    </dgm:pt>
    <dgm:pt modelId="{901CBA67-8074-478A-9515-5EB4FF16A032}" type="parTrans" cxnId="{B199F6B5-D4D2-457C-B8EE-FAF2DA05719B}">
      <dgm:prSet/>
      <dgm:spPr/>
      <dgm:t>
        <a:bodyPr/>
        <a:lstStyle/>
        <a:p>
          <a:endParaRPr lang="en-US"/>
        </a:p>
      </dgm:t>
    </dgm:pt>
    <dgm:pt modelId="{5BAAE96D-F452-49AB-9BFA-4B3C28A51E67}" type="sibTrans" cxnId="{B199F6B5-D4D2-457C-B8EE-FAF2DA05719B}">
      <dgm:prSet/>
      <dgm:spPr/>
      <dgm:t>
        <a:bodyPr/>
        <a:lstStyle/>
        <a:p>
          <a:endParaRPr lang="en-US"/>
        </a:p>
      </dgm:t>
    </dgm:pt>
    <dgm:pt modelId="{452D59B4-23BB-431D-BCA0-0C7B98083A05}">
      <dgm:prSet/>
      <dgm:spPr/>
      <dgm:t>
        <a:bodyPr/>
        <a:lstStyle/>
        <a:p>
          <a:r>
            <a:rPr lang="en-GB"/>
            <a:t>URL Redirect Discovery </a:t>
          </a:r>
          <a:endParaRPr lang="en-US"/>
        </a:p>
      </dgm:t>
    </dgm:pt>
    <dgm:pt modelId="{1D713F8D-6CAF-48AE-838C-B4009058E336}" type="parTrans" cxnId="{EC294277-A546-4B4D-A1C3-E1894C3D957E}">
      <dgm:prSet/>
      <dgm:spPr/>
      <dgm:t>
        <a:bodyPr/>
        <a:lstStyle/>
        <a:p>
          <a:endParaRPr lang="en-US"/>
        </a:p>
      </dgm:t>
    </dgm:pt>
    <dgm:pt modelId="{FFAB37E6-5B47-40D3-B126-55EF6DC226ED}" type="sibTrans" cxnId="{EC294277-A546-4B4D-A1C3-E1894C3D957E}">
      <dgm:prSet/>
      <dgm:spPr/>
      <dgm:t>
        <a:bodyPr/>
        <a:lstStyle/>
        <a:p>
          <a:endParaRPr lang="en-US"/>
        </a:p>
      </dgm:t>
    </dgm:pt>
    <dgm:pt modelId="{C7ED7DCC-E0EF-4E89-BE3A-97781E3B40C9}" type="pres">
      <dgm:prSet presAssocID="{FD3883E2-0A31-402F-88F4-4161D23078A9}" presName="diagram" presStyleCnt="0">
        <dgm:presLayoutVars>
          <dgm:dir/>
          <dgm:resizeHandles val="exact"/>
        </dgm:presLayoutVars>
      </dgm:prSet>
      <dgm:spPr/>
    </dgm:pt>
    <dgm:pt modelId="{70CC8399-E4D2-4FFD-A36E-B3214FC17214}" type="pres">
      <dgm:prSet presAssocID="{1F0F2468-6212-49B4-AE3A-737227743A07}" presName="node" presStyleLbl="node1" presStyleIdx="0" presStyleCnt="5">
        <dgm:presLayoutVars>
          <dgm:bulletEnabled val="1"/>
        </dgm:presLayoutVars>
      </dgm:prSet>
      <dgm:spPr/>
    </dgm:pt>
    <dgm:pt modelId="{D7E74591-2D3D-4B09-92AB-46DFB47C8F03}" type="pres">
      <dgm:prSet presAssocID="{135E3BB6-D3CF-4AA6-9690-35A0C9CB67E6}" presName="sibTrans" presStyleCnt="0"/>
      <dgm:spPr/>
    </dgm:pt>
    <dgm:pt modelId="{30CA0C70-1E62-485E-BF25-74884F02C8FD}" type="pres">
      <dgm:prSet presAssocID="{09726CC3-F67A-4A0F-AE88-E3BAFACF5042}" presName="node" presStyleLbl="node1" presStyleIdx="1" presStyleCnt="5">
        <dgm:presLayoutVars>
          <dgm:bulletEnabled val="1"/>
        </dgm:presLayoutVars>
      </dgm:prSet>
      <dgm:spPr/>
    </dgm:pt>
    <dgm:pt modelId="{A8155E68-1A2D-4B44-B2B0-539AE8CAD70F}" type="pres">
      <dgm:prSet presAssocID="{FDD09FAD-07A4-4A17-B8AD-B5DD89B56C12}" presName="sibTrans" presStyleCnt="0"/>
      <dgm:spPr/>
    </dgm:pt>
    <dgm:pt modelId="{FF38CA05-59A4-4E17-880D-D498F37BDCFB}" type="pres">
      <dgm:prSet presAssocID="{F90E5F8E-39FB-4B86-A3DC-FA3D0BA198C4}" presName="node" presStyleLbl="node1" presStyleIdx="2" presStyleCnt="5">
        <dgm:presLayoutVars>
          <dgm:bulletEnabled val="1"/>
        </dgm:presLayoutVars>
      </dgm:prSet>
      <dgm:spPr/>
    </dgm:pt>
    <dgm:pt modelId="{F8071D3C-FF71-4997-9A30-CBB1142AA9BC}" type="pres">
      <dgm:prSet presAssocID="{A718733C-3C88-4F4C-8E47-53864A1830BF}" presName="sibTrans" presStyleCnt="0"/>
      <dgm:spPr/>
    </dgm:pt>
    <dgm:pt modelId="{79384866-3658-4A66-A2B1-5BA60EBAF3D3}" type="pres">
      <dgm:prSet presAssocID="{F9585E78-BAD5-446F-BEC4-28267E86CC2D}" presName="node" presStyleLbl="node1" presStyleIdx="3" presStyleCnt="5">
        <dgm:presLayoutVars>
          <dgm:bulletEnabled val="1"/>
        </dgm:presLayoutVars>
      </dgm:prSet>
      <dgm:spPr/>
    </dgm:pt>
    <dgm:pt modelId="{0999512D-96E5-4D04-8828-EC138D7F4113}" type="pres">
      <dgm:prSet presAssocID="{5BAAE96D-F452-49AB-9BFA-4B3C28A51E67}" presName="sibTrans" presStyleCnt="0"/>
      <dgm:spPr/>
    </dgm:pt>
    <dgm:pt modelId="{AF7D0F60-BA13-484D-83C0-A2D6D57AAC87}" type="pres">
      <dgm:prSet presAssocID="{452D59B4-23BB-431D-BCA0-0C7B98083A05}" presName="node" presStyleLbl="node1" presStyleIdx="4" presStyleCnt="5">
        <dgm:presLayoutVars>
          <dgm:bulletEnabled val="1"/>
        </dgm:presLayoutVars>
      </dgm:prSet>
      <dgm:spPr/>
    </dgm:pt>
  </dgm:ptLst>
  <dgm:cxnLst>
    <dgm:cxn modelId="{938B3602-89F7-4E63-A247-DA772ADDE720}" type="presOf" srcId="{F9585E78-BAD5-446F-BEC4-28267E86CC2D}" destId="{79384866-3658-4A66-A2B1-5BA60EBAF3D3}" srcOrd="0" destOrd="0" presId="urn:microsoft.com/office/officeart/2005/8/layout/default"/>
    <dgm:cxn modelId="{94196439-43E9-4971-B361-ED535A5F3335}" type="presOf" srcId="{452D59B4-23BB-431D-BCA0-0C7B98083A05}" destId="{AF7D0F60-BA13-484D-83C0-A2D6D57AAC87}" srcOrd="0" destOrd="0" presId="urn:microsoft.com/office/officeart/2005/8/layout/default"/>
    <dgm:cxn modelId="{1CF3DA63-ADA9-4392-92FA-2E66C6955417}" type="presOf" srcId="{FD3883E2-0A31-402F-88F4-4161D23078A9}" destId="{C7ED7DCC-E0EF-4E89-BE3A-97781E3B40C9}" srcOrd="0" destOrd="0" presId="urn:microsoft.com/office/officeart/2005/8/layout/default"/>
    <dgm:cxn modelId="{5487286D-AEF7-4FE1-A90F-8EC08DC21B93}" srcId="{FD3883E2-0A31-402F-88F4-4161D23078A9}" destId="{1F0F2468-6212-49B4-AE3A-737227743A07}" srcOrd="0" destOrd="0" parTransId="{C050012D-393C-4D42-B028-18502736A307}" sibTransId="{135E3BB6-D3CF-4AA6-9690-35A0C9CB67E6}"/>
    <dgm:cxn modelId="{EC294277-A546-4B4D-A1C3-E1894C3D957E}" srcId="{FD3883E2-0A31-402F-88F4-4161D23078A9}" destId="{452D59B4-23BB-431D-BCA0-0C7B98083A05}" srcOrd="4" destOrd="0" parTransId="{1D713F8D-6CAF-48AE-838C-B4009058E336}" sibTransId="{FFAB37E6-5B47-40D3-B126-55EF6DC226ED}"/>
    <dgm:cxn modelId="{064B07A1-92C8-4F40-A9E9-0E6387F3F650}" srcId="{FD3883E2-0A31-402F-88F4-4161D23078A9}" destId="{09726CC3-F67A-4A0F-AE88-E3BAFACF5042}" srcOrd="1" destOrd="0" parTransId="{33FD4BE2-8886-4F49-BE97-68F29DCC059D}" sibTransId="{FDD09FAD-07A4-4A17-B8AD-B5DD89B56C12}"/>
    <dgm:cxn modelId="{B199F6B5-D4D2-457C-B8EE-FAF2DA05719B}" srcId="{FD3883E2-0A31-402F-88F4-4161D23078A9}" destId="{F9585E78-BAD5-446F-BEC4-28267E86CC2D}" srcOrd="3" destOrd="0" parTransId="{901CBA67-8074-478A-9515-5EB4FF16A032}" sibTransId="{5BAAE96D-F452-49AB-9BFA-4B3C28A51E67}"/>
    <dgm:cxn modelId="{182F1AC3-A9F3-4A56-A9BF-3272D2F9F8ED}" type="presOf" srcId="{09726CC3-F67A-4A0F-AE88-E3BAFACF5042}" destId="{30CA0C70-1E62-485E-BF25-74884F02C8FD}" srcOrd="0" destOrd="0" presId="urn:microsoft.com/office/officeart/2005/8/layout/default"/>
    <dgm:cxn modelId="{F826EBD6-EB72-4083-8879-9C8CB8C14590}" type="presOf" srcId="{1F0F2468-6212-49B4-AE3A-737227743A07}" destId="{70CC8399-E4D2-4FFD-A36E-B3214FC17214}" srcOrd="0" destOrd="0" presId="urn:microsoft.com/office/officeart/2005/8/layout/default"/>
    <dgm:cxn modelId="{45A46FF8-E7F1-4E69-83F8-E9D5870A5117}" type="presOf" srcId="{F90E5F8E-39FB-4B86-A3DC-FA3D0BA198C4}" destId="{FF38CA05-59A4-4E17-880D-D498F37BDCFB}" srcOrd="0" destOrd="0" presId="urn:microsoft.com/office/officeart/2005/8/layout/default"/>
    <dgm:cxn modelId="{C8D985FE-9BDE-4E7B-ACFB-FA01090ED6CB}" srcId="{FD3883E2-0A31-402F-88F4-4161D23078A9}" destId="{F90E5F8E-39FB-4B86-A3DC-FA3D0BA198C4}" srcOrd="2" destOrd="0" parTransId="{6634A28C-A713-4D38-940E-FF8018AB50FC}" sibTransId="{A718733C-3C88-4F4C-8E47-53864A1830BF}"/>
    <dgm:cxn modelId="{32187EB6-7C55-4DD5-91BD-2C08D3A6213A}" type="presParOf" srcId="{C7ED7DCC-E0EF-4E89-BE3A-97781E3B40C9}" destId="{70CC8399-E4D2-4FFD-A36E-B3214FC17214}" srcOrd="0" destOrd="0" presId="urn:microsoft.com/office/officeart/2005/8/layout/default"/>
    <dgm:cxn modelId="{D0973E22-A1E0-4DC7-AD0A-A672657266F6}" type="presParOf" srcId="{C7ED7DCC-E0EF-4E89-BE3A-97781E3B40C9}" destId="{D7E74591-2D3D-4B09-92AB-46DFB47C8F03}" srcOrd="1" destOrd="0" presId="urn:microsoft.com/office/officeart/2005/8/layout/default"/>
    <dgm:cxn modelId="{11C50A2E-B556-4006-B808-3FA505C6FBD5}" type="presParOf" srcId="{C7ED7DCC-E0EF-4E89-BE3A-97781E3B40C9}" destId="{30CA0C70-1E62-485E-BF25-74884F02C8FD}" srcOrd="2" destOrd="0" presId="urn:microsoft.com/office/officeart/2005/8/layout/default"/>
    <dgm:cxn modelId="{8B984D73-8AD1-487D-ACC4-97CAC97AA69E}" type="presParOf" srcId="{C7ED7DCC-E0EF-4E89-BE3A-97781E3B40C9}" destId="{A8155E68-1A2D-4B44-B2B0-539AE8CAD70F}" srcOrd="3" destOrd="0" presId="urn:microsoft.com/office/officeart/2005/8/layout/default"/>
    <dgm:cxn modelId="{5AA74DA6-6087-4B1C-99D3-4ED61531B840}" type="presParOf" srcId="{C7ED7DCC-E0EF-4E89-BE3A-97781E3B40C9}" destId="{FF38CA05-59A4-4E17-880D-D498F37BDCFB}" srcOrd="4" destOrd="0" presId="urn:microsoft.com/office/officeart/2005/8/layout/default"/>
    <dgm:cxn modelId="{72C8EC79-2E7D-4CA1-8A0E-52F391E70C67}" type="presParOf" srcId="{C7ED7DCC-E0EF-4E89-BE3A-97781E3B40C9}" destId="{F8071D3C-FF71-4997-9A30-CBB1142AA9BC}" srcOrd="5" destOrd="0" presId="urn:microsoft.com/office/officeart/2005/8/layout/default"/>
    <dgm:cxn modelId="{7ADB7916-ED37-4E81-8006-A101104E6BD8}" type="presParOf" srcId="{C7ED7DCC-E0EF-4E89-BE3A-97781E3B40C9}" destId="{79384866-3658-4A66-A2B1-5BA60EBAF3D3}" srcOrd="6" destOrd="0" presId="urn:microsoft.com/office/officeart/2005/8/layout/default"/>
    <dgm:cxn modelId="{5E93323D-FE99-47E6-BDAF-C7535D3F609B}" type="presParOf" srcId="{C7ED7DCC-E0EF-4E89-BE3A-97781E3B40C9}" destId="{0999512D-96E5-4D04-8828-EC138D7F4113}" srcOrd="7" destOrd="0" presId="urn:microsoft.com/office/officeart/2005/8/layout/default"/>
    <dgm:cxn modelId="{8C39CF0D-6FE7-4747-9B10-B68C24182150}" type="presParOf" srcId="{C7ED7DCC-E0EF-4E89-BE3A-97781E3B40C9}" destId="{AF7D0F60-BA13-484D-83C0-A2D6D57AAC87}"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D7F9A69-4FF8-4DF4-B34A-8D3438D7643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F010DBD-3453-4EBE-B08F-722FE44F27E8}">
      <dgm:prSet/>
      <dgm:spPr/>
      <dgm:t>
        <a:bodyPr/>
        <a:lstStyle/>
        <a:p>
          <a:r>
            <a:rPr lang="en-US" b="1"/>
            <a:t>Technical:</a:t>
          </a:r>
          <a:endParaRPr lang="en-US"/>
        </a:p>
      </dgm:t>
    </dgm:pt>
    <dgm:pt modelId="{9B24ED45-88E5-4EEB-96EE-CC3C848CB1EB}" type="parTrans" cxnId="{8D132D54-B226-4C48-937D-566AE3F1E7FC}">
      <dgm:prSet/>
      <dgm:spPr/>
      <dgm:t>
        <a:bodyPr/>
        <a:lstStyle/>
        <a:p>
          <a:endParaRPr lang="en-US"/>
        </a:p>
      </dgm:t>
    </dgm:pt>
    <dgm:pt modelId="{FA05FAF1-AA82-48C9-A591-57A5FC028E58}" type="sibTrans" cxnId="{8D132D54-B226-4C48-937D-566AE3F1E7FC}">
      <dgm:prSet/>
      <dgm:spPr/>
      <dgm:t>
        <a:bodyPr/>
        <a:lstStyle/>
        <a:p>
          <a:endParaRPr lang="en-US"/>
        </a:p>
      </dgm:t>
    </dgm:pt>
    <dgm:pt modelId="{03803AAB-7651-4005-995C-9607036BA9A1}">
      <dgm:prSet/>
      <dgm:spPr/>
      <dgm:t>
        <a:bodyPr/>
        <a:lstStyle/>
        <a:p>
          <a:r>
            <a:rPr lang="en-US"/>
            <a:t>The IMAPLib library was not stable </a:t>
          </a:r>
        </a:p>
      </dgm:t>
    </dgm:pt>
    <dgm:pt modelId="{8C623096-62FD-41CA-8ECB-3F7904892323}" type="parTrans" cxnId="{8A5C4CAB-0502-41A6-8091-9805B05B6126}">
      <dgm:prSet/>
      <dgm:spPr/>
      <dgm:t>
        <a:bodyPr/>
        <a:lstStyle/>
        <a:p>
          <a:endParaRPr lang="en-US"/>
        </a:p>
      </dgm:t>
    </dgm:pt>
    <dgm:pt modelId="{4B8FFA15-D43E-4941-B72C-ED17D7258E0B}" type="sibTrans" cxnId="{8A5C4CAB-0502-41A6-8091-9805B05B6126}">
      <dgm:prSet/>
      <dgm:spPr/>
      <dgm:t>
        <a:bodyPr/>
        <a:lstStyle/>
        <a:p>
          <a:endParaRPr lang="en-US"/>
        </a:p>
      </dgm:t>
    </dgm:pt>
    <dgm:pt modelId="{856BA825-B7E9-4FDF-8285-19E31655E627}">
      <dgm:prSet/>
      <dgm:spPr/>
      <dgm:t>
        <a:bodyPr/>
        <a:lstStyle/>
        <a:p>
          <a:r>
            <a:rPr lang="en-US"/>
            <a:t>Using Tkinter made it difficult to create GUI</a:t>
          </a:r>
        </a:p>
      </dgm:t>
    </dgm:pt>
    <dgm:pt modelId="{50C6C927-860F-4A7D-A903-0EC4AA759E3B}" type="parTrans" cxnId="{A8E7DAC1-2FEE-415C-A62B-D2AFA6AA2E7E}">
      <dgm:prSet/>
      <dgm:spPr/>
      <dgm:t>
        <a:bodyPr/>
        <a:lstStyle/>
        <a:p>
          <a:endParaRPr lang="en-US"/>
        </a:p>
      </dgm:t>
    </dgm:pt>
    <dgm:pt modelId="{DF311E63-D4EA-4ABC-B53E-3F689589950C}" type="sibTrans" cxnId="{A8E7DAC1-2FEE-415C-A62B-D2AFA6AA2E7E}">
      <dgm:prSet/>
      <dgm:spPr/>
      <dgm:t>
        <a:bodyPr/>
        <a:lstStyle/>
        <a:p>
          <a:endParaRPr lang="en-US"/>
        </a:p>
      </dgm:t>
    </dgm:pt>
    <dgm:pt modelId="{5714DD59-9D5C-4B03-8FED-B150475E52F3}">
      <dgm:prSet/>
      <dgm:spPr/>
      <dgm:t>
        <a:bodyPr/>
        <a:lstStyle/>
        <a:p>
          <a:r>
            <a:rPr lang="en-GB"/>
            <a:t>Dealing with email data not being in plain text.</a:t>
          </a:r>
          <a:endParaRPr lang="en-US"/>
        </a:p>
      </dgm:t>
    </dgm:pt>
    <dgm:pt modelId="{4348ECFB-DA77-4F3D-B1A8-C04BD4F248F5}" type="parTrans" cxnId="{45C35B7A-1442-4FFF-A1A6-CD0C65A510B2}">
      <dgm:prSet/>
      <dgm:spPr/>
      <dgm:t>
        <a:bodyPr/>
        <a:lstStyle/>
        <a:p>
          <a:endParaRPr lang="en-US"/>
        </a:p>
      </dgm:t>
    </dgm:pt>
    <dgm:pt modelId="{F0BAA618-0AD9-4A27-946E-B787E142C20E}" type="sibTrans" cxnId="{45C35B7A-1442-4FFF-A1A6-CD0C65A510B2}">
      <dgm:prSet/>
      <dgm:spPr/>
      <dgm:t>
        <a:bodyPr/>
        <a:lstStyle/>
        <a:p>
          <a:endParaRPr lang="en-US"/>
        </a:p>
      </dgm:t>
    </dgm:pt>
    <dgm:pt modelId="{BF8C8CCF-5456-4832-8012-4262CA871776}">
      <dgm:prSet/>
      <dgm:spPr/>
      <dgm:t>
        <a:bodyPr/>
        <a:lstStyle/>
        <a:p>
          <a:r>
            <a:rPr lang="en-GB"/>
            <a:t>Virus Total API not being able to scan URLs that have not been seen before.</a:t>
          </a:r>
          <a:endParaRPr lang="en-US"/>
        </a:p>
      </dgm:t>
    </dgm:pt>
    <dgm:pt modelId="{3C3D17EA-5743-4ADC-84CD-5AD0E39E48D5}" type="parTrans" cxnId="{DF8CCF26-63F4-47C9-85EF-023DAA04E8F4}">
      <dgm:prSet/>
      <dgm:spPr/>
      <dgm:t>
        <a:bodyPr/>
        <a:lstStyle/>
        <a:p>
          <a:endParaRPr lang="en-US"/>
        </a:p>
      </dgm:t>
    </dgm:pt>
    <dgm:pt modelId="{ACAAB613-A1B7-495A-8BEF-8A3415059231}" type="sibTrans" cxnId="{DF8CCF26-63F4-47C9-85EF-023DAA04E8F4}">
      <dgm:prSet/>
      <dgm:spPr/>
      <dgm:t>
        <a:bodyPr/>
        <a:lstStyle/>
        <a:p>
          <a:endParaRPr lang="en-US"/>
        </a:p>
      </dgm:t>
    </dgm:pt>
    <dgm:pt modelId="{37229245-D61E-4ACD-A545-77B01CEDBDC1}">
      <dgm:prSet/>
      <dgm:spPr/>
      <dgm:t>
        <a:bodyPr/>
        <a:lstStyle/>
        <a:p>
          <a:r>
            <a:rPr lang="en-GB" b="1"/>
            <a:t>Non-Technical:</a:t>
          </a:r>
          <a:endParaRPr lang="en-US"/>
        </a:p>
      </dgm:t>
    </dgm:pt>
    <dgm:pt modelId="{60A9BB80-7890-453C-B4BF-3EA6A2205040}" type="parTrans" cxnId="{0D712361-C665-4FFD-9E2E-DB23CFA75075}">
      <dgm:prSet/>
      <dgm:spPr/>
      <dgm:t>
        <a:bodyPr/>
        <a:lstStyle/>
        <a:p>
          <a:endParaRPr lang="en-US"/>
        </a:p>
      </dgm:t>
    </dgm:pt>
    <dgm:pt modelId="{18F561CC-5CB5-4790-969E-B0D5FE01C278}" type="sibTrans" cxnId="{0D712361-C665-4FFD-9E2E-DB23CFA75075}">
      <dgm:prSet/>
      <dgm:spPr/>
      <dgm:t>
        <a:bodyPr/>
        <a:lstStyle/>
        <a:p>
          <a:endParaRPr lang="en-US"/>
        </a:p>
      </dgm:t>
    </dgm:pt>
    <dgm:pt modelId="{3FD86505-6775-41E2-8FC5-D20D5FB6DF22}">
      <dgm:prSet/>
      <dgm:spPr/>
      <dgm:t>
        <a:bodyPr/>
        <a:lstStyle/>
        <a:p>
          <a:r>
            <a:rPr lang="en-GB"/>
            <a:t>Time management, juggling 3 units at a time.</a:t>
          </a:r>
          <a:endParaRPr lang="en-US"/>
        </a:p>
      </dgm:t>
    </dgm:pt>
    <dgm:pt modelId="{88A25D5F-1E39-47C5-8ABF-23E6523B561C}" type="parTrans" cxnId="{F6D5D211-A6DC-4890-B44A-F95D495F8A56}">
      <dgm:prSet/>
      <dgm:spPr/>
      <dgm:t>
        <a:bodyPr/>
        <a:lstStyle/>
        <a:p>
          <a:endParaRPr lang="en-US"/>
        </a:p>
      </dgm:t>
    </dgm:pt>
    <dgm:pt modelId="{2DA6C27C-D836-48FA-8087-D4332655B907}" type="sibTrans" cxnId="{F6D5D211-A6DC-4890-B44A-F95D495F8A56}">
      <dgm:prSet/>
      <dgm:spPr/>
      <dgm:t>
        <a:bodyPr/>
        <a:lstStyle/>
        <a:p>
          <a:endParaRPr lang="en-US"/>
        </a:p>
      </dgm:t>
    </dgm:pt>
    <dgm:pt modelId="{98469206-F598-47DC-9DC8-4F941063ACDE}">
      <dgm:prSet/>
      <dgm:spPr/>
      <dgm:t>
        <a:bodyPr/>
        <a:lstStyle/>
        <a:p>
          <a:r>
            <a:rPr lang="en-GB" dirty="0"/>
            <a:t>Lack of knowledge and experience. </a:t>
          </a:r>
          <a:endParaRPr lang="en-US" dirty="0"/>
        </a:p>
      </dgm:t>
    </dgm:pt>
    <dgm:pt modelId="{0787EDD3-F835-40DD-905D-D19031E235CE}" type="parTrans" cxnId="{3157B979-E11F-4100-BA6C-DA16A50B0DAB}">
      <dgm:prSet/>
      <dgm:spPr/>
      <dgm:t>
        <a:bodyPr/>
        <a:lstStyle/>
        <a:p>
          <a:endParaRPr lang="en-US"/>
        </a:p>
      </dgm:t>
    </dgm:pt>
    <dgm:pt modelId="{91D04329-20A2-418D-811A-7DB22B6CBB0F}" type="sibTrans" cxnId="{3157B979-E11F-4100-BA6C-DA16A50B0DAB}">
      <dgm:prSet/>
      <dgm:spPr/>
      <dgm:t>
        <a:bodyPr/>
        <a:lstStyle/>
        <a:p>
          <a:endParaRPr lang="en-US"/>
        </a:p>
      </dgm:t>
    </dgm:pt>
    <dgm:pt modelId="{9193556D-5AAF-4AF2-A921-CC2661676779}" type="pres">
      <dgm:prSet presAssocID="{FD7F9A69-4FF8-4DF4-B34A-8D3438D76439}" presName="linear" presStyleCnt="0">
        <dgm:presLayoutVars>
          <dgm:animLvl val="lvl"/>
          <dgm:resizeHandles val="exact"/>
        </dgm:presLayoutVars>
      </dgm:prSet>
      <dgm:spPr/>
    </dgm:pt>
    <dgm:pt modelId="{78ACE3BA-72F4-4041-907F-029CCA0D1230}" type="pres">
      <dgm:prSet presAssocID="{4F010DBD-3453-4EBE-B08F-722FE44F27E8}" presName="parentText" presStyleLbl="node1" presStyleIdx="0" presStyleCnt="2">
        <dgm:presLayoutVars>
          <dgm:chMax val="0"/>
          <dgm:bulletEnabled val="1"/>
        </dgm:presLayoutVars>
      </dgm:prSet>
      <dgm:spPr/>
    </dgm:pt>
    <dgm:pt modelId="{EC9CDB62-C30A-4452-BDA5-64F4C8F63DB2}" type="pres">
      <dgm:prSet presAssocID="{4F010DBD-3453-4EBE-B08F-722FE44F27E8}" presName="childText" presStyleLbl="revTx" presStyleIdx="0" presStyleCnt="2">
        <dgm:presLayoutVars>
          <dgm:bulletEnabled val="1"/>
        </dgm:presLayoutVars>
      </dgm:prSet>
      <dgm:spPr/>
    </dgm:pt>
    <dgm:pt modelId="{D8C14D9D-2736-4FBC-960C-15BFBF67E0DF}" type="pres">
      <dgm:prSet presAssocID="{37229245-D61E-4ACD-A545-77B01CEDBDC1}" presName="parentText" presStyleLbl="node1" presStyleIdx="1" presStyleCnt="2">
        <dgm:presLayoutVars>
          <dgm:chMax val="0"/>
          <dgm:bulletEnabled val="1"/>
        </dgm:presLayoutVars>
      </dgm:prSet>
      <dgm:spPr/>
    </dgm:pt>
    <dgm:pt modelId="{E75EC1E5-04D7-43FC-9715-651A04CB9FC6}" type="pres">
      <dgm:prSet presAssocID="{37229245-D61E-4ACD-A545-77B01CEDBDC1}" presName="childText" presStyleLbl="revTx" presStyleIdx="1" presStyleCnt="2">
        <dgm:presLayoutVars>
          <dgm:bulletEnabled val="1"/>
        </dgm:presLayoutVars>
      </dgm:prSet>
      <dgm:spPr/>
    </dgm:pt>
  </dgm:ptLst>
  <dgm:cxnLst>
    <dgm:cxn modelId="{F6D5D211-A6DC-4890-B44A-F95D495F8A56}" srcId="{37229245-D61E-4ACD-A545-77B01CEDBDC1}" destId="{3FD86505-6775-41E2-8FC5-D20D5FB6DF22}" srcOrd="0" destOrd="0" parTransId="{88A25D5F-1E39-47C5-8ABF-23E6523B561C}" sibTransId="{2DA6C27C-D836-48FA-8087-D4332655B907}"/>
    <dgm:cxn modelId="{BE4A8C23-4798-4862-9F8C-BB0190720587}" type="presOf" srcId="{37229245-D61E-4ACD-A545-77B01CEDBDC1}" destId="{D8C14D9D-2736-4FBC-960C-15BFBF67E0DF}" srcOrd="0" destOrd="0" presId="urn:microsoft.com/office/officeart/2005/8/layout/vList2"/>
    <dgm:cxn modelId="{DF8CCF26-63F4-47C9-85EF-023DAA04E8F4}" srcId="{4F010DBD-3453-4EBE-B08F-722FE44F27E8}" destId="{BF8C8CCF-5456-4832-8012-4262CA871776}" srcOrd="3" destOrd="0" parTransId="{3C3D17EA-5743-4ADC-84CD-5AD0E39E48D5}" sibTransId="{ACAAB613-A1B7-495A-8BEF-8A3415059231}"/>
    <dgm:cxn modelId="{0D712361-C665-4FFD-9E2E-DB23CFA75075}" srcId="{FD7F9A69-4FF8-4DF4-B34A-8D3438D76439}" destId="{37229245-D61E-4ACD-A545-77B01CEDBDC1}" srcOrd="1" destOrd="0" parTransId="{60A9BB80-7890-453C-B4BF-3EA6A2205040}" sibTransId="{18F561CC-5CB5-4790-969E-B0D5FE01C278}"/>
    <dgm:cxn modelId="{3F6CAB68-92FA-4CE1-8C6E-91317120D8D9}" type="presOf" srcId="{98469206-F598-47DC-9DC8-4F941063ACDE}" destId="{E75EC1E5-04D7-43FC-9715-651A04CB9FC6}" srcOrd="0" destOrd="1" presId="urn:microsoft.com/office/officeart/2005/8/layout/vList2"/>
    <dgm:cxn modelId="{6232E070-1555-4A58-A54E-364B54DB59AA}" type="presOf" srcId="{856BA825-B7E9-4FDF-8285-19E31655E627}" destId="{EC9CDB62-C30A-4452-BDA5-64F4C8F63DB2}" srcOrd="0" destOrd="1" presId="urn:microsoft.com/office/officeart/2005/8/layout/vList2"/>
    <dgm:cxn modelId="{8D132D54-B226-4C48-937D-566AE3F1E7FC}" srcId="{FD7F9A69-4FF8-4DF4-B34A-8D3438D76439}" destId="{4F010DBD-3453-4EBE-B08F-722FE44F27E8}" srcOrd="0" destOrd="0" parTransId="{9B24ED45-88E5-4EEB-96EE-CC3C848CB1EB}" sibTransId="{FA05FAF1-AA82-48C9-A591-57A5FC028E58}"/>
    <dgm:cxn modelId="{22848D76-844C-4AFA-ACE2-0519E010AAE6}" type="presOf" srcId="{3FD86505-6775-41E2-8FC5-D20D5FB6DF22}" destId="{E75EC1E5-04D7-43FC-9715-651A04CB9FC6}" srcOrd="0" destOrd="0" presId="urn:microsoft.com/office/officeart/2005/8/layout/vList2"/>
    <dgm:cxn modelId="{3157B979-E11F-4100-BA6C-DA16A50B0DAB}" srcId="{37229245-D61E-4ACD-A545-77B01CEDBDC1}" destId="{98469206-F598-47DC-9DC8-4F941063ACDE}" srcOrd="1" destOrd="0" parTransId="{0787EDD3-F835-40DD-905D-D19031E235CE}" sibTransId="{91D04329-20A2-418D-811A-7DB22B6CBB0F}"/>
    <dgm:cxn modelId="{45C35B7A-1442-4FFF-A1A6-CD0C65A510B2}" srcId="{4F010DBD-3453-4EBE-B08F-722FE44F27E8}" destId="{5714DD59-9D5C-4B03-8FED-B150475E52F3}" srcOrd="2" destOrd="0" parTransId="{4348ECFB-DA77-4F3D-B1A8-C04BD4F248F5}" sibTransId="{F0BAA618-0AD9-4A27-946E-B787E142C20E}"/>
    <dgm:cxn modelId="{B4C74A84-D658-49FC-8F8C-33A65DC5BAE9}" type="presOf" srcId="{5714DD59-9D5C-4B03-8FED-B150475E52F3}" destId="{EC9CDB62-C30A-4452-BDA5-64F4C8F63DB2}" srcOrd="0" destOrd="2" presId="urn:microsoft.com/office/officeart/2005/8/layout/vList2"/>
    <dgm:cxn modelId="{8A5C4CAB-0502-41A6-8091-9805B05B6126}" srcId="{4F010DBD-3453-4EBE-B08F-722FE44F27E8}" destId="{03803AAB-7651-4005-995C-9607036BA9A1}" srcOrd="0" destOrd="0" parTransId="{8C623096-62FD-41CA-8ECB-3F7904892323}" sibTransId="{4B8FFA15-D43E-4941-B72C-ED17D7258E0B}"/>
    <dgm:cxn modelId="{ECFEE6BE-3F83-4BB9-96BA-FCB062E5FC91}" type="presOf" srcId="{BF8C8CCF-5456-4832-8012-4262CA871776}" destId="{EC9CDB62-C30A-4452-BDA5-64F4C8F63DB2}" srcOrd="0" destOrd="3" presId="urn:microsoft.com/office/officeart/2005/8/layout/vList2"/>
    <dgm:cxn modelId="{A8E7DAC1-2FEE-415C-A62B-D2AFA6AA2E7E}" srcId="{4F010DBD-3453-4EBE-B08F-722FE44F27E8}" destId="{856BA825-B7E9-4FDF-8285-19E31655E627}" srcOrd="1" destOrd="0" parTransId="{50C6C927-860F-4A7D-A903-0EC4AA759E3B}" sibTransId="{DF311E63-D4EA-4ABC-B53E-3F689589950C}"/>
    <dgm:cxn modelId="{713B4CC8-B45F-4320-BB3C-E44321D5B666}" type="presOf" srcId="{4F010DBD-3453-4EBE-B08F-722FE44F27E8}" destId="{78ACE3BA-72F4-4041-907F-029CCA0D1230}" srcOrd="0" destOrd="0" presId="urn:microsoft.com/office/officeart/2005/8/layout/vList2"/>
    <dgm:cxn modelId="{D10093E1-A22F-47F3-AD85-99D76165C9DE}" type="presOf" srcId="{03803AAB-7651-4005-995C-9607036BA9A1}" destId="{EC9CDB62-C30A-4452-BDA5-64F4C8F63DB2}" srcOrd="0" destOrd="0" presId="urn:microsoft.com/office/officeart/2005/8/layout/vList2"/>
    <dgm:cxn modelId="{D4E7A8FB-432A-4433-940A-BD748229F1D3}" type="presOf" srcId="{FD7F9A69-4FF8-4DF4-B34A-8D3438D76439}" destId="{9193556D-5AAF-4AF2-A921-CC2661676779}" srcOrd="0" destOrd="0" presId="urn:microsoft.com/office/officeart/2005/8/layout/vList2"/>
    <dgm:cxn modelId="{68617488-7C85-44E7-BD00-41F6395E1B8E}" type="presParOf" srcId="{9193556D-5AAF-4AF2-A921-CC2661676779}" destId="{78ACE3BA-72F4-4041-907F-029CCA0D1230}" srcOrd="0" destOrd="0" presId="urn:microsoft.com/office/officeart/2005/8/layout/vList2"/>
    <dgm:cxn modelId="{C8882D71-8233-4D36-9BB7-CFC1CFF1F6E7}" type="presParOf" srcId="{9193556D-5AAF-4AF2-A921-CC2661676779}" destId="{EC9CDB62-C30A-4452-BDA5-64F4C8F63DB2}" srcOrd="1" destOrd="0" presId="urn:microsoft.com/office/officeart/2005/8/layout/vList2"/>
    <dgm:cxn modelId="{C4F3D8DE-23CF-4F05-AAEB-874C77F1A7A6}" type="presParOf" srcId="{9193556D-5AAF-4AF2-A921-CC2661676779}" destId="{D8C14D9D-2736-4FBC-960C-15BFBF67E0DF}" srcOrd="2" destOrd="0" presId="urn:microsoft.com/office/officeart/2005/8/layout/vList2"/>
    <dgm:cxn modelId="{C4D86509-FCBF-44C3-B1A7-167F977E8156}" type="presParOf" srcId="{9193556D-5AAF-4AF2-A921-CC2661676779}" destId="{E75EC1E5-04D7-43FC-9715-651A04CB9FC6}"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6BDDB54-4680-4FFC-9632-435E3BE1542E}"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9CA3417D-A26A-4ECD-AD4A-AB818C1EA0AE}">
      <dgm:prSet/>
      <dgm:spPr/>
      <dgm:t>
        <a:bodyPr/>
        <a:lstStyle/>
        <a:p>
          <a:pPr>
            <a:defRPr cap="all"/>
          </a:pPr>
          <a:r>
            <a:rPr lang="en-US"/>
            <a:t>Login Page to different mailbox servers.</a:t>
          </a:r>
        </a:p>
      </dgm:t>
    </dgm:pt>
    <dgm:pt modelId="{92D335F0-25F6-46AD-B771-78277A67694A}" type="parTrans" cxnId="{B7A1B693-35BE-40A5-8753-2C9ED8CADBEC}">
      <dgm:prSet/>
      <dgm:spPr/>
      <dgm:t>
        <a:bodyPr/>
        <a:lstStyle/>
        <a:p>
          <a:endParaRPr lang="en-US"/>
        </a:p>
      </dgm:t>
    </dgm:pt>
    <dgm:pt modelId="{3F506273-7679-483D-98A3-B7FB2D6BD12C}" type="sibTrans" cxnId="{B7A1B693-35BE-40A5-8753-2C9ED8CADBEC}">
      <dgm:prSet/>
      <dgm:spPr/>
      <dgm:t>
        <a:bodyPr/>
        <a:lstStyle/>
        <a:p>
          <a:endParaRPr lang="en-US"/>
        </a:p>
      </dgm:t>
    </dgm:pt>
    <dgm:pt modelId="{DDDAEB46-7E99-45CE-A688-C1C0AEAF6485}">
      <dgm:prSet/>
      <dgm:spPr/>
      <dgm:t>
        <a:bodyPr/>
        <a:lstStyle/>
        <a:p>
          <a:pPr>
            <a:defRPr cap="all"/>
          </a:pPr>
          <a:r>
            <a:rPr lang="en-US"/>
            <a:t>Research different API’s </a:t>
          </a:r>
        </a:p>
      </dgm:t>
    </dgm:pt>
    <dgm:pt modelId="{32A34BC7-CB97-4527-95FF-35988D469DFA}" type="parTrans" cxnId="{79A22410-798D-418B-BD5D-992966D41895}">
      <dgm:prSet/>
      <dgm:spPr/>
      <dgm:t>
        <a:bodyPr/>
        <a:lstStyle/>
        <a:p>
          <a:endParaRPr lang="en-US"/>
        </a:p>
      </dgm:t>
    </dgm:pt>
    <dgm:pt modelId="{0EFD5218-7DE2-4548-8637-494C68F6558E}" type="sibTrans" cxnId="{79A22410-798D-418B-BD5D-992966D41895}">
      <dgm:prSet/>
      <dgm:spPr/>
      <dgm:t>
        <a:bodyPr/>
        <a:lstStyle/>
        <a:p>
          <a:endParaRPr lang="en-US"/>
        </a:p>
      </dgm:t>
    </dgm:pt>
    <dgm:pt modelId="{0C7D4FA2-AD7B-41DB-9C58-8A360605B654}">
      <dgm:prSet/>
      <dgm:spPr/>
      <dgm:t>
        <a:bodyPr/>
        <a:lstStyle/>
        <a:p>
          <a:pPr>
            <a:defRPr cap="all"/>
          </a:pPr>
          <a:r>
            <a:rPr lang="en-US"/>
            <a:t>Improve Machine Learning Dataset  </a:t>
          </a:r>
        </a:p>
      </dgm:t>
    </dgm:pt>
    <dgm:pt modelId="{61DD60F2-94B7-4088-91A2-1A715B301ABD}" type="parTrans" cxnId="{8622DC40-A6C2-42B9-B043-8E560D027D58}">
      <dgm:prSet/>
      <dgm:spPr/>
      <dgm:t>
        <a:bodyPr/>
        <a:lstStyle/>
        <a:p>
          <a:endParaRPr lang="en-US"/>
        </a:p>
      </dgm:t>
    </dgm:pt>
    <dgm:pt modelId="{0AA1DD18-B2DD-44B9-B4A7-19EF85908357}" type="sibTrans" cxnId="{8622DC40-A6C2-42B9-B043-8E560D027D58}">
      <dgm:prSet/>
      <dgm:spPr/>
      <dgm:t>
        <a:bodyPr/>
        <a:lstStyle/>
        <a:p>
          <a:endParaRPr lang="en-US"/>
        </a:p>
      </dgm:t>
    </dgm:pt>
    <dgm:pt modelId="{D0A57398-0EBB-4D5F-8069-4F0A9A3BF073}">
      <dgm:prSet/>
      <dgm:spPr/>
      <dgm:t>
        <a:bodyPr/>
        <a:lstStyle/>
        <a:p>
          <a:pPr>
            <a:defRPr cap="all"/>
          </a:pPr>
          <a:r>
            <a:rPr lang="en-US" dirty="0"/>
            <a:t>Connecting to Logs</a:t>
          </a:r>
        </a:p>
      </dgm:t>
    </dgm:pt>
    <dgm:pt modelId="{1090A5AA-29CD-42EC-ACB2-8FA898A7364F}" type="parTrans" cxnId="{00637575-4A89-4D3C-BF4D-A195FBA29A7F}">
      <dgm:prSet/>
      <dgm:spPr/>
      <dgm:t>
        <a:bodyPr/>
        <a:lstStyle/>
        <a:p>
          <a:endParaRPr lang="en-US"/>
        </a:p>
      </dgm:t>
    </dgm:pt>
    <dgm:pt modelId="{5530818E-34EC-4B4A-A295-C270E4A168EC}" type="sibTrans" cxnId="{00637575-4A89-4D3C-BF4D-A195FBA29A7F}">
      <dgm:prSet/>
      <dgm:spPr/>
      <dgm:t>
        <a:bodyPr/>
        <a:lstStyle/>
        <a:p>
          <a:endParaRPr lang="en-US"/>
        </a:p>
      </dgm:t>
    </dgm:pt>
    <dgm:pt modelId="{7C096AF6-E841-4B2B-BAC5-856EAF573762}" type="pres">
      <dgm:prSet presAssocID="{B6BDDB54-4680-4FFC-9632-435E3BE1542E}" presName="root" presStyleCnt="0">
        <dgm:presLayoutVars>
          <dgm:dir/>
          <dgm:resizeHandles val="exact"/>
        </dgm:presLayoutVars>
      </dgm:prSet>
      <dgm:spPr/>
    </dgm:pt>
    <dgm:pt modelId="{4EE889E4-AACC-4F81-B641-685663E824A1}" type="pres">
      <dgm:prSet presAssocID="{9CA3417D-A26A-4ECD-AD4A-AB818C1EA0AE}" presName="compNode" presStyleCnt="0"/>
      <dgm:spPr/>
    </dgm:pt>
    <dgm:pt modelId="{0E9FAF47-FEAE-4A4C-803A-1E113BEE9EC1}" type="pres">
      <dgm:prSet presAssocID="{9CA3417D-A26A-4ECD-AD4A-AB818C1EA0AE}" presName="iconBgRect" presStyleLbl="bgShp" presStyleIdx="0" presStyleCnt="4"/>
      <dgm:spPr>
        <a:prstGeom prst="round2DiagRect">
          <a:avLst>
            <a:gd name="adj1" fmla="val 29727"/>
            <a:gd name="adj2" fmla="val 0"/>
          </a:avLst>
        </a:prstGeom>
      </dgm:spPr>
    </dgm:pt>
    <dgm:pt modelId="{3AFC61F9-45F0-4E2B-9DC0-66310E02818B}" type="pres">
      <dgm:prSet presAssocID="{9CA3417D-A26A-4ECD-AD4A-AB818C1EA0A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nvelope"/>
        </a:ext>
      </dgm:extLst>
    </dgm:pt>
    <dgm:pt modelId="{49C0251D-BB80-44E5-9F9A-E15D63C69700}" type="pres">
      <dgm:prSet presAssocID="{9CA3417D-A26A-4ECD-AD4A-AB818C1EA0AE}" presName="spaceRect" presStyleCnt="0"/>
      <dgm:spPr/>
    </dgm:pt>
    <dgm:pt modelId="{C01BDB68-807F-47B2-9CFF-90C19423B974}" type="pres">
      <dgm:prSet presAssocID="{9CA3417D-A26A-4ECD-AD4A-AB818C1EA0AE}" presName="textRect" presStyleLbl="revTx" presStyleIdx="0" presStyleCnt="4">
        <dgm:presLayoutVars>
          <dgm:chMax val="1"/>
          <dgm:chPref val="1"/>
        </dgm:presLayoutVars>
      </dgm:prSet>
      <dgm:spPr/>
    </dgm:pt>
    <dgm:pt modelId="{2E578B93-5F60-4CF1-B12C-9EB9F924F065}" type="pres">
      <dgm:prSet presAssocID="{3F506273-7679-483D-98A3-B7FB2D6BD12C}" presName="sibTrans" presStyleCnt="0"/>
      <dgm:spPr/>
    </dgm:pt>
    <dgm:pt modelId="{C2BF6CCB-134A-4F99-ACBC-89C5EE727BFA}" type="pres">
      <dgm:prSet presAssocID="{DDDAEB46-7E99-45CE-A688-C1C0AEAF6485}" presName="compNode" presStyleCnt="0"/>
      <dgm:spPr/>
    </dgm:pt>
    <dgm:pt modelId="{391131AF-4002-4E95-999F-C53E28B0DBD7}" type="pres">
      <dgm:prSet presAssocID="{DDDAEB46-7E99-45CE-A688-C1C0AEAF6485}" presName="iconBgRect" presStyleLbl="bgShp" presStyleIdx="1" presStyleCnt="4"/>
      <dgm:spPr>
        <a:prstGeom prst="round2DiagRect">
          <a:avLst>
            <a:gd name="adj1" fmla="val 29727"/>
            <a:gd name="adj2" fmla="val 0"/>
          </a:avLst>
        </a:prstGeom>
      </dgm:spPr>
    </dgm:pt>
    <dgm:pt modelId="{7D3A8B50-3594-4307-A63E-FB62EC883697}" type="pres">
      <dgm:prSet presAssocID="{DDDAEB46-7E99-45CE-A688-C1C0AEAF648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FE2D734A-15A6-4784-904B-A4150DE74C99}" type="pres">
      <dgm:prSet presAssocID="{DDDAEB46-7E99-45CE-A688-C1C0AEAF6485}" presName="spaceRect" presStyleCnt="0"/>
      <dgm:spPr/>
    </dgm:pt>
    <dgm:pt modelId="{E35C2967-8EEE-41BB-A4F5-F7BE11DB6E25}" type="pres">
      <dgm:prSet presAssocID="{DDDAEB46-7E99-45CE-A688-C1C0AEAF6485}" presName="textRect" presStyleLbl="revTx" presStyleIdx="1" presStyleCnt="4">
        <dgm:presLayoutVars>
          <dgm:chMax val="1"/>
          <dgm:chPref val="1"/>
        </dgm:presLayoutVars>
      </dgm:prSet>
      <dgm:spPr/>
    </dgm:pt>
    <dgm:pt modelId="{9BB8F135-5F71-472C-B910-ECE59A40F14B}" type="pres">
      <dgm:prSet presAssocID="{0EFD5218-7DE2-4548-8637-494C68F6558E}" presName="sibTrans" presStyleCnt="0"/>
      <dgm:spPr/>
    </dgm:pt>
    <dgm:pt modelId="{F0E1DBB0-CDCD-4845-A931-22EB7827872F}" type="pres">
      <dgm:prSet presAssocID="{0C7D4FA2-AD7B-41DB-9C58-8A360605B654}" presName="compNode" presStyleCnt="0"/>
      <dgm:spPr/>
    </dgm:pt>
    <dgm:pt modelId="{0168A047-4DD6-4A00-AAFB-6475DF598537}" type="pres">
      <dgm:prSet presAssocID="{0C7D4FA2-AD7B-41DB-9C58-8A360605B654}" presName="iconBgRect" presStyleLbl="bgShp" presStyleIdx="2" presStyleCnt="4"/>
      <dgm:spPr>
        <a:prstGeom prst="round2DiagRect">
          <a:avLst>
            <a:gd name="adj1" fmla="val 29727"/>
            <a:gd name="adj2" fmla="val 0"/>
          </a:avLst>
        </a:prstGeom>
      </dgm:spPr>
    </dgm:pt>
    <dgm:pt modelId="{647C8BCE-F572-4AF1-AD25-8B9013F45A35}" type="pres">
      <dgm:prSet presAssocID="{0C7D4FA2-AD7B-41DB-9C58-8A360605B65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C0482E35-1769-4422-80E5-22EA07BF3B60}" type="pres">
      <dgm:prSet presAssocID="{0C7D4FA2-AD7B-41DB-9C58-8A360605B654}" presName="spaceRect" presStyleCnt="0"/>
      <dgm:spPr/>
    </dgm:pt>
    <dgm:pt modelId="{781E0EB5-98D4-4AC7-A9E5-CF18A4EC600C}" type="pres">
      <dgm:prSet presAssocID="{0C7D4FA2-AD7B-41DB-9C58-8A360605B654}" presName="textRect" presStyleLbl="revTx" presStyleIdx="2" presStyleCnt="4">
        <dgm:presLayoutVars>
          <dgm:chMax val="1"/>
          <dgm:chPref val="1"/>
        </dgm:presLayoutVars>
      </dgm:prSet>
      <dgm:spPr/>
    </dgm:pt>
    <dgm:pt modelId="{9AFEEB45-089B-4219-93DA-57FE8B6BCD07}" type="pres">
      <dgm:prSet presAssocID="{0AA1DD18-B2DD-44B9-B4A7-19EF85908357}" presName="sibTrans" presStyleCnt="0"/>
      <dgm:spPr/>
    </dgm:pt>
    <dgm:pt modelId="{0DD6EA7C-A858-4D6F-BF4E-AAD4CDD3F949}" type="pres">
      <dgm:prSet presAssocID="{D0A57398-0EBB-4D5F-8069-4F0A9A3BF073}" presName="compNode" presStyleCnt="0"/>
      <dgm:spPr/>
    </dgm:pt>
    <dgm:pt modelId="{13881B51-0745-4215-97EE-E028C432810D}" type="pres">
      <dgm:prSet presAssocID="{D0A57398-0EBB-4D5F-8069-4F0A9A3BF073}" presName="iconBgRect" presStyleLbl="bgShp" presStyleIdx="3" presStyleCnt="4"/>
      <dgm:spPr>
        <a:prstGeom prst="round2DiagRect">
          <a:avLst>
            <a:gd name="adj1" fmla="val 29727"/>
            <a:gd name="adj2" fmla="val 0"/>
          </a:avLst>
        </a:prstGeom>
      </dgm:spPr>
    </dgm:pt>
    <dgm:pt modelId="{7B26A219-1416-4567-9EE0-9D8E218FFFD9}" type="pres">
      <dgm:prSet presAssocID="{D0A57398-0EBB-4D5F-8069-4F0A9A3BF07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hare With Person"/>
        </a:ext>
      </dgm:extLst>
    </dgm:pt>
    <dgm:pt modelId="{339CDA3A-AF2A-4037-B939-7FDF7FDFBC51}" type="pres">
      <dgm:prSet presAssocID="{D0A57398-0EBB-4D5F-8069-4F0A9A3BF073}" presName="spaceRect" presStyleCnt="0"/>
      <dgm:spPr/>
    </dgm:pt>
    <dgm:pt modelId="{175C11F4-09E8-4111-8D7F-A8729F66ABD9}" type="pres">
      <dgm:prSet presAssocID="{D0A57398-0EBB-4D5F-8069-4F0A9A3BF073}" presName="textRect" presStyleLbl="revTx" presStyleIdx="3" presStyleCnt="4">
        <dgm:presLayoutVars>
          <dgm:chMax val="1"/>
          <dgm:chPref val="1"/>
        </dgm:presLayoutVars>
      </dgm:prSet>
      <dgm:spPr/>
    </dgm:pt>
  </dgm:ptLst>
  <dgm:cxnLst>
    <dgm:cxn modelId="{79A22410-798D-418B-BD5D-992966D41895}" srcId="{B6BDDB54-4680-4FFC-9632-435E3BE1542E}" destId="{DDDAEB46-7E99-45CE-A688-C1C0AEAF6485}" srcOrd="1" destOrd="0" parTransId="{32A34BC7-CB97-4527-95FF-35988D469DFA}" sibTransId="{0EFD5218-7DE2-4548-8637-494C68F6558E}"/>
    <dgm:cxn modelId="{3D6F982E-8886-4EA5-94B1-1C44B4044AAA}" type="presOf" srcId="{0C7D4FA2-AD7B-41DB-9C58-8A360605B654}" destId="{781E0EB5-98D4-4AC7-A9E5-CF18A4EC600C}" srcOrd="0" destOrd="0" presId="urn:microsoft.com/office/officeart/2018/5/layout/IconLeafLabelList"/>
    <dgm:cxn modelId="{8622DC40-A6C2-42B9-B043-8E560D027D58}" srcId="{B6BDDB54-4680-4FFC-9632-435E3BE1542E}" destId="{0C7D4FA2-AD7B-41DB-9C58-8A360605B654}" srcOrd="2" destOrd="0" parTransId="{61DD60F2-94B7-4088-91A2-1A715B301ABD}" sibTransId="{0AA1DD18-B2DD-44B9-B4A7-19EF85908357}"/>
    <dgm:cxn modelId="{75570A68-7E22-42D5-A434-D721536AE393}" type="presOf" srcId="{D0A57398-0EBB-4D5F-8069-4F0A9A3BF073}" destId="{175C11F4-09E8-4111-8D7F-A8729F66ABD9}" srcOrd="0" destOrd="0" presId="urn:microsoft.com/office/officeart/2018/5/layout/IconLeafLabelList"/>
    <dgm:cxn modelId="{00637575-4A89-4D3C-BF4D-A195FBA29A7F}" srcId="{B6BDDB54-4680-4FFC-9632-435E3BE1542E}" destId="{D0A57398-0EBB-4D5F-8069-4F0A9A3BF073}" srcOrd="3" destOrd="0" parTransId="{1090A5AA-29CD-42EC-ACB2-8FA898A7364F}" sibTransId="{5530818E-34EC-4B4A-A295-C270E4A168EC}"/>
    <dgm:cxn modelId="{B7A1B693-35BE-40A5-8753-2C9ED8CADBEC}" srcId="{B6BDDB54-4680-4FFC-9632-435E3BE1542E}" destId="{9CA3417D-A26A-4ECD-AD4A-AB818C1EA0AE}" srcOrd="0" destOrd="0" parTransId="{92D335F0-25F6-46AD-B771-78277A67694A}" sibTransId="{3F506273-7679-483D-98A3-B7FB2D6BD12C}"/>
    <dgm:cxn modelId="{96A35FC9-B600-4FB8-B90B-D713ACEE8F5A}" type="presOf" srcId="{9CA3417D-A26A-4ECD-AD4A-AB818C1EA0AE}" destId="{C01BDB68-807F-47B2-9CFF-90C19423B974}" srcOrd="0" destOrd="0" presId="urn:microsoft.com/office/officeart/2018/5/layout/IconLeafLabelList"/>
    <dgm:cxn modelId="{7A5FC5E7-966C-40A2-A0DE-A6456FAF2829}" type="presOf" srcId="{DDDAEB46-7E99-45CE-A688-C1C0AEAF6485}" destId="{E35C2967-8EEE-41BB-A4F5-F7BE11DB6E25}" srcOrd="0" destOrd="0" presId="urn:microsoft.com/office/officeart/2018/5/layout/IconLeafLabelList"/>
    <dgm:cxn modelId="{A4A383EA-49F8-472D-8740-6908B61A84FC}" type="presOf" srcId="{B6BDDB54-4680-4FFC-9632-435E3BE1542E}" destId="{7C096AF6-E841-4B2B-BAC5-856EAF573762}" srcOrd="0" destOrd="0" presId="urn:microsoft.com/office/officeart/2018/5/layout/IconLeafLabelList"/>
    <dgm:cxn modelId="{6D4703AE-216D-4332-8F2B-BF0374684A79}" type="presParOf" srcId="{7C096AF6-E841-4B2B-BAC5-856EAF573762}" destId="{4EE889E4-AACC-4F81-B641-685663E824A1}" srcOrd="0" destOrd="0" presId="urn:microsoft.com/office/officeart/2018/5/layout/IconLeafLabelList"/>
    <dgm:cxn modelId="{F3DEF861-7CB3-4865-98B2-B86C3B5FA1BC}" type="presParOf" srcId="{4EE889E4-AACC-4F81-B641-685663E824A1}" destId="{0E9FAF47-FEAE-4A4C-803A-1E113BEE9EC1}" srcOrd="0" destOrd="0" presId="urn:microsoft.com/office/officeart/2018/5/layout/IconLeafLabelList"/>
    <dgm:cxn modelId="{80AB0672-A701-4F61-A6F0-D7E1BB58D6D6}" type="presParOf" srcId="{4EE889E4-AACC-4F81-B641-685663E824A1}" destId="{3AFC61F9-45F0-4E2B-9DC0-66310E02818B}" srcOrd="1" destOrd="0" presId="urn:microsoft.com/office/officeart/2018/5/layout/IconLeafLabelList"/>
    <dgm:cxn modelId="{4BE59A80-4F0D-4460-A4D9-781064FEB886}" type="presParOf" srcId="{4EE889E4-AACC-4F81-B641-685663E824A1}" destId="{49C0251D-BB80-44E5-9F9A-E15D63C69700}" srcOrd="2" destOrd="0" presId="urn:microsoft.com/office/officeart/2018/5/layout/IconLeafLabelList"/>
    <dgm:cxn modelId="{27A88D76-5348-4EDB-811E-162AF91E90D1}" type="presParOf" srcId="{4EE889E4-AACC-4F81-B641-685663E824A1}" destId="{C01BDB68-807F-47B2-9CFF-90C19423B974}" srcOrd="3" destOrd="0" presId="urn:microsoft.com/office/officeart/2018/5/layout/IconLeafLabelList"/>
    <dgm:cxn modelId="{B607735B-71FB-40BA-9774-874635CF1AA4}" type="presParOf" srcId="{7C096AF6-E841-4B2B-BAC5-856EAF573762}" destId="{2E578B93-5F60-4CF1-B12C-9EB9F924F065}" srcOrd="1" destOrd="0" presId="urn:microsoft.com/office/officeart/2018/5/layout/IconLeafLabelList"/>
    <dgm:cxn modelId="{C831AF91-41BC-44AB-93A7-CBD0496D6075}" type="presParOf" srcId="{7C096AF6-E841-4B2B-BAC5-856EAF573762}" destId="{C2BF6CCB-134A-4F99-ACBC-89C5EE727BFA}" srcOrd="2" destOrd="0" presId="urn:microsoft.com/office/officeart/2018/5/layout/IconLeafLabelList"/>
    <dgm:cxn modelId="{84DD969F-DA89-4E66-8D9F-DC91A92312C0}" type="presParOf" srcId="{C2BF6CCB-134A-4F99-ACBC-89C5EE727BFA}" destId="{391131AF-4002-4E95-999F-C53E28B0DBD7}" srcOrd="0" destOrd="0" presId="urn:microsoft.com/office/officeart/2018/5/layout/IconLeafLabelList"/>
    <dgm:cxn modelId="{BCB1DA2F-10AA-46E0-91B3-AC9167C114E0}" type="presParOf" srcId="{C2BF6CCB-134A-4F99-ACBC-89C5EE727BFA}" destId="{7D3A8B50-3594-4307-A63E-FB62EC883697}" srcOrd="1" destOrd="0" presId="urn:microsoft.com/office/officeart/2018/5/layout/IconLeafLabelList"/>
    <dgm:cxn modelId="{B96A52DF-BD55-47D3-909A-4F97E287B215}" type="presParOf" srcId="{C2BF6CCB-134A-4F99-ACBC-89C5EE727BFA}" destId="{FE2D734A-15A6-4784-904B-A4150DE74C99}" srcOrd="2" destOrd="0" presId="urn:microsoft.com/office/officeart/2018/5/layout/IconLeafLabelList"/>
    <dgm:cxn modelId="{A291C488-0CAC-4E22-9E5A-F2AD6D16832C}" type="presParOf" srcId="{C2BF6CCB-134A-4F99-ACBC-89C5EE727BFA}" destId="{E35C2967-8EEE-41BB-A4F5-F7BE11DB6E25}" srcOrd="3" destOrd="0" presId="urn:microsoft.com/office/officeart/2018/5/layout/IconLeafLabelList"/>
    <dgm:cxn modelId="{88A7EBE3-B0C3-4345-BC22-1E8E61B8361D}" type="presParOf" srcId="{7C096AF6-E841-4B2B-BAC5-856EAF573762}" destId="{9BB8F135-5F71-472C-B910-ECE59A40F14B}" srcOrd="3" destOrd="0" presId="urn:microsoft.com/office/officeart/2018/5/layout/IconLeafLabelList"/>
    <dgm:cxn modelId="{A88336F3-08D7-46BC-B9FB-80C4AE4A8D4D}" type="presParOf" srcId="{7C096AF6-E841-4B2B-BAC5-856EAF573762}" destId="{F0E1DBB0-CDCD-4845-A931-22EB7827872F}" srcOrd="4" destOrd="0" presId="urn:microsoft.com/office/officeart/2018/5/layout/IconLeafLabelList"/>
    <dgm:cxn modelId="{6BC71586-06A7-4F4D-B0E2-D765AE4DA763}" type="presParOf" srcId="{F0E1DBB0-CDCD-4845-A931-22EB7827872F}" destId="{0168A047-4DD6-4A00-AAFB-6475DF598537}" srcOrd="0" destOrd="0" presId="urn:microsoft.com/office/officeart/2018/5/layout/IconLeafLabelList"/>
    <dgm:cxn modelId="{A6A0DBA6-D98A-42E5-9223-C3E5DD765841}" type="presParOf" srcId="{F0E1DBB0-CDCD-4845-A931-22EB7827872F}" destId="{647C8BCE-F572-4AF1-AD25-8B9013F45A35}" srcOrd="1" destOrd="0" presId="urn:microsoft.com/office/officeart/2018/5/layout/IconLeafLabelList"/>
    <dgm:cxn modelId="{406826FA-FDB3-4B29-BCD3-7CAFFA93F67B}" type="presParOf" srcId="{F0E1DBB0-CDCD-4845-A931-22EB7827872F}" destId="{C0482E35-1769-4422-80E5-22EA07BF3B60}" srcOrd="2" destOrd="0" presId="urn:microsoft.com/office/officeart/2018/5/layout/IconLeafLabelList"/>
    <dgm:cxn modelId="{F5A1E727-9865-48AB-BA06-CE2CA1BA1BDF}" type="presParOf" srcId="{F0E1DBB0-CDCD-4845-A931-22EB7827872F}" destId="{781E0EB5-98D4-4AC7-A9E5-CF18A4EC600C}" srcOrd="3" destOrd="0" presId="urn:microsoft.com/office/officeart/2018/5/layout/IconLeafLabelList"/>
    <dgm:cxn modelId="{F245B921-90E5-4B96-B7B1-A876B286D623}" type="presParOf" srcId="{7C096AF6-E841-4B2B-BAC5-856EAF573762}" destId="{9AFEEB45-089B-4219-93DA-57FE8B6BCD07}" srcOrd="5" destOrd="0" presId="urn:microsoft.com/office/officeart/2018/5/layout/IconLeafLabelList"/>
    <dgm:cxn modelId="{DDCABA7E-3F89-43E0-92E5-85D1EF1B4491}" type="presParOf" srcId="{7C096AF6-E841-4B2B-BAC5-856EAF573762}" destId="{0DD6EA7C-A858-4D6F-BF4E-AAD4CDD3F949}" srcOrd="6" destOrd="0" presId="urn:microsoft.com/office/officeart/2018/5/layout/IconLeafLabelList"/>
    <dgm:cxn modelId="{47C92FD3-7D87-4662-892C-F588225CA4A8}" type="presParOf" srcId="{0DD6EA7C-A858-4D6F-BF4E-AAD4CDD3F949}" destId="{13881B51-0745-4215-97EE-E028C432810D}" srcOrd="0" destOrd="0" presId="urn:microsoft.com/office/officeart/2018/5/layout/IconLeafLabelList"/>
    <dgm:cxn modelId="{EFCE0A95-6B87-4309-B2BD-AB5A695AFEC5}" type="presParOf" srcId="{0DD6EA7C-A858-4D6F-BF4E-AAD4CDD3F949}" destId="{7B26A219-1416-4567-9EE0-9D8E218FFFD9}" srcOrd="1" destOrd="0" presId="urn:microsoft.com/office/officeart/2018/5/layout/IconLeafLabelList"/>
    <dgm:cxn modelId="{7BC83900-3EA9-4DC9-AEFF-0B0C1E5767F5}" type="presParOf" srcId="{0DD6EA7C-A858-4D6F-BF4E-AAD4CDD3F949}" destId="{339CDA3A-AF2A-4037-B939-7FDF7FDFBC51}" srcOrd="2" destOrd="0" presId="urn:microsoft.com/office/officeart/2018/5/layout/IconLeafLabelList"/>
    <dgm:cxn modelId="{05DC64F6-D7BD-4293-94FC-5CF7EB15E70E}" type="presParOf" srcId="{0DD6EA7C-A858-4D6F-BF4E-AAD4CDD3F949}" destId="{175C11F4-09E8-4111-8D7F-A8729F66ABD9}"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8216B6-5BFD-4089-A061-31E96FDA8BC9}">
      <dsp:nvSpPr>
        <dsp:cNvPr id="0" name=""/>
        <dsp:cNvSpPr/>
      </dsp:nvSpPr>
      <dsp:spPr>
        <a:xfrm>
          <a:off x="718664" y="202202"/>
          <a:ext cx="1955812" cy="195581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1C9911-5EC7-4364-9FD2-38146FD18799}">
      <dsp:nvSpPr>
        <dsp:cNvPr id="0" name=""/>
        <dsp:cNvSpPr/>
      </dsp:nvSpPr>
      <dsp:spPr>
        <a:xfrm>
          <a:off x="1135476" y="619014"/>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6535568-39C7-450C-92B8-9CC1E78AD0D3}">
      <dsp:nvSpPr>
        <dsp:cNvPr id="0" name=""/>
        <dsp:cNvSpPr/>
      </dsp:nvSpPr>
      <dsp:spPr>
        <a:xfrm>
          <a:off x="93445" y="27672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Everyday 3.4 billion emails are spam.</a:t>
          </a:r>
        </a:p>
      </dsp:txBody>
      <dsp:txXfrm>
        <a:off x="93445" y="2767202"/>
        <a:ext cx="3206250" cy="720000"/>
      </dsp:txXfrm>
    </dsp:sp>
    <dsp:sp modelId="{DAA9B3FE-448C-444E-87B2-43ADF3A7E42F}">
      <dsp:nvSpPr>
        <dsp:cNvPr id="0" name=""/>
        <dsp:cNvSpPr/>
      </dsp:nvSpPr>
      <dsp:spPr>
        <a:xfrm>
          <a:off x="4486008" y="202202"/>
          <a:ext cx="1955812" cy="195581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D3AD87-81BC-4906-82ED-21595927A2F6}">
      <dsp:nvSpPr>
        <dsp:cNvPr id="0" name=""/>
        <dsp:cNvSpPr/>
      </dsp:nvSpPr>
      <dsp:spPr>
        <a:xfrm>
          <a:off x="4902820" y="619014"/>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CD7A6D2-B496-47D7-A4B9-9ABDA5DD854E}">
      <dsp:nvSpPr>
        <dsp:cNvPr id="0" name=""/>
        <dsp:cNvSpPr/>
      </dsp:nvSpPr>
      <dsp:spPr>
        <a:xfrm>
          <a:off x="3860789" y="27672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During Placement year saw a lot of Phishing emails</a:t>
          </a:r>
        </a:p>
      </dsp:txBody>
      <dsp:txXfrm>
        <a:off x="3860789" y="2767202"/>
        <a:ext cx="3206250" cy="720000"/>
      </dsp:txXfrm>
    </dsp:sp>
    <dsp:sp modelId="{ED6419D6-3DD7-4D10-99A1-69BAA75B85F7}">
      <dsp:nvSpPr>
        <dsp:cNvPr id="0" name=""/>
        <dsp:cNvSpPr/>
      </dsp:nvSpPr>
      <dsp:spPr>
        <a:xfrm>
          <a:off x="8253352" y="202202"/>
          <a:ext cx="1955812" cy="195581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A236FA-1C55-46E2-9555-9B4343D385F1}">
      <dsp:nvSpPr>
        <dsp:cNvPr id="0" name=""/>
        <dsp:cNvSpPr/>
      </dsp:nvSpPr>
      <dsp:spPr>
        <a:xfrm>
          <a:off x="8670164" y="619014"/>
          <a:ext cx="1122187" cy="1122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7279A8-2A35-4CA4-AE39-162F63A44027}">
      <dsp:nvSpPr>
        <dsp:cNvPr id="0" name=""/>
        <dsp:cNvSpPr/>
      </dsp:nvSpPr>
      <dsp:spPr>
        <a:xfrm>
          <a:off x="7628133" y="27672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Wanted to explore what tools were already out there for smaller businesses.</a:t>
          </a:r>
        </a:p>
      </dsp:txBody>
      <dsp:txXfrm>
        <a:off x="7628133" y="2767202"/>
        <a:ext cx="32062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CC8399-E4D2-4FFD-A36E-B3214FC17214}">
      <dsp:nvSpPr>
        <dsp:cNvPr id="0" name=""/>
        <dsp:cNvSpPr/>
      </dsp:nvSpPr>
      <dsp:spPr>
        <a:xfrm>
          <a:off x="334263" y="2279"/>
          <a:ext cx="2829844" cy="169790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Machine Learning </a:t>
          </a:r>
        </a:p>
      </dsp:txBody>
      <dsp:txXfrm>
        <a:off x="334263" y="2279"/>
        <a:ext cx="2829844" cy="1697906"/>
      </dsp:txXfrm>
    </dsp:sp>
    <dsp:sp modelId="{30CA0C70-1E62-485E-BF25-74884F02C8FD}">
      <dsp:nvSpPr>
        <dsp:cNvPr id="0" name=""/>
        <dsp:cNvSpPr/>
      </dsp:nvSpPr>
      <dsp:spPr>
        <a:xfrm>
          <a:off x="3447093" y="2279"/>
          <a:ext cx="2829844" cy="169790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OSINT </a:t>
          </a:r>
        </a:p>
      </dsp:txBody>
      <dsp:txXfrm>
        <a:off x="3447093" y="2279"/>
        <a:ext cx="2829844" cy="1697906"/>
      </dsp:txXfrm>
    </dsp:sp>
    <dsp:sp modelId="{FF38CA05-59A4-4E17-880D-D498F37BDCFB}">
      <dsp:nvSpPr>
        <dsp:cNvPr id="0" name=""/>
        <dsp:cNvSpPr/>
      </dsp:nvSpPr>
      <dsp:spPr>
        <a:xfrm>
          <a:off x="6559922" y="2279"/>
          <a:ext cx="2829844" cy="169790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Visualization</a:t>
          </a:r>
        </a:p>
      </dsp:txBody>
      <dsp:txXfrm>
        <a:off x="6559922" y="2279"/>
        <a:ext cx="2829844" cy="1697906"/>
      </dsp:txXfrm>
    </dsp:sp>
    <dsp:sp modelId="{79384866-3658-4A66-A2B1-5BA60EBAF3D3}">
      <dsp:nvSpPr>
        <dsp:cNvPr id="0" name=""/>
        <dsp:cNvSpPr/>
      </dsp:nvSpPr>
      <dsp:spPr>
        <a:xfrm>
          <a:off x="1890678" y="1983171"/>
          <a:ext cx="2829844" cy="169790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GB" sz="3500" kern="1200"/>
            <a:t>Log Searching</a:t>
          </a:r>
          <a:endParaRPr lang="en-US" sz="3500" kern="1200"/>
        </a:p>
      </dsp:txBody>
      <dsp:txXfrm>
        <a:off x="1890678" y="1983171"/>
        <a:ext cx="2829844" cy="1697906"/>
      </dsp:txXfrm>
    </dsp:sp>
    <dsp:sp modelId="{AF7D0F60-BA13-484D-83C0-A2D6D57AAC87}">
      <dsp:nvSpPr>
        <dsp:cNvPr id="0" name=""/>
        <dsp:cNvSpPr/>
      </dsp:nvSpPr>
      <dsp:spPr>
        <a:xfrm>
          <a:off x="5003507" y="1983171"/>
          <a:ext cx="2829844" cy="169790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GB" sz="3500" kern="1200"/>
            <a:t>URL Redirect Discovery </a:t>
          </a:r>
          <a:endParaRPr lang="en-US" sz="3500" kern="1200"/>
        </a:p>
      </dsp:txBody>
      <dsp:txXfrm>
        <a:off x="5003507" y="1983171"/>
        <a:ext cx="2829844" cy="16979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ACE3BA-72F4-4041-907F-029CCA0D1230}">
      <dsp:nvSpPr>
        <dsp:cNvPr id="0" name=""/>
        <dsp:cNvSpPr/>
      </dsp:nvSpPr>
      <dsp:spPr>
        <a:xfrm>
          <a:off x="0" y="125051"/>
          <a:ext cx="8848206" cy="6388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a:t>Technical:</a:t>
          </a:r>
          <a:endParaRPr lang="en-US" sz="2600" kern="1200"/>
        </a:p>
      </dsp:txBody>
      <dsp:txXfrm>
        <a:off x="31185" y="156236"/>
        <a:ext cx="8785836" cy="576450"/>
      </dsp:txXfrm>
    </dsp:sp>
    <dsp:sp modelId="{EC9CDB62-C30A-4452-BDA5-64F4C8F63DB2}">
      <dsp:nvSpPr>
        <dsp:cNvPr id="0" name=""/>
        <dsp:cNvSpPr/>
      </dsp:nvSpPr>
      <dsp:spPr>
        <a:xfrm>
          <a:off x="0" y="763871"/>
          <a:ext cx="8848206" cy="13724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0931"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a:t>The IMAPLib library was not stable </a:t>
          </a:r>
        </a:p>
        <a:p>
          <a:pPr marL="228600" lvl="1" indent="-228600" algn="l" defTabSz="889000">
            <a:lnSpc>
              <a:spcPct val="90000"/>
            </a:lnSpc>
            <a:spcBef>
              <a:spcPct val="0"/>
            </a:spcBef>
            <a:spcAft>
              <a:spcPct val="20000"/>
            </a:spcAft>
            <a:buChar char="•"/>
          </a:pPr>
          <a:r>
            <a:rPr lang="en-US" sz="2000" kern="1200"/>
            <a:t>Using Tkinter made it difficult to create GUI</a:t>
          </a:r>
        </a:p>
        <a:p>
          <a:pPr marL="228600" lvl="1" indent="-228600" algn="l" defTabSz="889000">
            <a:lnSpc>
              <a:spcPct val="90000"/>
            </a:lnSpc>
            <a:spcBef>
              <a:spcPct val="0"/>
            </a:spcBef>
            <a:spcAft>
              <a:spcPct val="20000"/>
            </a:spcAft>
            <a:buChar char="•"/>
          </a:pPr>
          <a:r>
            <a:rPr lang="en-GB" sz="2000" kern="1200"/>
            <a:t>Dealing with email data not being in plain text.</a:t>
          </a:r>
          <a:endParaRPr lang="en-US" sz="2000" kern="1200"/>
        </a:p>
        <a:p>
          <a:pPr marL="228600" lvl="1" indent="-228600" algn="l" defTabSz="889000">
            <a:lnSpc>
              <a:spcPct val="90000"/>
            </a:lnSpc>
            <a:spcBef>
              <a:spcPct val="0"/>
            </a:spcBef>
            <a:spcAft>
              <a:spcPct val="20000"/>
            </a:spcAft>
            <a:buChar char="•"/>
          </a:pPr>
          <a:r>
            <a:rPr lang="en-GB" sz="2000" kern="1200"/>
            <a:t>Virus Total API not being able to scan URLs that have not been seen before.</a:t>
          </a:r>
          <a:endParaRPr lang="en-US" sz="2000" kern="1200"/>
        </a:p>
      </dsp:txBody>
      <dsp:txXfrm>
        <a:off x="0" y="763871"/>
        <a:ext cx="8848206" cy="1372410"/>
      </dsp:txXfrm>
    </dsp:sp>
    <dsp:sp modelId="{D8C14D9D-2736-4FBC-960C-15BFBF67E0DF}">
      <dsp:nvSpPr>
        <dsp:cNvPr id="0" name=""/>
        <dsp:cNvSpPr/>
      </dsp:nvSpPr>
      <dsp:spPr>
        <a:xfrm>
          <a:off x="0" y="2136282"/>
          <a:ext cx="8848206" cy="6388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GB" sz="2600" b="1" kern="1200"/>
            <a:t>Non-Technical:</a:t>
          </a:r>
          <a:endParaRPr lang="en-US" sz="2600" kern="1200"/>
        </a:p>
      </dsp:txBody>
      <dsp:txXfrm>
        <a:off x="31185" y="2167467"/>
        <a:ext cx="8785836" cy="576450"/>
      </dsp:txXfrm>
    </dsp:sp>
    <dsp:sp modelId="{E75EC1E5-04D7-43FC-9715-651A04CB9FC6}">
      <dsp:nvSpPr>
        <dsp:cNvPr id="0" name=""/>
        <dsp:cNvSpPr/>
      </dsp:nvSpPr>
      <dsp:spPr>
        <a:xfrm>
          <a:off x="0" y="2775102"/>
          <a:ext cx="8848206" cy="699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0931"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GB" sz="2000" kern="1200"/>
            <a:t>Time management, juggling 3 units at a time.</a:t>
          </a:r>
          <a:endParaRPr lang="en-US" sz="2000" kern="1200"/>
        </a:p>
        <a:p>
          <a:pPr marL="228600" lvl="1" indent="-228600" algn="l" defTabSz="889000">
            <a:lnSpc>
              <a:spcPct val="90000"/>
            </a:lnSpc>
            <a:spcBef>
              <a:spcPct val="0"/>
            </a:spcBef>
            <a:spcAft>
              <a:spcPct val="20000"/>
            </a:spcAft>
            <a:buChar char="•"/>
          </a:pPr>
          <a:r>
            <a:rPr lang="en-GB" sz="2000" kern="1200" dirty="0"/>
            <a:t>Lack of knowledge and experience. </a:t>
          </a:r>
          <a:endParaRPr lang="en-US" sz="2000" kern="1200" dirty="0"/>
        </a:p>
      </dsp:txBody>
      <dsp:txXfrm>
        <a:off x="0" y="2775102"/>
        <a:ext cx="8848206" cy="6996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9FAF47-FEAE-4A4C-803A-1E113BEE9EC1}">
      <dsp:nvSpPr>
        <dsp:cNvPr id="0" name=""/>
        <dsp:cNvSpPr/>
      </dsp:nvSpPr>
      <dsp:spPr>
        <a:xfrm>
          <a:off x="562927" y="536506"/>
          <a:ext cx="1445998" cy="1445998"/>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FC61F9-45F0-4E2B-9DC0-66310E02818B}">
      <dsp:nvSpPr>
        <dsp:cNvPr id="0" name=""/>
        <dsp:cNvSpPr/>
      </dsp:nvSpPr>
      <dsp:spPr>
        <a:xfrm>
          <a:off x="871091" y="844670"/>
          <a:ext cx="829671" cy="8296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1BDB68-807F-47B2-9CFF-90C19423B974}">
      <dsp:nvSpPr>
        <dsp:cNvPr id="0" name=""/>
        <dsp:cNvSpPr/>
      </dsp:nvSpPr>
      <dsp:spPr>
        <a:xfrm>
          <a:off x="100682" y="24328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Login Page to different mailbox servers.</a:t>
          </a:r>
        </a:p>
      </dsp:txBody>
      <dsp:txXfrm>
        <a:off x="100682" y="2432898"/>
        <a:ext cx="2370489" cy="720000"/>
      </dsp:txXfrm>
    </dsp:sp>
    <dsp:sp modelId="{391131AF-4002-4E95-999F-C53E28B0DBD7}">
      <dsp:nvSpPr>
        <dsp:cNvPr id="0" name=""/>
        <dsp:cNvSpPr/>
      </dsp:nvSpPr>
      <dsp:spPr>
        <a:xfrm>
          <a:off x="3348252" y="536506"/>
          <a:ext cx="1445998" cy="1445998"/>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3A8B50-3594-4307-A63E-FB62EC883697}">
      <dsp:nvSpPr>
        <dsp:cNvPr id="0" name=""/>
        <dsp:cNvSpPr/>
      </dsp:nvSpPr>
      <dsp:spPr>
        <a:xfrm>
          <a:off x="3656416" y="844670"/>
          <a:ext cx="829671" cy="8296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35C2967-8EEE-41BB-A4F5-F7BE11DB6E25}">
      <dsp:nvSpPr>
        <dsp:cNvPr id="0" name=""/>
        <dsp:cNvSpPr/>
      </dsp:nvSpPr>
      <dsp:spPr>
        <a:xfrm>
          <a:off x="2886007" y="24328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Research different API’s </a:t>
          </a:r>
        </a:p>
      </dsp:txBody>
      <dsp:txXfrm>
        <a:off x="2886007" y="2432898"/>
        <a:ext cx="2370489" cy="720000"/>
      </dsp:txXfrm>
    </dsp:sp>
    <dsp:sp modelId="{0168A047-4DD6-4A00-AAFB-6475DF598537}">
      <dsp:nvSpPr>
        <dsp:cNvPr id="0" name=""/>
        <dsp:cNvSpPr/>
      </dsp:nvSpPr>
      <dsp:spPr>
        <a:xfrm>
          <a:off x="6133577" y="536506"/>
          <a:ext cx="1445998" cy="1445998"/>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7C8BCE-F572-4AF1-AD25-8B9013F45A35}">
      <dsp:nvSpPr>
        <dsp:cNvPr id="0" name=""/>
        <dsp:cNvSpPr/>
      </dsp:nvSpPr>
      <dsp:spPr>
        <a:xfrm>
          <a:off x="6441741" y="844670"/>
          <a:ext cx="829671" cy="8296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81E0EB5-98D4-4AC7-A9E5-CF18A4EC600C}">
      <dsp:nvSpPr>
        <dsp:cNvPr id="0" name=""/>
        <dsp:cNvSpPr/>
      </dsp:nvSpPr>
      <dsp:spPr>
        <a:xfrm>
          <a:off x="5671332" y="24328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Improve Machine Learning Dataset  </a:t>
          </a:r>
        </a:p>
      </dsp:txBody>
      <dsp:txXfrm>
        <a:off x="5671332" y="2432898"/>
        <a:ext cx="2370489" cy="720000"/>
      </dsp:txXfrm>
    </dsp:sp>
    <dsp:sp modelId="{13881B51-0745-4215-97EE-E028C432810D}">
      <dsp:nvSpPr>
        <dsp:cNvPr id="0" name=""/>
        <dsp:cNvSpPr/>
      </dsp:nvSpPr>
      <dsp:spPr>
        <a:xfrm>
          <a:off x="8918902" y="536506"/>
          <a:ext cx="1445998" cy="1445998"/>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26A219-1416-4567-9EE0-9D8E218FFFD9}">
      <dsp:nvSpPr>
        <dsp:cNvPr id="0" name=""/>
        <dsp:cNvSpPr/>
      </dsp:nvSpPr>
      <dsp:spPr>
        <a:xfrm>
          <a:off x="9227066" y="844670"/>
          <a:ext cx="829671" cy="8296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5C11F4-09E8-4111-8D7F-A8729F66ABD9}">
      <dsp:nvSpPr>
        <dsp:cNvPr id="0" name=""/>
        <dsp:cNvSpPr/>
      </dsp:nvSpPr>
      <dsp:spPr>
        <a:xfrm>
          <a:off x="8456657" y="24328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dirty="0"/>
            <a:t>Connecting to Logs</a:t>
          </a:r>
        </a:p>
      </dsp:txBody>
      <dsp:txXfrm>
        <a:off x="8456657" y="2432898"/>
        <a:ext cx="2370489"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762D6-BD3F-9E85-05EE-9DB7B6DABE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E0DF4EE-DFF2-9942-02F9-83373CF90D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80CDE22-C65E-5EFE-11E3-85B42B30EA42}"/>
              </a:ext>
            </a:extLst>
          </p:cNvPr>
          <p:cNvSpPr>
            <a:spLocks noGrp="1"/>
          </p:cNvSpPr>
          <p:nvPr>
            <p:ph type="dt" sz="half" idx="10"/>
          </p:nvPr>
        </p:nvSpPr>
        <p:spPr/>
        <p:txBody>
          <a:bodyPr/>
          <a:lstStyle/>
          <a:p>
            <a:fld id="{2DD4AF94-FDBC-4FA3-9A13-F095FEF1DE7C}" type="datetimeFigureOut">
              <a:rPr lang="en-GB" smtClean="0"/>
              <a:t>27/04/2024</a:t>
            </a:fld>
            <a:endParaRPr lang="en-GB"/>
          </a:p>
        </p:txBody>
      </p:sp>
      <p:sp>
        <p:nvSpPr>
          <p:cNvPr id="5" name="Footer Placeholder 4">
            <a:extLst>
              <a:ext uri="{FF2B5EF4-FFF2-40B4-BE49-F238E27FC236}">
                <a16:creationId xmlns:a16="http://schemas.microsoft.com/office/drawing/2014/main" id="{DFA800E1-9C52-426F-8DC1-E15CC33D1F9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FFB44A7-96CB-97A3-BF21-78073D9BDF82}"/>
              </a:ext>
            </a:extLst>
          </p:cNvPr>
          <p:cNvSpPr>
            <a:spLocks noGrp="1"/>
          </p:cNvSpPr>
          <p:nvPr>
            <p:ph type="sldNum" sz="quarter" idx="12"/>
          </p:nvPr>
        </p:nvSpPr>
        <p:spPr/>
        <p:txBody>
          <a:bodyPr/>
          <a:lstStyle/>
          <a:p>
            <a:fld id="{F85E3D0F-F1B1-4365-96F5-D37488C0F442}" type="slidenum">
              <a:rPr lang="en-GB" smtClean="0"/>
              <a:t>‹#›</a:t>
            </a:fld>
            <a:endParaRPr lang="en-GB"/>
          </a:p>
        </p:txBody>
      </p:sp>
    </p:spTree>
    <p:extLst>
      <p:ext uri="{BB962C8B-B14F-4D97-AF65-F5344CB8AC3E}">
        <p14:creationId xmlns:p14="http://schemas.microsoft.com/office/powerpoint/2010/main" val="144522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15F1F-1267-4244-1CFE-A76C06E8DF9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3F0AC5D-252F-45A0-875A-03EC71A19A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F40174D-B7B3-BD3C-8379-7A537122C9D8}"/>
              </a:ext>
            </a:extLst>
          </p:cNvPr>
          <p:cNvSpPr>
            <a:spLocks noGrp="1"/>
          </p:cNvSpPr>
          <p:nvPr>
            <p:ph type="dt" sz="half" idx="10"/>
          </p:nvPr>
        </p:nvSpPr>
        <p:spPr/>
        <p:txBody>
          <a:bodyPr/>
          <a:lstStyle/>
          <a:p>
            <a:fld id="{2DD4AF94-FDBC-4FA3-9A13-F095FEF1DE7C}" type="datetimeFigureOut">
              <a:rPr lang="en-GB" smtClean="0"/>
              <a:t>27/04/2024</a:t>
            </a:fld>
            <a:endParaRPr lang="en-GB"/>
          </a:p>
        </p:txBody>
      </p:sp>
      <p:sp>
        <p:nvSpPr>
          <p:cNvPr id="5" name="Footer Placeholder 4">
            <a:extLst>
              <a:ext uri="{FF2B5EF4-FFF2-40B4-BE49-F238E27FC236}">
                <a16:creationId xmlns:a16="http://schemas.microsoft.com/office/drawing/2014/main" id="{C3255871-2F06-DC11-7ABD-39513B11C36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D172047-E5B8-9E9F-166B-B12FF8DDA356}"/>
              </a:ext>
            </a:extLst>
          </p:cNvPr>
          <p:cNvSpPr>
            <a:spLocks noGrp="1"/>
          </p:cNvSpPr>
          <p:nvPr>
            <p:ph type="sldNum" sz="quarter" idx="12"/>
          </p:nvPr>
        </p:nvSpPr>
        <p:spPr/>
        <p:txBody>
          <a:bodyPr/>
          <a:lstStyle/>
          <a:p>
            <a:fld id="{F85E3D0F-F1B1-4365-96F5-D37488C0F442}" type="slidenum">
              <a:rPr lang="en-GB" smtClean="0"/>
              <a:t>‹#›</a:t>
            </a:fld>
            <a:endParaRPr lang="en-GB"/>
          </a:p>
        </p:txBody>
      </p:sp>
    </p:spTree>
    <p:extLst>
      <p:ext uri="{BB962C8B-B14F-4D97-AF65-F5344CB8AC3E}">
        <p14:creationId xmlns:p14="http://schemas.microsoft.com/office/powerpoint/2010/main" val="3201644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54D348-D6FC-1F8A-D517-B381BA6E401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6ECB07E-71E1-4E9B-3B78-C928791890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6FA16D6-CBFA-95CF-8B1B-C1E8A5C4330F}"/>
              </a:ext>
            </a:extLst>
          </p:cNvPr>
          <p:cNvSpPr>
            <a:spLocks noGrp="1"/>
          </p:cNvSpPr>
          <p:nvPr>
            <p:ph type="dt" sz="half" idx="10"/>
          </p:nvPr>
        </p:nvSpPr>
        <p:spPr/>
        <p:txBody>
          <a:bodyPr/>
          <a:lstStyle/>
          <a:p>
            <a:fld id="{2DD4AF94-FDBC-4FA3-9A13-F095FEF1DE7C}" type="datetimeFigureOut">
              <a:rPr lang="en-GB" smtClean="0"/>
              <a:t>27/04/2024</a:t>
            </a:fld>
            <a:endParaRPr lang="en-GB"/>
          </a:p>
        </p:txBody>
      </p:sp>
      <p:sp>
        <p:nvSpPr>
          <p:cNvPr id="5" name="Footer Placeholder 4">
            <a:extLst>
              <a:ext uri="{FF2B5EF4-FFF2-40B4-BE49-F238E27FC236}">
                <a16:creationId xmlns:a16="http://schemas.microsoft.com/office/drawing/2014/main" id="{EC42BB9E-9FC0-8DFE-94E3-F4C1A4FAE2E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0F836FA-C51D-C372-8557-4DC69BE8D762}"/>
              </a:ext>
            </a:extLst>
          </p:cNvPr>
          <p:cNvSpPr>
            <a:spLocks noGrp="1"/>
          </p:cNvSpPr>
          <p:nvPr>
            <p:ph type="sldNum" sz="quarter" idx="12"/>
          </p:nvPr>
        </p:nvSpPr>
        <p:spPr/>
        <p:txBody>
          <a:bodyPr/>
          <a:lstStyle/>
          <a:p>
            <a:fld id="{F85E3D0F-F1B1-4365-96F5-D37488C0F442}" type="slidenum">
              <a:rPr lang="en-GB" smtClean="0"/>
              <a:t>‹#›</a:t>
            </a:fld>
            <a:endParaRPr lang="en-GB"/>
          </a:p>
        </p:txBody>
      </p:sp>
    </p:spTree>
    <p:extLst>
      <p:ext uri="{BB962C8B-B14F-4D97-AF65-F5344CB8AC3E}">
        <p14:creationId xmlns:p14="http://schemas.microsoft.com/office/powerpoint/2010/main" val="572343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43234-2649-4ADE-CEE5-A3A4A4C4089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BDAEC22-5F16-2EEC-51F1-8F70B0EBCA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B01BDD2-766E-23BC-882F-411716E9A031}"/>
              </a:ext>
            </a:extLst>
          </p:cNvPr>
          <p:cNvSpPr>
            <a:spLocks noGrp="1"/>
          </p:cNvSpPr>
          <p:nvPr>
            <p:ph type="dt" sz="half" idx="10"/>
          </p:nvPr>
        </p:nvSpPr>
        <p:spPr/>
        <p:txBody>
          <a:bodyPr/>
          <a:lstStyle/>
          <a:p>
            <a:fld id="{2DD4AF94-FDBC-4FA3-9A13-F095FEF1DE7C}" type="datetimeFigureOut">
              <a:rPr lang="en-GB" smtClean="0"/>
              <a:t>27/04/2024</a:t>
            </a:fld>
            <a:endParaRPr lang="en-GB"/>
          </a:p>
        </p:txBody>
      </p:sp>
      <p:sp>
        <p:nvSpPr>
          <p:cNvPr id="5" name="Footer Placeholder 4">
            <a:extLst>
              <a:ext uri="{FF2B5EF4-FFF2-40B4-BE49-F238E27FC236}">
                <a16:creationId xmlns:a16="http://schemas.microsoft.com/office/drawing/2014/main" id="{F0E77FB9-587F-55A7-75BD-F7EE81D0D2C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50E12D5-9D66-8C63-EFB3-9588E429D068}"/>
              </a:ext>
            </a:extLst>
          </p:cNvPr>
          <p:cNvSpPr>
            <a:spLocks noGrp="1"/>
          </p:cNvSpPr>
          <p:nvPr>
            <p:ph type="sldNum" sz="quarter" idx="12"/>
          </p:nvPr>
        </p:nvSpPr>
        <p:spPr/>
        <p:txBody>
          <a:bodyPr/>
          <a:lstStyle/>
          <a:p>
            <a:fld id="{F85E3D0F-F1B1-4365-96F5-D37488C0F442}" type="slidenum">
              <a:rPr lang="en-GB" smtClean="0"/>
              <a:t>‹#›</a:t>
            </a:fld>
            <a:endParaRPr lang="en-GB"/>
          </a:p>
        </p:txBody>
      </p:sp>
    </p:spTree>
    <p:extLst>
      <p:ext uri="{BB962C8B-B14F-4D97-AF65-F5344CB8AC3E}">
        <p14:creationId xmlns:p14="http://schemas.microsoft.com/office/powerpoint/2010/main" val="1267438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0E56A-8A8C-1758-295C-E90AF705A0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B1E130C-0467-A7BC-42E6-FAB0B837CF8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BB706F-2B7F-A81A-825C-D605299B896D}"/>
              </a:ext>
            </a:extLst>
          </p:cNvPr>
          <p:cNvSpPr>
            <a:spLocks noGrp="1"/>
          </p:cNvSpPr>
          <p:nvPr>
            <p:ph type="dt" sz="half" idx="10"/>
          </p:nvPr>
        </p:nvSpPr>
        <p:spPr/>
        <p:txBody>
          <a:bodyPr/>
          <a:lstStyle/>
          <a:p>
            <a:fld id="{2DD4AF94-FDBC-4FA3-9A13-F095FEF1DE7C}" type="datetimeFigureOut">
              <a:rPr lang="en-GB" smtClean="0"/>
              <a:t>27/04/2024</a:t>
            </a:fld>
            <a:endParaRPr lang="en-GB"/>
          </a:p>
        </p:txBody>
      </p:sp>
      <p:sp>
        <p:nvSpPr>
          <p:cNvPr id="5" name="Footer Placeholder 4">
            <a:extLst>
              <a:ext uri="{FF2B5EF4-FFF2-40B4-BE49-F238E27FC236}">
                <a16:creationId xmlns:a16="http://schemas.microsoft.com/office/drawing/2014/main" id="{9FC3593C-7292-DE90-4188-0655B436039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7034771-64D7-8147-0983-FE5181FD8910}"/>
              </a:ext>
            </a:extLst>
          </p:cNvPr>
          <p:cNvSpPr>
            <a:spLocks noGrp="1"/>
          </p:cNvSpPr>
          <p:nvPr>
            <p:ph type="sldNum" sz="quarter" idx="12"/>
          </p:nvPr>
        </p:nvSpPr>
        <p:spPr/>
        <p:txBody>
          <a:bodyPr/>
          <a:lstStyle/>
          <a:p>
            <a:fld id="{F85E3D0F-F1B1-4365-96F5-D37488C0F442}" type="slidenum">
              <a:rPr lang="en-GB" smtClean="0"/>
              <a:t>‹#›</a:t>
            </a:fld>
            <a:endParaRPr lang="en-GB"/>
          </a:p>
        </p:txBody>
      </p:sp>
    </p:spTree>
    <p:extLst>
      <p:ext uri="{BB962C8B-B14F-4D97-AF65-F5344CB8AC3E}">
        <p14:creationId xmlns:p14="http://schemas.microsoft.com/office/powerpoint/2010/main" val="2322606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A67D4-0CBD-9F02-9ADD-0B92868DA4D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5455A72-0787-17E7-A78E-375B363279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95C4CC1-2411-E941-67E4-C7CCAB6778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D2D837A-24ED-D512-2965-93F704AB92E2}"/>
              </a:ext>
            </a:extLst>
          </p:cNvPr>
          <p:cNvSpPr>
            <a:spLocks noGrp="1"/>
          </p:cNvSpPr>
          <p:nvPr>
            <p:ph type="dt" sz="half" idx="10"/>
          </p:nvPr>
        </p:nvSpPr>
        <p:spPr/>
        <p:txBody>
          <a:bodyPr/>
          <a:lstStyle/>
          <a:p>
            <a:fld id="{2DD4AF94-FDBC-4FA3-9A13-F095FEF1DE7C}" type="datetimeFigureOut">
              <a:rPr lang="en-GB" smtClean="0"/>
              <a:t>27/04/2024</a:t>
            </a:fld>
            <a:endParaRPr lang="en-GB"/>
          </a:p>
        </p:txBody>
      </p:sp>
      <p:sp>
        <p:nvSpPr>
          <p:cNvPr id="6" name="Footer Placeholder 5">
            <a:extLst>
              <a:ext uri="{FF2B5EF4-FFF2-40B4-BE49-F238E27FC236}">
                <a16:creationId xmlns:a16="http://schemas.microsoft.com/office/drawing/2014/main" id="{1FB92D91-7D4E-9BFC-E714-FACE1A5E8DC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5BB938A-30E8-C3F1-2448-D54429D9D500}"/>
              </a:ext>
            </a:extLst>
          </p:cNvPr>
          <p:cNvSpPr>
            <a:spLocks noGrp="1"/>
          </p:cNvSpPr>
          <p:nvPr>
            <p:ph type="sldNum" sz="quarter" idx="12"/>
          </p:nvPr>
        </p:nvSpPr>
        <p:spPr/>
        <p:txBody>
          <a:bodyPr/>
          <a:lstStyle/>
          <a:p>
            <a:fld id="{F85E3D0F-F1B1-4365-96F5-D37488C0F442}" type="slidenum">
              <a:rPr lang="en-GB" smtClean="0"/>
              <a:t>‹#›</a:t>
            </a:fld>
            <a:endParaRPr lang="en-GB"/>
          </a:p>
        </p:txBody>
      </p:sp>
    </p:spTree>
    <p:extLst>
      <p:ext uri="{BB962C8B-B14F-4D97-AF65-F5344CB8AC3E}">
        <p14:creationId xmlns:p14="http://schemas.microsoft.com/office/powerpoint/2010/main" val="95640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696E1-FCB2-1150-C134-E0139B9ED6A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4698694-CC8B-4746-C92B-BA74E6596A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112E38-18E1-D1CD-E57D-46B932C1F9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4850E48-55DA-626C-8AA9-1A1FECA1F2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F8737A-3DA3-8ECC-AA20-7DF0758AAE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63C68EF-3C8B-04C6-AE86-5910C4D125E8}"/>
              </a:ext>
            </a:extLst>
          </p:cNvPr>
          <p:cNvSpPr>
            <a:spLocks noGrp="1"/>
          </p:cNvSpPr>
          <p:nvPr>
            <p:ph type="dt" sz="half" idx="10"/>
          </p:nvPr>
        </p:nvSpPr>
        <p:spPr/>
        <p:txBody>
          <a:bodyPr/>
          <a:lstStyle/>
          <a:p>
            <a:fld id="{2DD4AF94-FDBC-4FA3-9A13-F095FEF1DE7C}" type="datetimeFigureOut">
              <a:rPr lang="en-GB" smtClean="0"/>
              <a:t>27/04/2024</a:t>
            </a:fld>
            <a:endParaRPr lang="en-GB"/>
          </a:p>
        </p:txBody>
      </p:sp>
      <p:sp>
        <p:nvSpPr>
          <p:cNvPr id="8" name="Footer Placeholder 7">
            <a:extLst>
              <a:ext uri="{FF2B5EF4-FFF2-40B4-BE49-F238E27FC236}">
                <a16:creationId xmlns:a16="http://schemas.microsoft.com/office/drawing/2014/main" id="{ED0D8D46-9673-6E0B-0004-F85768FE4F3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EF98084-1218-D0B8-8A27-8401DA384F35}"/>
              </a:ext>
            </a:extLst>
          </p:cNvPr>
          <p:cNvSpPr>
            <a:spLocks noGrp="1"/>
          </p:cNvSpPr>
          <p:nvPr>
            <p:ph type="sldNum" sz="quarter" idx="12"/>
          </p:nvPr>
        </p:nvSpPr>
        <p:spPr/>
        <p:txBody>
          <a:bodyPr/>
          <a:lstStyle/>
          <a:p>
            <a:fld id="{F85E3D0F-F1B1-4365-96F5-D37488C0F442}" type="slidenum">
              <a:rPr lang="en-GB" smtClean="0"/>
              <a:t>‹#›</a:t>
            </a:fld>
            <a:endParaRPr lang="en-GB"/>
          </a:p>
        </p:txBody>
      </p:sp>
    </p:spTree>
    <p:extLst>
      <p:ext uri="{BB962C8B-B14F-4D97-AF65-F5344CB8AC3E}">
        <p14:creationId xmlns:p14="http://schemas.microsoft.com/office/powerpoint/2010/main" val="2170849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017C7-99FD-63AE-EDF6-67B7510C29B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57DA830-1768-E755-DA3F-3BA2EE5D0E26}"/>
              </a:ext>
            </a:extLst>
          </p:cNvPr>
          <p:cNvSpPr>
            <a:spLocks noGrp="1"/>
          </p:cNvSpPr>
          <p:nvPr>
            <p:ph type="dt" sz="half" idx="10"/>
          </p:nvPr>
        </p:nvSpPr>
        <p:spPr/>
        <p:txBody>
          <a:bodyPr/>
          <a:lstStyle/>
          <a:p>
            <a:fld id="{2DD4AF94-FDBC-4FA3-9A13-F095FEF1DE7C}" type="datetimeFigureOut">
              <a:rPr lang="en-GB" smtClean="0"/>
              <a:t>27/04/2024</a:t>
            </a:fld>
            <a:endParaRPr lang="en-GB"/>
          </a:p>
        </p:txBody>
      </p:sp>
      <p:sp>
        <p:nvSpPr>
          <p:cNvPr id="4" name="Footer Placeholder 3">
            <a:extLst>
              <a:ext uri="{FF2B5EF4-FFF2-40B4-BE49-F238E27FC236}">
                <a16:creationId xmlns:a16="http://schemas.microsoft.com/office/drawing/2014/main" id="{0AC32778-7B81-1C63-2FF3-26FA3723D89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09DB2F3-3C2E-3C40-D50D-35359660EE19}"/>
              </a:ext>
            </a:extLst>
          </p:cNvPr>
          <p:cNvSpPr>
            <a:spLocks noGrp="1"/>
          </p:cNvSpPr>
          <p:nvPr>
            <p:ph type="sldNum" sz="quarter" idx="12"/>
          </p:nvPr>
        </p:nvSpPr>
        <p:spPr/>
        <p:txBody>
          <a:bodyPr/>
          <a:lstStyle/>
          <a:p>
            <a:fld id="{F85E3D0F-F1B1-4365-96F5-D37488C0F442}" type="slidenum">
              <a:rPr lang="en-GB" smtClean="0"/>
              <a:t>‹#›</a:t>
            </a:fld>
            <a:endParaRPr lang="en-GB"/>
          </a:p>
        </p:txBody>
      </p:sp>
    </p:spTree>
    <p:extLst>
      <p:ext uri="{BB962C8B-B14F-4D97-AF65-F5344CB8AC3E}">
        <p14:creationId xmlns:p14="http://schemas.microsoft.com/office/powerpoint/2010/main" val="564943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F49439-2358-F811-2342-AF4EA7E75885}"/>
              </a:ext>
            </a:extLst>
          </p:cNvPr>
          <p:cNvSpPr>
            <a:spLocks noGrp="1"/>
          </p:cNvSpPr>
          <p:nvPr>
            <p:ph type="dt" sz="half" idx="10"/>
          </p:nvPr>
        </p:nvSpPr>
        <p:spPr/>
        <p:txBody>
          <a:bodyPr/>
          <a:lstStyle/>
          <a:p>
            <a:fld id="{2DD4AF94-FDBC-4FA3-9A13-F095FEF1DE7C}" type="datetimeFigureOut">
              <a:rPr lang="en-GB" smtClean="0"/>
              <a:t>27/04/2024</a:t>
            </a:fld>
            <a:endParaRPr lang="en-GB"/>
          </a:p>
        </p:txBody>
      </p:sp>
      <p:sp>
        <p:nvSpPr>
          <p:cNvPr id="3" name="Footer Placeholder 2">
            <a:extLst>
              <a:ext uri="{FF2B5EF4-FFF2-40B4-BE49-F238E27FC236}">
                <a16:creationId xmlns:a16="http://schemas.microsoft.com/office/drawing/2014/main" id="{4B6872BC-C15D-25C3-001D-D027DEB7765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99F9313-82D0-5E7B-14E9-C52AAE5559BC}"/>
              </a:ext>
            </a:extLst>
          </p:cNvPr>
          <p:cNvSpPr>
            <a:spLocks noGrp="1"/>
          </p:cNvSpPr>
          <p:nvPr>
            <p:ph type="sldNum" sz="quarter" idx="12"/>
          </p:nvPr>
        </p:nvSpPr>
        <p:spPr/>
        <p:txBody>
          <a:bodyPr/>
          <a:lstStyle/>
          <a:p>
            <a:fld id="{F85E3D0F-F1B1-4365-96F5-D37488C0F442}" type="slidenum">
              <a:rPr lang="en-GB" smtClean="0"/>
              <a:t>‹#›</a:t>
            </a:fld>
            <a:endParaRPr lang="en-GB"/>
          </a:p>
        </p:txBody>
      </p:sp>
    </p:spTree>
    <p:extLst>
      <p:ext uri="{BB962C8B-B14F-4D97-AF65-F5344CB8AC3E}">
        <p14:creationId xmlns:p14="http://schemas.microsoft.com/office/powerpoint/2010/main" val="3245762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0EAD6-C1FC-A795-5CE4-2BC0D24852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FD540C6-A158-881F-07D0-9AFA201C10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C79193A-437F-2747-8DB6-A989005BD7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F3DC37-41F7-25A1-3344-0DB84ADA4349}"/>
              </a:ext>
            </a:extLst>
          </p:cNvPr>
          <p:cNvSpPr>
            <a:spLocks noGrp="1"/>
          </p:cNvSpPr>
          <p:nvPr>
            <p:ph type="dt" sz="half" idx="10"/>
          </p:nvPr>
        </p:nvSpPr>
        <p:spPr/>
        <p:txBody>
          <a:bodyPr/>
          <a:lstStyle/>
          <a:p>
            <a:fld id="{2DD4AF94-FDBC-4FA3-9A13-F095FEF1DE7C}" type="datetimeFigureOut">
              <a:rPr lang="en-GB" smtClean="0"/>
              <a:t>27/04/2024</a:t>
            </a:fld>
            <a:endParaRPr lang="en-GB"/>
          </a:p>
        </p:txBody>
      </p:sp>
      <p:sp>
        <p:nvSpPr>
          <p:cNvPr id="6" name="Footer Placeholder 5">
            <a:extLst>
              <a:ext uri="{FF2B5EF4-FFF2-40B4-BE49-F238E27FC236}">
                <a16:creationId xmlns:a16="http://schemas.microsoft.com/office/drawing/2014/main" id="{D5FE6F0D-C2FE-F14D-AA35-31FF3793D42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240E52B-C571-2583-66E4-C376B53DCD07}"/>
              </a:ext>
            </a:extLst>
          </p:cNvPr>
          <p:cNvSpPr>
            <a:spLocks noGrp="1"/>
          </p:cNvSpPr>
          <p:nvPr>
            <p:ph type="sldNum" sz="quarter" idx="12"/>
          </p:nvPr>
        </p:nvSpPr>
        <p:spPr/>
        <p:txBody>
          <a:bodyPr/>
          <a:lstStyle/>
          <a:p>
            <a:fld id="{F85E3D0F-F1B1-4365-96F5-D37488C0F442}" type="slidenum">
              <a:rPr lang="en-GB" smtClean="0"/>
              <a:t>‹#›</a:t>
            </a:fld>
            <a:endParaRPr lang="en-GB"/>
          </a:p>
        </p:txBody>
      </p:sp>
    </p:spTree>
    <p:extLst>
      <p:ext uri="{BB962C8B-B14F-4D97-AF65-F5344CB8AC3E}">
        <p14:creationId xmlns:p14="http://schemas.microsoft.com/office/powerpoint/2010/main" val="2766625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20589-5D2E-736F-2B5C-54A312E15D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CA43683-847C-9788-B600-D3CC1A9245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656A2DD-6C62-4A20-74CD-FACD64EEF2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32ECD6-8591-7FC2-4B0C-3810433D8214}"/>
              </a:ext>
            </a:extLst>
          </p:cNvPr>
          <p:cNvSpPr>
            <a:spLocks noGrp="1"/>
          </p:cNvSpPr>
          <p:nvPr>
            <p:ph type="dt" sz="half" idx="10"/>
          </p:nvPr>
        </p:nvSpPr>
        <p:spPr/>
        <p:txBody>
          <a:bodyPr/>
          <a:lstStyle/>
          <a:p>
            <a:fld id="{2DD4AF94-FDBC-4FA3-9A13-F095FEF1DE7C}" type="datetimeFigureOut">
              <a:rPr lang="en-GB" smtClean="0"/>
              <a:t>27/04/2024</a:t>
            </a:fld>
            <a:endParaRPr lang="en-GB"/>
          </a:p>
        </p:txBody>
      </p:sp>
      <p:sp>
        <p:nvSpPr>
          <p:cNvPr id="6" name="Footer Placeholder 5">
            <a:extLst>
              <a:ext uri="{FF2B5EF4-FFF2-40B4-BE49-F238E27FC236}">
                <a16:creationId xmlns:a16="http://schemas.microsoft.com/office/drawing/2014/main" id="{E44C3077-1B17-88E0-858B-67CB68709FD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13694CD-FB76-42D8-8E2E-354D1C726F1C}"/>
              </a:ext>
            </a:extLst>
          </p:cNvPr>
          <p:cNvSpPr>
            <a:spLocks noGrp="1"/>
          </p:cNvSpPr>
          <p:nvPr>
            <p:ph type="sldNum" sz="quarter" idx="12"/>
          </p:nvPr>
        </p:nvSpPr>
        <p:spPr/>
        <p:txBody>
          <a:bodyPr/>
          <a:lstStyle/>
          <a:p>
            <a:fld id="{F85E3D0F-F1B1-4365-96F5-D37488C0F442}" type="slidenum">
              <a:rPr lang="en-GB" smtClean="0"/>
              <a:t>‹#›</a:t>
            </a:fld>
            <a:endParaRPr lang="en-GB"/>
          </a:p>
        </p:txBody>
      </p:sp>
    </p:spTree>
    <p:extLst>
      <p:ext uri="{BB962C8B-B14F-4D97-AF65-F5344CB8AC3E}">
        <p14:creationId xmlns:p14="http://schemas.microsoft.com/office/powerpoint/2010/main" val="1355465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1C2BA8-9209-4FAC-6112-BC259D1978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4DAD617-0CFC-7A08-C128-ADF68AF74C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FD12E7D-22D5-87CF-C4AD-5F23A0C00A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DD4AF94-FDBC-4FA3-9A13-F095FEF1DE7C}" type="datetimeFigureOut">
              <a:rPr lang="en-GB" smtClean="0"/>
              <a:t>27/04/2024</a:t>
            </a:fld>
            <a:endParaRPr lang="en-GB"/>
          </a:p>
        </p:txBody>
      </p:sp>
      <p:sp>
        <p:nvSpPr>
          <p:cNvPr id="5" name="Footer Placeholder 4">
            <a:extLst>
              <a:ext uri="{FF2B5EF4-FFF2-40B4-BE49-F238E27FC236}">
                <a16:creationId xmlns:a16="http://schemas.microsoft.com/office/drawing/2014/main" id="{38B0D2B4-C333-79C8-AF07-F0BF7D2619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06667A9D-6481-F76C-A2E9-CAD6454B6E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85E3D0F-F1B1-4365-96F5-D37488C0F442}" type="slidenum">
              <a:rPr lang="en-GB" smtClean="0"/>
              <a:t>‹#›</a:t>
            </a:fld>
            <a:endParaRPr lang="en-GB"/>
          </a:p>
        </p:txBody>
      </p:sp>
    </p:spTree>
    <p:extLst>
      <p:ext uri="{BB962C8B-B14F-4D97-AF65-F5344CB8AC3E}">
        <p14:creationId xmlns:p14="http://schemas.microsoft.com/office/powerpoint/2010/main" val="29093877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00C3FE1-2FD1-4E20-694E-163F995A7275}"/>
              </a:ext>
            </a:extLst>
          </p:cNvPr>
          <p:cNvSpPr/>
          <p:nvPr/>
        </p:nvSpPr>
        <p:spPr>
          <a:xfrm>
            <a:off x="2647951" y="1895163"/>
            <a:ext cx="4400549" cy="1881245"/>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8000" b="1" kern="1200" cap="none" spc="0" dirty="0">
                <a:ln w="0"/>
                <a:solidFill>
                  <a:schemeClr val="tx1"/>
                </a:solidFill>
                <a:effectLst>
                  <a:outerShdw blurRad="38100" dist="19050" dir="2700000" algn="tl" rotWithShape="0">
                    <a:schemeClr val="dk1">
                      <a:alpha val="40000"/>
                    </a:schemeClr>
                  </a:outerShdw>
                </a:effectLst>
                <a:latin typeface="+mj-lt"/>
                <a:ea typeface="+mj-ea"/>
                <a:cs typeface="+mj-cs"/>
              </a:rPr>
              <a:t>Go-Phish</a:t>
            </a:r>
            <a:r>
              <a:rPr lang="en-US" sz="4800" b="1" kern="1200" cap="none" spc="0" dirty="0">
                <a:ln w="0"/>
                <a:solidFill>
                  <a:schemeClr val="tx1"/>
                </a:solidFill>
                <a:effectLst>
                  <a:outerShdw blurRad="38100" dist="19050" dir="2700000" algn="tl" rotWithShape="0">
                    <a:schemeClr val="dk1">
                      <a:alpha val="40000"/>
                    </a:schemeClr>
                  </a:outerShdw>
                </a:effectLst>
                <a:latin typeface="+mj-lt"/>
                <a:ea typeface="+mj-ea"/>
                <a:cs typeface="+mj-cs"/>
              </a:rPr>
              <a:t> </a:t>
            </a:r>
          </a:p>
        </p:txBody>
      </p:sp>
      <p:sp>
        <p:nvSpPr>
          <p:cNvPr id="42" name="Rectangle 41">
            <a:extLst>
              <a:ext uri="{FF2B5EF4-FFF2-40B4-BE49-F238E27FC236}">
                <a16:creationId xmlns:a16="http://schemas.microsoft.com/office/drawing/2014/main" id="{BC05CA36-AD6A-4ABF-9A05-52E5A143D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022214"/>
            <a:ext cx="12192000" cy="2835786"/>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D4331EE8-85A4-4588-8D9E-70E534D47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4022220"/>
            <a:ext cx="8153398" cy="2835780"/>
          </a:xfrm>
          <a:prstGeom prst="rect">
            <a:avLst/>
          </a:prstGeom>
          <a:gradFill>
            <a:gsLst>
              <a:gs pos="0">
                <a:srgbClr val="000000">
                  <a:alpha val="63000"/>
                </a:srgbClr>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49D6C862-61CC-4B46-8080-96583D653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022219"/>
            <a:ext cx="12253472" cy="2835781"/>
          </a:xfrm>
          <a:prstGeom prst="rect">
            <a:avLst/>
          </a:prstGeom>
          <a:gradFill>
            <a:gsLst>
              <a:gs pos="39000">
                <a:schemeClr val="accent1">
                  <a:lumMod val="50000"/>
                  <a:alpha val="0"/>
                </a:schemeClr>
              </a:gs>
              <a:gs pos="100000">
                <a:srgbClr val="000000">
                  <a:alpha val="72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person in a mask holding a fishing rod and a computer&#10;&#10;Description automatically generated">
            <a:extLst>
              <a:ext uri="{FF2B5EF4-FFF2-40B4-BE49-F238E27FC236}">
                <a16:creationId xmlns:a16="http://schemas.microsoft.com/office/drawing/2014/main" id="{18E1703B-BB90-9A88-7D71-A148932B86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3907" y="658489"/>
            <a:ext cx="5163022" cy="5163022"/>
          </a:xfrm>
          <a:prstGeom prst="rect">
            <a:avLst/>
          </a:prstGeom>
        </p:spPr>
      </p:pic>
      <p:sp>
        <p:nvSpPr>
          <p:cNvPr id="48" name="Rectangle 47">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797"/>
            <a:ext cx="12191998" cy="457203"/>
          </a:xfrm>
          <a:prstGeom prst="rect">
            <a:avLst/>
          </a:prstGeom>
          <a:gradFill>
            <a:gsLst>
              <a:gs pos="0">
                <a:srgbClr val="000000">
                  <a:alpha val="43000"/>
                </a:srgbClr>
              </a:gs>
              <a:gs pos="79000">
                <a:schemeClr val="accent1">
                  <a:lumMod val="75000"/>
                  <a:alpha val="22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DD108AE3-E97A-ED26-63CB-505D94BB26E4}"/>
              </a:ext>
            </a:extLst>
          </p:cNvPr>
          <p:cNvSpPr txBox="1"/>
          <p:nvPr/>
        </p:nvSpPr>
        <p:spPr>
          <a:xfrm>
            <a:off x="2624236" y="5117729"/>
            <a:ext cx="4424264" cy="369332"/>
          </a:xfrm>
          <a:prstGeom prst="rect">
            <a:avLst/>
          </a:prstGeom>
          <a:noFill/>
        </p:spPr>
        <p:txBody>
          <a:bodyPr wrap="square" rtlCol="0">
            <a:spAutoFit/>
          </a:bodyPr>
          <a:lstStyle/>
          <a:p>
            <a:pPr algn="ctr"/>
            <a:r>
              <a:rPr lang="en-US" dirty="0">
                <a:solidFill>
                  <a:schemeClr val="bg1"/>
                </a:solidFill>
              </a:rPr>
              <a:t>By Tahmid Miah, 20022779</a:t>
            </a:r>
            <a:endParaRPr lang="en-GB" dirty="0">
              <a:solidFill>
                <a:schemeClr val="bg1"/>
              </a:solidFill>
            </a:endParaRPr>
          </a:p>
        </p:txBody>
      </p:sp>
      <p:sp>
        <p:nvSpPr>
          <p:cNvPr id="37" name="TextBox 36">
            <a:extLst>
              <a:ext uri="{FF2B5EF4-FFF2-40B4-BE49-F238E27FC236}">
                <a16:creationId xmlns:a16="http://schemas.microsoft.com/office/drawing/2014/main" id="{E45D615A-5CC5-0EC3-903E-4CB4C838C907}"/>
              </a:ext>
            </a:extLst>
          </p:cNvPr>
          <p:cNvSpPr txBox="1"/>
          <p:nvPr/>
        </p:nvSpPr>
        <p:spPr>
          <a:xfrm>
            <a:off x="2791891" y="3591743"/>
            <a:ext cx="10492309" cy="369332"/>
          </a:xfrm>
          <a:prstGeom prst="rect">
            <a:avLst/>
          </a:prstGeom>
          <a:noFill/>
        </p:spPr>
        <p:txBody>
          <a:bodyPr wrap="square" rtlCol="0">
            <a:spAutoFit/>
          </a:bodyPr>
          <a:lstStyle/>
          <a:p>
            <a:r>
              <a:rPr lang="en-US" dirty="0">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16200000" scaled="1"/>
                  <a:tileRect/>
                </a:gradFill>
              </a:rPr>
              <a:t>An email-based phishing detection tool</a:t>
            </a:r>
            <a:endParaRPr lang="en-GB" dirty="0">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16200000" scaled="1"/>
                <a:tileRect/>
              </a:gradFill>
            </a:endParaRPr>
          </a:p>
        </p:txBody>
      </p:sp>
    </p:spTree>
    <p:extLst>
      <p:ext uri="{BB962C8B-B14F-4D97-AF65-F5344CB8AC3E}">
        <p14:creationId xmlns:p14="http://schemas.microsoft.com/office/powerpoint/2010/main" val="1565850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CD6A1DE-A1AC-E30C-5F94-AE4D3C6997F5}"/>
              </a:ext>
            </a:extLst>
          </p:cNvPr>
          <p:cNvSpPr>
            <a:spLocks noGrp="1"/>
          </p:cNvSpPr>
          <p:nvPr>
            <p:ph type="title"/>
          </p:nvPr>
        </p:nvSpPr>
        <p:spPr>
          <a:xfrm>
            <a:off x="2381624" y="934889"/>
            <a:ext cx="10053763" cy="2928470"/>
          </a:xfrm>
        </p:spPr>
        <p:txBody>
          <a:bodyPr vert="horz" lIns="91440" tIns="45720" rIns="91440" bIns="45720" rtlCol="0" anchor="b">
            <a:normAutofit/>
          </a:bodyPr>
          <a:lstStyle/>
          <a:p>
            <a:r>
              <a:rPr lang="en-US" sz="4800" b="1" kern="1200" dirty="0">
                <a:solidFill>
                  <a:srgbClr val="FFFFFF"/>
                </a:solidFill>
                <a:latin typeface="+mj-lt"/>
                <a:ea typeface="+mj-ea"/>
                <a:cs typeface="+mj-cs"/>
              </a:rPr>
              <a:t>Any Questions ?</a:t>
            </a:r>
          </a:p>
        </p:txBody>
      </p:sp>
      <p:pic>
        <p:nvPicPr>
          <p:cNvPr id="5" name="Picture 4" descr="A person in a mask holding a fishing rod and a computer&#10;&#10;Description automatically generated">
            <a:extLst>
              <a:ext uri="{FF2B5EF4-FFF2-40B4-BE49-F238E27FC236}">
                <a16:creationId xmlns:a16="http://schemas.microsoft.com/office/drawing/2014/main" id="{9F03F07F-677B-20D4-59C6-CABA8FE587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3905" y="658489"/>
            <a:ext cx="5163022" cy="5163022"/>
          </a:xfrm>
          <a:prstGeom prst="rect">
            <a:avLst/>
          </a:prstGeom>
        </p:spPr>
      </p:pic>
      <p:sp>
        <p:nvSpPr>
          <p:cNvPr id="6" name="TextBox 5">
            <a:extLst>
              <a:ext uri="{FF2B5EF4-FFF2-40B4-BE49-F238E27FC236}">
                <a16:creationId xmlns:a16="http://schemas.microsoft.com/office/drawing/2014/main" id="{EE5438B6-4498-BED0-E63D-30E2A5D77E86}"/>
              </a:ext>
            </a:extLst>
          </p:cNvPr>
          <p:cNvSpPr txBox="1"/>
          <p:nvPr/>
        </p:nvSpPr>
        <p:spPr>
          <a:xfrm>
            <a:off x="4228260" y="5459041"/>
            <a:ext cx="4191000" cy="369332"/>
          </a:xfrm>
          <a:prstGeom prst="rect">
            <a:avLst/>
          </a:prstGeom>
          <a:noFill/>
        </p:spPr>
        <p:txBody>
          <a:bodyPr wrap="square" rtlCol="0">
            <a:spAutoFit/>
          </a:bodyPr>
          <a:lstStyle/>
          <a:p>
            <a:r>
              <a:rPr lang="en-US" dirty="0"/>
              <a:t>Thank you for listening </a:t>
            </a:r>
            <a:r>
              <a:rPr lang="en-US" dirty="0">
                <a:sym typeface="Wingdings" panose="05000000000000000000" pitchFamily="2" charset="2"/>
              </a:rPr>
              <a:t></a:t>
            </a:r>
            <a:endParaRPr lang="en-GB" dirty="0"/>
          </a:p>
        </p:txBody>
      </p:sp>
    </p:spTree>
    <p:extLst>
      <p:ext uri="{BB962C8B-B14F-4D97-AF65-F5344CB8AC3E}">
        <p14:creationId xmlns:p14="http://schemas.microsoft.com/office/powerpoint/2010/main" val="1412943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BEFA611-F42A-CD83-A091-991577EF99CE}"/>
              </a:ext>
            </a:extLst>
          </p:cNvPr>
          <p:cNvSpPr>
            <a:spLocks noGrp="1"/>
          </p:cNvSpPr>
          <p:nvPr>
            <p:ph type="title"/>
          </p:nvPr>
        </p:nvSpPr>
        <p:spPr>
          <a:xfrm>
            <a:off x="1383564" y="348865"/>
            <a:ext cx="9718111" cy="1576446"/>
          </a:xfrm>
        </p:spPr>
        <p:txBody>
          <a:bodyPr anchor="ctr">
            <a:normAutofit/>
          </a:bodyPr>
          <a:lstStyle/>
          <a:p>
            <a:r>
              <a:rPr lang="en-US" sz="4000" dirty="0">
                <a:solidFill>
                  <a:srgbClr val="FFFFFF"/>
                </a:solidFill>
              </a:rPr>
              <a:t>Project Background</a:t>
            </a:r>
            <a:endParaRPr lang="en-GB" sz="4000" dirty="0">
              <a:solidFill>
                <a:srgbClr val="FFFFFF"/>
              </a:solidFill>
            </a:endParaRPr>
          </a:p>
        </p:txBody>
      </p:sp>
      <p:graphicFrame>
        <p:nvGraphicFramePr>
          <p:cNvPr id="18" name="Content Placeholder 2">
            <a:extLst>
              <a:ext uri="{FF2B5EF4-FFF2-40B4-BE49-F238E27FC236}">
                <a16:creationId xmlns:a16="http://schemas.microsoft.com/office/drawing/2014/main" id="{07945FCD-33E5-FFAE-C51A-6A2FE04210B6}"/>
              </a:ext>
            </a:extLst>
          </p:cNvPr>
          <p:cNvGraphicFramePr>
            <a:graphicFrameLocks noGrp="1"/>
          </p:cNvGraphicFramePr>
          <p:nvPr>
            <p:ph idx="1"/>
            <p:extLst>
              <p:ext uri="{D42A27DB-BD31-4B8C-83A1-F6EECF244321}">
                <p14:modId xmlns:p14="http://schemas.microsoft.com/office/powerpoint/2010/main" val="1436917070"/>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6728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5B5F58-4948-9D19-0F7F-CA2C83E65D1D}"/>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Previous Solutions</a:t>
            </a:r>
            <a:endParaRPr lang="en-GB" sz="4000" dirty="0">
              <a:solidFill>
                <a:srgbClr val="FFFFFF"/>
              </a:solidFill>
            </a:endParaRPr>
          </a:p>
        </p:txBody>
      </p:sp>
      <p:sp>
        <p:nvSpPr>
          <p:cNvPr id="3" name="Content Placeholder 2">
            <a:extLst>
              <a:ext uri="{FF2B5EF4-FFF2-40B4-BE49-F238E27FC236}">
                <a16:creationId xmlns:a16="http://schemas.microsoft.com/office/drawing/2014/main" id="{503DAC98-AD47-58EC-B1AD-458D0ECD1073}"/>
              </a:ext>
            </a:extLst>
          </p:cNvPr>
          <p:cNvSpPr>
            <a:spLocks noGrp="1"/>
          </p:cNvSpPr>
          <p:nvPr>
            <p:ph idx="1"/>
          </p:nvPr>
        </p:nvSpPr>
        <p:spPr>
          <a:xfrm>
            <a:off x="1371599" y="2102297"/>
            <a:ext cx="9724031" cy="3683358"/>
          </a:xfrm>
        </p:spPr>
        <p:txBody>
          <a:bodyPr anchor="ctr">
            <a:normAutofit/>
          </a:bodyPr>
          <a:lstStyle/>
          <a:p>
            <a:pPr marL="0" indent="0">
              <a:buNone/>
            </a:pPr>
            <a:r>
              <a:rPr lang="en-US" sz="2000" dirty="0"/>
              <a:t>General solutions</a:t>
            </a:r>
          </a:p>
          <a:p>
            <a:endParaRPr lang="en-US" sz="2000" dirty="0"/>
          </a:p>
          <a:p>
            <a:pPr marL="0" indent="0">
              <a:buNone/>
            </a:pPr>
            <a:r>
              <a:rPr lang="en-US" sz="2000" b="1" dirty="0"/>
              <a:t>Solutions in SMEs</a:t>
            </a:r>
          </a:p>
          <a:p>
            <a:r>
              <a:rPr lang="en-US" sz="2000" dirty="0"/>
              <a:t>Mainly Theoretical solutions i.e. ML Models, or eye tracking data.</a:t>
            </a:r>
          </a:p>
          <a:p>
            <a:r>
              <a:rPr lang="en-US" sz="2000" dirty="0"/>
              <a:t>Heavy emphasis on security awareness training </a:t>
            </a:r>
          </a:p>
          <a:p>
            <a:r>
              <a:rPr lang="en-US" sz="2000" dirty="0"/>
              <a:t>Phishing Simulation Exercises</a:t>
            </a:r>
          </a:p>
          <a:p>
            <a:endParaRPr lang="en-US" sz="2000" dirty="0"/>
          </a:p>
          <a:p>
            <a:endParaRPr lang="en-US" sz="2000" dirty="0"/>
          </a:p>
        </p:txBody>
      </p:sp>
    </p:spTree>
    <p:extLst>
      <p:ext uri="{BB962C8B-B14F-4D97-AF65-F5344CB8AC3E}">
        <p14:creationId xmlns:p14="http://schemas.microsoft.com/office/powerpoint/2010/main" val="3302546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845F90-DFD4-5FD7-E3FD-EEF194576B77}"/>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Go-Phish Solution</a:t>
            </a:r>
            <a:endParaRPr lang="en-GB" sz="4000" dirty="0">
              <a:solidFill>
                <a:srgbClr val="FFFFFF"/>
              </a:solidFill>
            </a:endParaRPr>
          </a:p>
        </p:txBody>
      </p:sp>
      <p:sp>
        <p:nvSpPr>
          <p:cNvPr id="3" name="Content Placeholder 2">
            <a:extLst>
              <a:ext uri="{FF2B5EF4-FFF2-40B4-BE49-F238E27FC236}">
                <a16:creationId xmlns:a16="http://schemas.microsoft.com/office/drawing/2014/main" id="{ED3400BF-07A0-34FF-2896-3A126EF2011F}"/>
              </a:ext>
            </a:extLst>
          </p:cNvPr>
          <p:cNvSpPr>
            <a:spLocks noGrp="1"/>
          </p:cNvSpPr>
          <p:nvPr>
            <p:ph idx="1"/>
          </p:nvPr>
        </p:nvSpPr>
        <p:spPr>
          <a:xfrm>
            <a:off x="359663" y="2325076"/>
            <a:ext cx="4634691" cy="3396173"/>
          </a:xfrm>
        </p:spPr>
        <p:txBody>
          <a:bodyPr anchor="ctr">
            <a:normAutofit/>
          </a:bodyPr>
          <a:lstStyle/>
          <a:p>
            <a:pPr marL="0" indent="0">
              <a:buNone/>
            </a:pPr>
            <a:r>
              <a:rPr lang="en-US" sz="2000" dirty="0"/>
              <a:t>“The aim of the tool was to create an intuitive desktop application targeted for those with minimal or no technical knowledge, but also satisfy the needs of technical users who may wish to use the tool, in order to help them detect phishing emails. The tool uses new and existing technologies combined into one practical solution.”</a:t>
            </a:r>
          </a:p>
        </p:txBody>
      </p:sp>
      <p:pic>
        <p:nvPicPr>
          <p:cNvPr id="6" name="Picture 5">
            <a:extLst>
              <a:ext uri="{FF2B5EF4-FFF2-40B4-BE49-F238E27FC236}">
                <a16:creationId xmlns:a16="http://schemas.microsoft.com/office/drawing/2014/main" id="{F75A5981-D479-6AC3-F0E8-517C0254800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54017" y="2151267"/>
            <a:ext cx="6284565" cy="3743792"/>
          </a:xfrm>
          <a:prstGeom prst="rect">
            <a:avLst/>
          </a:prstGeom>
          <a:noFill/>
        </p:spPr>
      </p:pic>
    </p:spTree>
    <p:extLst>
      <p:ext uri="{BB962C8B-B14F-4D97-AF65-F5344CB8AC3E}">
        <p14:creationId xmlns:p14="http://schemas.microsoft.com/office/powerpoint/2010/main" val="3325718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4662FA-90FC-FB1A-68B4-DB40B3956B42}"/>
              </a:ext>
            </a:extLst>
          </p:cNvPr>
          <p:cNvSpPr>
            <a:spLocks noGrp="1"/>
          </p:cNvSpPr>
          <p:nvPr>
            <p:ph type="title"/>
          </p:nvPr>
        </p:nvSpPr>
        <p:spPr>
          <a:xfrm>
            <a:off x="1371599" y="294538"/>
            <a:ext cx="9895951" cy="1033669"/>
          </a:xfrm>
        </p:spPr>
        <p:txBody>
          <a:bodyPr>
            <a:normAutofit/>
          </a:bodyPr>
          <a:lstStyle/>
          <a:p>
            <a:r>
              <a:rPr lang="en-GB" sz="4000">
                <a:solidFill>
                  <a:srgbClr val="FFFFFF"/>
                </a:solidFill>
              </a:rPr>
              <a:t>Techniques to solve problem</a:t>
            </a:r>
          </a:p>
        </p:txBody>
      </p:sp>
      <p:graphicFrame>
        <p:nvGraphicFramePr>
          <p:cNvPr id="18" name="Content Placeholder 2">
            <a:extLst>
              <a:ext uri="{FF2B5EF4-FFF2-40B4-BE49-F238E27FC236}">
                <a16:creationId xmlns:a16="http://schemas.microsoft.com/office/drawing/2014/main" id="{D3A75C69-54F0-D0DF-3EC0-49E363BEDC0D}"/>
              </a:ext>
            </a:extLst>
          </p:cNvPr>
          <p:cNvGraphicFramePr>
            <a:graphicFrameLocks noGrp="1"/>
          </p:cNvGraphicFramePr>
          <p:nvPr>
            <p:ph idx="1"/>
          </p:nvPr>
        </p:nvGraphicFramePr>
        <p:xfrm>
          <a:off x="1371599" y="2318197"/>
          <a:ext cx="9724031" cy="36833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6948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40532B1-7622-4602-B898-5C84C974A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EBC75B0-D5AF-40AB-915B-EBC590D746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0D16B3C-0901-4FFD-9DBF-5BC78ABC07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369" y="0"/>
            <a:ext cx="7734487"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D49CA2C-9593-4085-9ED2-049819E747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23000">
                <a:schemeClr val="accent1">
                  <a:alpha val="0"/>
                </a:schemeClr>
              </a:gs>
              <a:gs pos="99000">
                <a:schemeClr val="accent1">
                  <a:lumMod val="50000"/>
                  <a:alpha val="72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579765-6B75-EFC1-39AD-C7363C0E4E36}"/>
              </a:ext>
            </a:extLst>
          </p:cNvPr>
          <p:cNvSpPr>
            <a:spLocks noGrp="1"/>
          </p:cNvSpPr>
          <p:nvPr>
            <p:ph type="title"/>
          </p:nvPr>
        </p:nvSpPr>
        <p:spPr>
          <a:xfrm>
            <a:off x="1371598" y="302699"/>
            <a:ext cx="10030023" cy="991080"/>
          </a:xfrm>
        </p:spPr>
        <p:txBody>
          <a:bodyPr vert="horz" lIns="91440" tIns="45720" rIns="91440" bIns="45720" rtlCol="0" anchor="ctr">
            <a:normAutofit/>
          </a:bodyPr>
          <a:lstStyle/>
          <a:p>
            <a:r>
              <a:rPr lang="en-US" sz="4000" dirty="0">
                <a:solidFill>
                  <a:srgbClr val="FFFFFF"/>
                </a:solidFill>
              </a:rPr>
              <a:t>Solution Effectiveness</a:t>
            </a:r>
          </a:p>
        </p:txBody>
      </p:sp>
      <p:pic>
        <p:nvPicPr>
          <p:cNvPr id="9" name="Picture 8" descr="A graph with different colored bars&#10;&#10;Description automatically generated">
            <a:extLst>
              <a:ext uri="{FF2B5EF4-FFF2-40B4-BE49-F238E27FC236}">
                <a16:creationId xmlns:a16="http://schemas.microsoft.com/office/drawing/2014/main" id="{7962BA10-687E-572B-0DF8-346FEF880CB5}"/>
              </a:ext>
            </a:extLst>
          </p:cNvPr>
          <p:cNvPicPr>
            <a:picLocks noChangeAspect="1"/>
          </p:cNvPicPr>
          <p:nvPr/>
        </p:nvPicPr>
        <p:blipFill>
          <a:blip r:embed="rId2"/>
          <a:stretch>
            <a:fillRect/>
          </a:stretch>
        </p:blipFill>
        <p:spPr>
          <a:xfrm>
            <a:off x="3117795" y="2011141"/>
            <a:ext cx="3268814" cy="1698753"/>
          </a:xfrm>
          <a:prstGeom prst="rect">
            <a:avLst/>
          </a:prstGeom>
        </p:spPr>
      </p:pic>
      <p:pic>
        <p:nvPicPr>
          <p:cNvPr id="13" name="Picture 12" descr="A pie chart with text overlay&#10;&#10;Description automatically generated">
            <a:extLst>
              <a:ext uri="{FF2B5EF4-FFF2-40B4-BE49-F238E27FC236}">
                <a16:creationId xmlns:a16="http://schemas.microsoft.com/office/drawing/2014/main" id="{FA2A8F54-51F6-A361-041E-44263AE12991}"/>
              </a:ext>
            </a:extLst>
          </p:cNvPr>
          <p:cNvPicPr>
            <a:picLocks noChangeAspect="1"/>
          </p:cNvPicPr>
          <p:nvPr/>
        </p:nvPicPr>
        <p:blipFill>
          <a:blip r:embed="rId3"/>
          <a:stretch>
            <a:fillRect/>
          </a:stretch>
        </p:blipFill>
        <p:spPr>
          <a:xfrm>
            <a:off x="5756484" y="1987965"/>
            <a:ext cx="3268814" cy="1592103"/>
          </a:xfrm>
          <a:prstGeom prst="rect">
            <a:avLst/>
          </a:prstGeom>
        </p:spPr>
      </p:pic>
      <p:pic>
        <p:nvPicPr>
          <p:cNvPr id="6" name="Picture 5" descr="A blue and orange pie chart&#10;&#10;Description automatically generated">
            <a:extLst>
              <a:ext uri="{FF2B5EF4-FFF2-40B4-BE49-F238E27FC236}">
                <a16:creationId xmlns:a16="http://schemas.microsoft.com/office/drawing/2014/main" id="{E9112738-D33A-60D5-5D00-6AA9238E0647}"/>
              </a:ext>
            </a:extLst>
          </p:cNvPr>
          <p:cNvPicPr>
            <a:picLocks noChangeAspect="1"/>
          </p:cNvPicPr>
          <p:nvPr/>
        </p:nvPicPr>
        <p:blipFill>
          <a:blip r:embed="rId4"/>
          <a:stretch>
            <a:fillRect/>
          </a:stretch>
        </p:blipFill>
        <p:spPr>
          <a:xfrm>
            <a:off x="8874279" y="2056664"/>
            <a:ext cx="3268814" cy="1576448"/>
          </a:xfrm>
          <a:prstGeom prst="rect">
            <a:avLst/>
          </a:prstGeom>
        </p:spPr>
      </p:pic>
      <p:sp>
        <p:nvSpPr>
          <p:cNvPr id="4" name="TextBox 3">
            <a:extLst>
              <a:ext uri="{FF2B5EF4-FFF2-40B4-BE49-F238E27FC236}">
                <a16:creationId xmlns:a16="http://schemas.microsoft.com/office/drawing/2014/main" id="{C5C6D14D-9F35-BF20-2020-1ABCBED4E2E7}"/>
              </a:ext>
            </a:extLst>
          </p:cNvPr>
          <p:cNvSpPr txBox="1"/>
          <p:nvPr/>
        </p:nvSpPr>
        <p:spPr>
          <a:xfrm>
            <a:off x="1066801" y="3778593"/>
            <a:ext cx="12295492" cy="3265878"/>
          </a:xfrm>
          <a:prstGeom prst="rect">
            <a:avLst/>
          </a:prstGeom>
        </p:spPr>
        <p:txBody>
          <a:bodyPr vert="horz" lIns="91440" tIns="45720" rIns="91440" bIns="45720" rtlCol="0" anchor="ctr">
            <a:normAutofit/>
          </a:bodyPr>
          <a:lstStyle/>
          <a:p>
            <a:pPr marL="400050" indent="-342900">
              <a:lnSpc>
                <a:spcPct val="90000"/>
              </a:lnSpc>
              <a:spcAft>
                <a:spcPts val="600"/>
              </a:spcAft>
              <a:buFont typeface="Courier New" panose="02070309020205020404" pitchFamily="49" charset="0"/>
              <a:buChar char="o"/>
            </a:pPr>
            <a:r>
              <a:rPr lang="en-US" sz="2000" dirty="0"/>
              <a:t>96.6% Machine Learning Accuracy </a:t>
            </a:r>
          </a:p>
          <a:p>
            <a:pPr marL="400050" indent="-342900">
              <a:lnSpc>
                <a:spcPct val="90000"/>
              </a:lnSpc>
              <a:spcAft>
                <a:spcPts val="600"/>
              </a:spcAft>
              <a:buFont typeface="Courier New" panose="02070309020205020404" pitchFamily="49" charset="0"/>
              <a:buChar char="o"/>
            </a:pPr>
            <a:r>
              <a:rPr lang="en-US" sz="2000" dirty="0"/>
              <a:t>90% of users said they think they would be able to identify a phishing email using the tool.</a:t>
            </a:r>
          </a:p>
          <a:p>
            <a:pPr marL="400050" indent="-342900">
              <a:lnSpc>
                <a:spcPct val="90000"/>
              </a:lnSpc>
              <a:spcAft>
                <a:spcPts val="600"/>
              </a:spcAft>
              <a:buFont typeface="Courier New" panose="02070309020205020404" pitchFamily="49" charset="0"/>
              <a:buChar char="o"/>
            </a:pPr>
            <a:r>
              <a:rPr lang="en-US" sz="2000" dirty="0"/>
              <a:t>High user satisfaction:</a:t>
            </a:r>
          </a:p>
          <a:p>
            <a:pPr marL="857250" lvl="1" indent="-342900">
              <a:lnSpc>
                <a:spcPct val="90000"/>
              </a:lnSpc>
              <a:spcAft>
                <a:spcPts val="600"/>
              </a:spcAft>
              <a:buFont typeface="Courier New" panose="02070309020205020404" pitchFamily="49" charset="0"/>
              <a:buChar char="o"/>
            </a:pPr>
            <a:r>
              <a:rPr lang="en-US" sz="2000" dirty="0"/>
              <a:t>60% of users very satisfied and 40% left satisfied with the tool.</a:t>
            </a:r>
          </a:p>
          <a:p>
            <a:pPr marL="857250" lvl="1" indent="-342900">
              <a:lnSpc>
                <a:spcPct val="90000"/>
              </a:lnSpc>
              <a:spcAft>
                <a:spcPts val="600"/>
              </a:spcAft>
              <a:buFont typeface="Courier New" panose="02070309020205020404" pitchFamily="49" charset="0"/>
              <a:buChar char="o"/>
            </a:pPr>
            <a:r>
              <a:rPr lang="en-US" sz="2000" dirty="0"/>
              <a:t>90% of users rated the tool a 4 or 5 (with 5 being very intuitive.)</a:t>
            </a:r>
          </a:p>
          <a:p>
            <a:pPr marL="285750"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endParaRPr lang="en-US" sz="2000" dirty="0"/>
          </a:p>
        </p:txBody>
      </p:sp>
      <p:pic>
        <p:nvPicPr>
          <p:cNvPr id="19" name="Picture 18">
            <a:extLst>
              <a:ext uri="{FF2B5EF4-FFF2-40B4-BE49-F238E27FC236}">
                <a16:creationId xmlns:a16="http://schemas.microsoft.com/office/drawing/2014/main" id="{195E9A21-C9E5-3639-5B8D-34320D13B27D}"/>
              </a:ext>
            </a:extLst>
          </p:cNvPr>
          <p:cNvPicPr>
            <a:picLocks noChangeAspect="1"/>
          </p:cNvPicPr>
          <p:nvPr/>
        </p:nvPicPr>
        <p:blipFill>
          <a:blip r:embed="rId5"/>
          <a:stretch>
            <a:fillRect/>
          </a:stretch>
        </p:blipFill>
        <p:spPr>
          <a:xfrm>
            <a:off x="98512" y="2056664"/>
            <a:ext cx="2920772" cy="1512336"/>
          </a:xfrm>
          <a:prstGeom prst="rect">
            <a:avLst/>
          </a:prstGeom>
        </p:spPr>
      </p:pic>
    </p:spTree>
    <p:extLst>
      <p:ext uri="{BB962C8B-B14F-4D97-AF65-F5344CB8AC3E}">
        <p14:creationId xmlns:p14="http://schemas.microsoft.com/office/powerpoint/2010/main" val="3329775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579765-6B75-EFC1-39AD-C7363C0E4E36}"/>
              </a:ext>
            </a:extLst>
          </p:cNvPr>
          <p:cNvSpPr>
            <a:spLocks noGrp="1"/>
          </p:cNvSpPr>
          <p:nvPr>
            <p:ph type="title"/>
          </p:nvPr>
        </p:nvSpPr>
        <p:spPr>
          <a:xfrm>
            <a:off x="1371599" y="294538"/>
            <a:ext cx="9895951" cy="1033669"/>
          </a:xfrm>
        </p:spPr>
        <p:txBody>
          <a:bodyPr>
            <a:normAutofit/>
          </a:bodyPr>
          <a:lstStyle/>
          <a:p>
            <a:r>
              <a:rPr lang="en-GB" sz="4000">
                <a:solidFill>
                  <a:srgbClr val="FFFFFF"/>
                </a:solidFill>
              </a:rPr>
              <a:t>Challenges Faced</a:t>
            </a:r>
            <a:endParaRPr lang="en-GB" sz="4000" dirty="0">
              <a:solidFill>
                <a:srgbClr val="FFFFFF"/>
              </a:solidFill>
            </a:endParaRPr>
          </a:p>
        </p:txBody>
      </p:sp>
      <p:graphicFrame>
        <p:nvGraphicFramePr>
          <p:cNvPr id="18" name="TextBox 2">
            <a:extLst>
              <a:ext uri="{FF2B5EF4-FFF2-40B4-BE49-F238E27FC236}">
                <a16:creationId xmlns:a16="http://schemas.microsoft.com/office/drawing/2014/main" id="{5930F026-B34E-63AD-BB5B-237A72CF70E7}"/>
              </a:ext>
            </a:extLst>
          </p:cNvPr>
          <p:cNvGraphicFramePr/>
          <p:nvPr>
            <p:extLst>
              <p:ext uri="{D42A27DB-BD31-4B8C-83A1-F6EECF244321}">
                <p14:modId xmlns:p14="http://schemas.microsoft.com/office/powerpoint/2010/main" val="2378740722"/>
              </p:ext>
            </p:extLst>
          </p:nvPr>
        </p:nvGraphicFramePr>
        <p:xfrm>
          <a:off x="1819794" y="2077812"/>
          <a:ext cx="8848206" cy="35998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0716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E045A27-9197-BA3A-ABAD-D2DC940421CA}"/>
              </a:ext>
            </a:extLst>
          </p:cNvPr>
          <p:cNvSpPr>
            <a:spLocks noGrp="1"/>
          </p:cNvSpPr>
          <p:nvPr>
            <p:ph type="title"/>
          </p:nvPr>
        </p:nvSpPr>
        <p:spPr>
          <a:xfrm>
            <a:off x="1383564" y="348865"/>
            <a:ext cx="9718111" cy="1576446"/>
          </a:xfrm>
        </p:spPr>
        <p:txBody>
          <a:bodyPr anchor="ctr">
            <a:normAutofit/>
          </a:bodyPr>
          <a:lstStyle/>
          <a:p>
            <a:r>
              <a:rPr lang="en-GB" sz="4000">
                <a:solidFill>
                  <a:srgbClr val="FFFFFF"/>
                </a:solidFill>
              </a:rPr>
              <a:t>Future Improvements </a:t>
            </a:r>
          </a:p>
        </p:txBody>
      </p:sp>
      <p:graphicFrame>
        <p:nvGraphicFramePr>
          <p:cNvPr id="17" name="Content Placeholder 3">
            <a:extLst>
              <a:ext uri="{FF2B5EF4-FFF2-40B4-BE49-F238E27FC236}">
                <a16:creationId xmlns:a16="http://schemas.microsoft.com/office/drawing/2014/main" id="{4060F6E6-BE4B-7041-7820-E7C178CE60F8}"/>
              </a:ext>
            </a:extLst>
          </p:cNvPr>
          <p:cNvGraphicFramePr>
            <a:graphicFrameLocks noGrp="1"/>
          </p:cNvGraphicFramePr>
          <p:nvPr>
            <p:ph idx="1"/>
            <p:extLst>
              <p:ext uri="{D42A27DB-BD31-4B8C-83A1-F6EECF244321}">
                <p14:modId xmlns:p14="http://schemas.microsoft.com/office/powerpoint/2010/main" val="1129562613"/>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97409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579765-6B75-EFC1-39AD-C7363C0E4E36}"/>
              </a:ext>
            </a:extLst>
          </p:cNvPr>
          <p:cNvSpPr>
            <a:spLocks noGrp="1"/>
          </p:cNvSpPr>
          <p:nvPr>
            <p:ph type="title"/>
          </p:nvPr>
        </p:nvSpPr>
        <p:spPr>
          <a:xfrm>
            <a:off x="2088121" y="2990100"/>
            <a:ext cx="3900958" cy="877800"/>
          </a:xfrm>
        </p:spPr>
        <p:txBody>
          <a:bodyPr vert="horz" lIns="91440" tIns="45720" rIns="91440" bIns="45720" rtlCol="0" anchor="b">
            <a:normAutofit fontScale="90000"/>
          </a:bodyPr>
          <a:lstStyle/>
          <a:p>
            <a:r>
              <a:rPr lang="en-US" sz="6700" b="1" kern="1200" dirty="0">
                <a:solidFill>
                  <a:schemeClr val="tx1"/>
                </a:solidFill>
                <a:latin typeface="+mj-lt"/>
                <a:ea typeface="+mj-ea"/>
                <a:cs typeface="+mj-cs"/>
              </a:rPr>
              <a:t>Showcase</a:t>
            </a:r>
            <a:endParaRPr lang="en-US" sz="6000" b="1" kern="1200" dirty="0">
              <a:solidFill>
                <a:schemeClr val="tx1"/>
              </a:solidFill>
              <a:latin typeface="+mj-lt"/>
              <a:ea typeface="+mj-ea"/>
              <a:cs typeface="+mj-cs"/>
            </a:endParaRPr>
          </a:p>
        </p:txBody>
      </p:sp>
      <p:sp>
        <p:nvSpPr>
          <p:cNvPr id="25" name="Rectangle 24">
            <a:extLst>
              <a:ext uri="{FF2B5EF4-FFF2-40B4-BE49-F238E27FC236}">
                <a16:creationId xmlns:a16="http://schemas.microsoft.com/office/drawing/2014/main" id="{BC05CA36-AD6A-4ABF-9A05-52E5A143D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022214"/>
            <a:ext cx="12192000" cy="2835786"/>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4331EE8-85A4-4588-8D9E-70E534D47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4022220"/>
            <a:ext cx="8153398" cy="2835780"/>
          </a:xfrm>
          <a:prstGeom prst="rect">
            <a:avLst/>
          </a:prstGeom>
          <a:gradFill>
            <a:gsLst>
              <a:gs pos="0">
                <a:srgbClr val="000000">
                  <a:alpha val="63000"/>
                </a:srgbClr>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9D6C862-61CC-4B46-8080-96583D653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022219"/>
            <a:ext cx="12253472" cy="2835781"/>
          </a:xfrm>
          <a:prstGeom prst="rect">
            <a:avLst/>
          </a:prstGeom>
          <a:gradFill>
            <a:gsLst>
              <a:gs pos="39000">
                <a:schemeClr val="accent1">
                  <a:lumMod val="50000"/>
                  <a:alpha val="0"/>
                </a:schemeClr>
              </a:gs>
              <a:gs pos="100000">
                <a:srgbClr val="000000">
                  <a:alpha val="72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Graphic 19" descr="Video camera">
            <a:extLst>
              <a:ext uri="{FF2B5EF4-FFF2-40B4-BE49-F238E27FC236}">
                <a16:creationId xmlns:a16="http://schemas.microsoft.com/office/drawing/2014/main" id="{C3566743-584D-2525-4421-A879A1E254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73907" y="658489"/>
            <a:ext cx="5163022" cy="5163022"/>
          </a:xfrm>
          <a:prstGeom prst="rect">
            <a:avLst/>
          </a:prstGeom>
        </p:spPr>
      </p:pic>
      <p:sp>
        <p:nvSpPr>
          <p:cNvPr id="31" name="Rectangle 30">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797"/>
            <a:ext cx="12191998" cy="457203"/>
          </a:xfrm>
          <a:prstGeom prst="rect">
            <a:avLst/>
          </a:prstGeom>
          <a:gradFill>
            <a:gsLst>
              <a:gs pos="0">
                <a:srgbClr val="000000">
                  <a:alpha val="43000"/>
                </a:srgbClr>
              </a:gs>
              <a:gs pos="79000">
                <a:schemeClr val="accent1">
                  <a:lumMod val="75000"/>
                  <a:alpha val="22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9029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20"/>
                                        </p:tgtEl>
                                        <p:attrNameLst>
                                          <p:attrName>style.visibility</p:attrName>
                                        </p:attrNameLst>
                                      </p:cBhvr>
                                      <p:to>
                                        <p:strVal val="visible"/>
                                      </p:to>
                                    </p:set>
                                    <p:animEffect transition="in" filter="fade">
                                      <p:cBhvr>
                                        <p:cTn id="10" dur="7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5578</TotalTime>
  <Words>303</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vt:lpstr>
      <vt:lpstr>Aptos Display</vt:lpstr>
      <vt:lpstr>Arial</vt:lpstr>
      <vt:lpstr>Courier New</vt:lpstr>
      <vt:lpstr>Wingdings</vt:lpstr>
      <vt:lpstr>Office Theme</vt:lpstr>
      <vt:lpstr>PowerPoint Presentation</vt:lpstr>
      <vt:lpstr>Project Background</vt:lpstr>
      <vt:lpstr>Previous Solutions</vt:lpstr>
      <vt:lpstr>Go-Phish Solution</vt:lpstr>
      <vt:lpstr>Techniques to solve problem</vt:lpstr>
      <vt:lpstr>Solution Effectiveness</vt:lpstr>
      <vt:lpstr>Challenges Faced</vt:lpstr>
      <vt:lpstr>Future Improvements </vt:lpstr>
      <vt:lpstr>Showcase</vt:lpstr>
      <vt:lpstr>Any 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Tahmid Miah</dc:creator>
  <cp:lastModifiedBy>Tahmid Miah</cp:lastModifiedBy>
  <cp:revision>8</cp:revision>
  <dcterms:created xsi:type="dcterms:W3CDTF">2024-04-27T21:26:05Z</dcterms:created>
  <dcterms:modified xsi:type="dcterms:W3CDTF">2024-05-01T18:24:47Z</dcterms:modified>
</cp:coreProperties>
</file>