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4" r:id="rId7"/>
    <p:sldId id="269" r:id="rId8"/>
    <p:sldId id="263" r:id="rId9"/>
    <p:sldId id="262" r:id="rId10"/>
    <p:sldId id="261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29-Jul-21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278" y="753086"/>
            <a:ext cx="10380053" cy="2387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Presentation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0532" y="389218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Covid-19 Tracker</a:t>
            </a:r>
          </a:p>
        </p:txBody>
      </p:sp>
    </p:spTree>
    <p:extLst>
      <p:ext uri="{BB962C8B-B14F-4D97-AF65-F5344CB8AC3E}">
        <p14:creationId xmlns:p14="http://schemas.microsoft.com/office/powerpoint/2010/main" val="18051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34" y="486634"/>
            <a:ext cx="11138599" cy="1478570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9435" y="2249487"/>
            <a:ext cx="9905999" cy="3541714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language support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method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firebase database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Corona help center facility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get corona updates information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able to know about the corona update of home country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able to know about the corona update of all world country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know how many affected or deaths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app, we will be able to know the constant updates of Corona of all countries of the world including our own country from the our own house. 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this project is to raise public awareness about corona symptoms and to update corona regularly.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418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306285" y="1737360"/>
            <a:ext cx="10071463" cy="3448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600" b="1" cap="all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</a:t>
            </a:r>
            <a:r>
              <a:rPr lang="en-US" sz="8600" b="1" cap="all" dirty="0" smtClean="0">
                <a:solidFill>
                  <a:prstClr val="white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</a:t>
            </a:r>
          </a:p>
          <a:p>
            <a:pPr marL="0" indent="0" algn="ctr">
              <a:buNone/>
            </a:pPr>
            <a:r>
              <a:rPr lang="en-US" sz="4400" b="1" cap="all" smtClean="0">
                <a:solidFill>
                  <a:prstClr val="white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254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8" y="1837529"/>
            <a:ext cx="4649783" cy="823912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By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6506919"/>
              </p:ext>
            </p:extLst>
          </p:nvPr>
        </p:nvGraphicFramePr>
        <p:xfrm>
          <a:off x="1141413" y="3073400"/>
          <a:ext cx="4878388" cy="239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194">
                  <a:extLst>
                    <a:ext uri="{9D8B030D-6E8A-4147-A177-3AD203B41FA5}">
                      <a16:colId xmlns:a16="http://schemas.microsoft.com/office/drawing/2014/main" val="4082076907"/>
                    </a:ext>
                  </a:extLst>
                </a:gridCol>
                <a:gridCol w="2439194">
                  <a:extLst>
                    <a:ext uri="{9D8B030D-6E8A-4147-A177-3AD203B41FA5}">
                      <a16:colId xmlns:a16="http://schemas.microsoft.com/office/drawing/2014/main" val="4216372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1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Md.  Mahedi Hasan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17182103278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42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MD. Hasibur Rahman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17182103280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21406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Tahmid Ahmed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17182103311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120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Md. Aminul Islam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17182103319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24226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Alhaj Hossen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17182103335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33166460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4908" y="1890220"/>
            <a:ext cx="4646602" cy="823912"/>
          </a:xfrm>
        </p:spPr>
        <p:txBody>
          <a:bodyPr/>
          <a:lstStyle/>
          <a:p>
            <a:r>
              <a:rPr lang="en-US" cap="none" dirty="0"/>
              <a:t> </a:t>
            </a:r>
            <a:r>
              <a:rPr lang="en-US" u="sng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TO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4908" y="3073401"/>
            <a:ext cx="4475284" cy="23901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80654"/>
              </p:ext>
            </p:extLst>
          </p:nvPr>
        </p:nvGraphicFramePr>
        <p:xfrm>
          <a:off x="6734909" y="3073399"/>
          <a:ext cx="4475284" cy="2390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5284">
                  <a:extLst>
                    <a:ext uri="{9D8B030D-6E8A-4147-A177-3AD203B41FA5}">
                      <a16:colId xmlns:a16="http://schemas.microsoft.com/office/drawing/2014/main" val="1748545095"/>
                    </a:ext>
                  </a:extLst>
                </a:gridCol>
              </a:tblGrid>
              <a:tr h="239014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Mamunur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Rashid</a:t>
                      </a:r>
                    </a:p>
                    <a:p>
                      <a:pPr marL="0" indent="0">
                        <a:buNone/>
                      </a:pP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Lecturer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Computer Science &amp;Engineering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5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4" y="1760392"/>
            <a:ext cx="9431382" cy="48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41410" y="2847703"/>
            <a:ext cx="5585961" cy="1894114"/>
          </a:xfrm>
        </p:spPr>
        <p:txBody>
          <a:bodyPr/>
          <a:lstStyle/>
          <a:p>
            <a:pPr algn="ctr" fontAlgn="base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Mobile Based Application 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: XML,JAVA</a:t>
            </a:r>
          </a:p>
          <a:p>
            <a:pPr marL="0" indent="0" algn="ctr">
              <a:buNone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40" y="2379398"/>
            <a:ext cx="4182271" cy="2830724"/>
          </a:xfrm>
        </p:spPr>
      </p:pic>
    </p:spTree>
    <p:extLst>
      <p:ext uri="{BB962C8B-B14F-4D97-AF65-F5344CB8AC3E}">
        <p14:creationId xmlns:p14="http://schemas.microsoft.com/office/powerpoint/2010/main" val="33414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2573382"/>
            <a:ext cx="5390019" cy="32178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information of world-wide</a:t>
            </a:r>
          </a:p>
          <a:p>
            <a:pPr fontAlgn="base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information of home country</a:t>
            </a:r>
          </a:p>
          <a:p>
            <a:pPr fontAlgn="base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update data</a:t>
            </a:r>
          </a:p>
          <a:p>
            <a:pPr fontAlgn="base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countries update data available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2743200"/>
            <a:ext cx="4697631" cy="2076994"/>
          </a:xfrm>
        </p:spPr>
      </p:pic>
    </p:spTree>
    <p:extLst>
      <p:ext uri="{BB962C8B-B14F-4D97-AF65-F5344CB8AC3E}">
        <p14:creationId xmlns:p14="http://schemas.microsoft.com/office/powerpoint/2010/main" val="37010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 Level </a:t>
            </a:r>
            <a: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58" y="1883923"/>
            <a:ext cx="9000308" cy="4399311"/>
          </a:xfrm>
        </p:spPr>
      </p:pic>
    </p:spTree>
    <p:extLst>
      <p:ext uri="{BB962C8B-B14F-4D97-AF65-F5344CB8AC3E}">
        <p14:creationId xmlns:p14="http://schemas.microsoft.com/office/powerpoint/2010/main" val="1985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14" y="941572"/>
            <a:ext cx="5514364" cy="147857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Splash </a:t>
            </a:r>
            <a: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78" y="1062977"/>
            <a:ext cx="3423725" cy="5374948"/>
          </a:xfrm>
        </p:spPr>
      </p:pic>
    </p:spTree>
    <p:extLst>
      <p:ext uri="{BB962C8B-B14F-4D97-AF65-F5344CB8AC3E}">
        <p14:creationId xmlns:p14="http://schemas.microsoft.com/office/powerpoint/2010/main" val="40270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609600"/>
            <a:ext cx="5934508" cy="1639886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Country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" b="3264"/>
          <a:stretch>
            <a:fillRect/>
          </a:stretch>
        </p:blipFill>
        <p:spPr>
          <a:xfrm>
            <a:off x="8031352" y="996462"/>
            <a:ext cx="3666690" cy="51815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6780459" cy="3541714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know about corona update information in Home Country.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know about the total number of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today cases,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people today deaths, the total number of people tests, the total number of people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case, the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people death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deaths , total number of people recovery.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0"/>
            <a:ext cx="5658541" cy="1639884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Countries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70" y="819942"/>
            <a:ext cx="3453259" cy="54213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4" y="2249486"/>
            <a:ext cx="6388303" cy="3541714"/>
          </a:xfrm>
        </p:spPr>
        <p:txBody>
          <a:bodyPr/>
          <a:lstStyle/>
          <a:p>
            <a:pPr fontAlgn="base"/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the all countries corona update information</a:t>
            </a:r>
          </a:p>
          <a:p>
            <a:pPr fontAlgn="base"/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Facility of the search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219</TotalTime>
  <Words>278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Tw Cen MT</vt:lpstr>
      <vt:lpstr>Wingdings</vt:lpstr>
      <vt:lpstr>Circuit</vt:lpstr>
      <vt:lpstr>Welcome To Our Presentation on </vt:lpstr>
      <vt:lpstr>PowerPoint Presentation</vt:lpstr>
      <vt:lpstr>Introduction</vt:lpstr>
      <vt:lpstr>Development Tools</vt:lpstr>
      <vt:lpstr>System Features</vt:lpstr>
      <vt:lpstr>Context Level DFD</vt:lpstr>
      <vt:lpstr>Splash Screen</vt:lpstr>
      <vt:lpstr>Home Country </vt:lpstr>
      <vt:lpstr>All Countries</vt:lpstr>
      <vt:lpstr>Future Work</vt:lpstr>
      <vt:lpstr>Motivation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 on</dc:title>
  <dc:creator>Mahedi Hasan</dc:creator>
  <cp:lastModifiedBy>Tahmid Ahmed</cp:lastModifiedBy>
  <cp:revision>13</cp:revision>
  <dcterms:created xsi:type="dcterms:W3CDTF">2021-07-24T17:34:40Z</dcterms:created>
  <dcterms:modified xsi:type="dcterms:W3CDTF">2021-07-29T12:50:57Z</dcterms:modified>
</cp:coreProperties>
</file>