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84" r:id="rId5"/>
    <p:sldId id="259" r:id="rId6"/>
    <p:sldId id="260" r:id="rId7"/>
    <p:sldId id="261" r:id="rId8"/>
    <p:sldId id="262" r:id="rId9"/>
    <p:sldId id="280" r:id="rId10"/>
    <p:sldId id="281" r:id="rId11"/>
    <p:sldId id="282" r:id="rId12"/>
    <p:sldId id="283" r:id="rId13"/>
    <p:sldId id="263" r:id="rId14"/>
    <p:sldId id="265" r:id="rId15"/>
    <p:sldId id="266" r:id="rId16"/>
    <p:sldId id="267" r:id="rId17"/>
    <p:sldId id="268" r:id="rId18"/>
    <p:sldId id="269" r:id="rId19"/>
    <p:sldId id="276" r:id="rId20"/>
    <p:sldId id="277" r:id="rId21"/>
    <p:sldId id="278" r:id="rId22"/>
    <p:sldId id="279" r:id="rId23"/>
    <p:sldId id="270" r:id="rId24"/>
    <p:sldId id="271" r:id="rId25"/>
    <p:sldId id="272" r:id="rId26"/>
    <p:sldId id="273" r:id="rId27"/>
    <p:sldId id="274" r:id="rId28"/>
    <p:sldId id="27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7165B4E-62B8-4750-B0B1-FA081688062B}">
          <p14:sldIdLst>
            <p14:sldId id="256"/>
            <p14:sldId id="257"/>
            <p14:sldId id="258"/>
            <p14:sldId id="284"/>
            <p14:sldId id="259"/>
            <p14:sldId id="260"/>
            <p14:sldId id="261"/>
            <p14:sldId id="262"/>
            <p14:sldId id="280"/>
            <p14:sldId id="281"/>
            <p14:sldId id="282"/>
            <p14:sldId id="283"/>
            <p14:sldId id="263"/>
            <p14:sldId id="265"/>
            <p14:sldId id="266"/>
            <p14:sldId id="267"/>
            <p14:sldId id="268"/>
            <p14:sldId id="269"/>
            <p14:sldId id="276"/>
            <p14:sldId id="277"/>
            <p14:sldId id="278"/>
            <p14:sldId id="279"/>
            <p14:sldId id="270"/>
            <p14:sldId id="271"/>
            <p14:sldId id="272"/>
            <p14:sldId id="273"/>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meir Alam" userId="a0d55b67ffe7b0e8" providerId="LiveId" clId="{65D2E1DD-EB92-45B7-85C8-132F4171948B}"/>
    <pc:docChg chg="undo custSel modSld">
      <pc:chgData name="Aameir Alam" userId="a0d55b67ffe7b0e8" providerId="LiveId" clId="{65D2E1DD-EB92-45B7-85C8-132F4171948B}" dt="2023-12-04T10:18:30.132" v="1" actId="26606"/>
      <pc:docMkLst>
        <pc:docMk/>
      </pc:docMkLst>
      <pc:sldChg chg="addSp delSp modSp mod">
        <pc:chgData name="Aameir Alam" userId="a0d55b67ffe7b0e8" providerId="LiveId" clId="{65D2E1DD-EB92-45B7-85C8-132F4171948B}" dt="2023-12-04T10:18:30.132" v="1" actId="26606"/>
        <pc:sldMkLst>
          <pc:docMk/>
          <pc:sldMk cId="856882715" sldId="275"/>
        </pc:sldMkLst>
        <pc:spChg chg="mod">
          <ac:chgData name="Aameir Alam" userId="a0d55b67ffe7b0e8" providerId="LiveId" clId="{65D2E1DD-EB92-45B7-85C8-132F4171948B}" dt="2023-12-04T10:18:30.132" v="1" actId="26606"/>
          <ac:spMkLst>
            <pc:docMk/>
            <pc:sldMk cId="856882715" sldId="275"/>
            <ac:spMk id="2" creationId="{3666682C-B629-BD4E-76EB-FB5BEA20351B}"/>
          </ac:spMkLst>
        </pc:spChg>
        <pc:spChg chg="mod">
          <ac:chgData name="Aameir Alam" userId="a0d55b67ffe7b0e8" providerId="LiveId" clId="{65D2E1DD-EB92-45B7-85C8-132F4171948B}" dt="2023-12-04T10:18:30.132" v="1" actId="26606"/>
          <ac:spMkLst>
            <pc:docMk/>
            <pc:sldMk cId="856882715" sldId="275"/>
            <ac:spMk id="3" creationId="{12BED1F1-8389-686E-7134-30F966D2332A}"/>
          </ac:spMkLst>
        </pc:spChg>
        <pc:spChg chg="add del">
          <ac:chgData name="Aameir Alam" userId="a0d55b67ffe7b0e8" providerId="LiveId" clId="{65D2E1DD-EB92-45B7-85C8-132F4171948B}" dt="2023-12-04T10:18:30.132" v="1" actId="26606"/>
          <ac:spMkLst>
            <pc:docMk/>
            <pc:sldMk cId="856882715" sldId="275"/>
            <ac:spMk id="11" creationId="{B1C3281D-A46F-4842-9340-4CBC29E1B260}"/>
          </ac:spMkLst>
        </pc:spChg>
        <pc:spChg chg="add del">
          <ac:chgData name="Aameir Alam" userId="a0d55b67ffe7b0e8" providerId="LiveId" clId="{65D2E1DD-EB92-45B7-85C8-132F4171948B}" dt="2023-12-04T10:18:30.132" v="1" actId="26606"/>
          <ac:spMkLst>
            <pc:docMk/>
            <pc:sldMk cId="856882715" sldId="275"/>
            <ac:spMk id="13" creationId="{87B080E6-308F-4DD8-A448-707DFB83CE5E}"/>
          </ac:spMkLst>
        </pc:spChg>
        <pc:spChg chg="add">
          <ac:chgData name="Aameir Alam" userId="a0d55b67ffe7b0e8" providerId="LiveId" clId="{65D2E1DD-EB92-45B7-85C8-132F4171948B}" dt="2023-12-04T10:18:30.132" v="1" actId="26606"/>
          <ac:spMkLst>
            <pc:docMk/>
            <pc:sldMk cId="856882715" sldId="275"/>
            <ac:spMk id="22" creationId="{B1C3281D-A46F-4842-9340-4CBC29E1B260}"/>
          </ac:spMkLst>
        </pc:spChg>
        <pc:spChg chg="del">
          <ac:chgData name="Aameir Alam" userId="a0d55b67ffe7b0e8" providerId="LiveId" clId="{65D2E1DD-EB92-45B7-85C8-132F4171948B}" dt="2023-12-04T10:18:30.115" v="0" actId="26606"/>
          <ac:spMkLst>
            <pc:docMk/>
            <pc:sldMk cId="856882715" sldId="275"/>
            <ac:spMk id="29" creationId="{0760E4C7-47B8-4356-ABCA-CC9C79E2D2B6}"/>
          </ac:spMkLst>
        </pc:spChg>
        <pc:spChg chg="del">
          <ac:chgData name="Aameir Alam" userId="a0d55b67ffe7b0e8" providerId="LiveId" clId="{65D2E1DD-EB92-45B7-85C8-132F4171948B}" dt="2023-12-04T10:18:30.115" v="0" actId="26606"/>
          <ac:spMkLst>
            <pc:docMk/>
            <pc:sldMk cId="856882715" sldId="275"/>
            <ac:spMk id="30" creationId="{5E46B165-E118-452A-83D6-DE891373E3DD}"/>
          </ac:spMkLst>
        </pc:spChg>
        <pc:picChg chg="mod">
          <ac:chgData name="Aameir Alam" userId="a0d55b67ffe7b0e8" providerId="LiveId" clId="{65D2E1DD-EB92-45B7-85C8-132F4171948B}" dt="2023-12-04T10:18:30.132" v="1" actId="26606"/>
          <ac:picMkLst>
            <pc:docMk/>
            <pc:sldMk cId="856882715" sldId="275"/>
            <ac:picMk id="5" creationId="{96652FB7-F1DD-6C75-48E6-B6116444DF43}"/>
          </ac:picMkLst>
        </pc:picChg>
        <pc:cxnChg chg="add del">
          <ac:chgData name="Aameir Alam" userId="a0d55b67ffe7b0e8" providerId="LiveId" clId="{65D2E1DD-EB92-45B7-85C8-132F4171948B}" dt="2023-12-04T10:18:30.132" v="1" actId="26606"/>
          <ac:cxnSpMkLst>
            <pc:docMk/>
            <pc:sldMk cId="856882715" sldId="275"/>
            <ac:cxnSpMk id="9" creationId="{AEED5540-64E5-4258-ABA4-753F07B71B38}"/>
          </ac:cxnSpMkLst>
        </pc:cxnChg>
        <pc:cxnChg chg="add del">
          <ac:chgData name="Aameir Alam" userId="a0d55b67ffe7b0e8" providerId="LiveId" clId="{65D2E1DD-EB92-45B7-85C8-132F4171948B}" dt="2023-12-04T10:18:30.132" v="1" actId="26606"/>
          <ac:cxnSpMkLst>
            <pc:docMk/>
            <pc:sldMk cId="856882715" sldId="275"/>
            <ac:cxnSpMk id="15" creationId="{313FECB8-44EE-4A45-9F7B-66ECF1C3C888}"/>
          </ac:cxnSpMkLst>
        </pc:cxnChg>
        <pc:cxnChg chg="add">
          <ac:chgData name="Aameir Alam" userId="a0d55b67ffe7b0e8" providerId="LiveId" clId="{65D2E1DD-EB92-45B7-85C8-132F4171948B}" dt="2023-12-04T10:18:30.132" v="1" actId="26606"/>
          <ac:cxnSpMkLst>
            <pc:docMk/>
            <pc:sldMk cId="856882715" sldId="275"/>
            <ac:cxnSpMk id="20" creationId="{AEED5540-64E5-4258-ABA4-753F07B71B38}"/>
          </ac:cxnSpMkLst>
        </pc:cxnChg>
        <pc:cxnChg chg="add">
          <ac:chgData name="Aameir Alam" userId="a0d55b67ffe7b0e8" providerId="LiveId" clId="{65D2E1DD-EB92-45B7-85C8-132F4171948B}" dt="2023-12-04T10:18:30.132" v="1" actId="26606"/>
          <ac:cxnSpMkLst>
            <pc:docMk/>
            <pc:sldMk cId="856882715" sldId="275"/>
            <ac:cxnSpMk id="24" creationId="{D4EDB048-C82F-4E9B-BCE9-3D1DBE5D59CE}"/>
          </ac:cxnSpMkLst>
        </pc:cxnChg>
        <pc:cxnChg chg="del">
          <ac:chgData name="Aameir Alam" userId="a0d55b67ffe7b0e8" providerId="LiveId" clId="{65D2E1DD-EB92-45B7-85C8-132F4171948B}" dt="2023-12-04T10:18:30.115" v="0" actId="26606"/>
          <ac:cxnSpMkLst>
            <pc:docMk/>
            <pc:sldMk cId="856882715" sldId="275"/>
            <ac:cxnSpMk id="28" creationId="{AEED5540-64E5-4258-ABA4-753F07B71B38}"/>
          </ac:cxnSpMkLst>
        </pc:cxn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819980-82BA-4830-9333-B321CF7A3BCA}"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FF51C78-9368-404C-84DA-54A39243794E}">
      <dgm:prSet/>
      <dgm:spPr/>
      <dgm:t>
        <a:bodyPr/>
        <a:lstStyle/>
        <a:p>
          <a:r>
            <a:rPr lang="en-US"/>
            <a:t>• ECHO (Exponent): Raises the left operand to the power of the right operand. </a:t>
          </a:r>
        </a:p>
      </dgm:t>
    </dgm:pt>
    <dgm:pt modelId="{AF82E873-3481-4DAA-86B8-11D20EDFE1D7}" type="parTrans" cxnId="{F1521774-64F4-41AB-AD87-F26F00DD29CB}">
      <dgm:prSet/>
      <dgm:spPr/>
      <dgm:t>
        <a:bodyPr/>
        <a:lstStyle/>
        <a:p>
          <a:endParaRPr lang="en-US"/>
        </a:p>
      </dgm:t>
    </dgm:pt>
    <dgm:pt modelId="{0A982387-9294-4124-AD9F-C19A3E3B95B9}" type="sibTrans" cxnId="{F1521774-64F4-41AB-AD87-F26F00DD29CB}">
      <dgm:prSet/>
      <dgm:spPr/>
      <dgm:t>
        <a:bodyPr/>
        <a:lstStyle/>
        <a:p>
          <a:endParaRPr lang="en-US"/>
        </a:p>
      </dgm:t>
    </dgm:pt>
    <dgm:pt modelId="{F5009F48-EC92-4C11-A4A8-E9958C84CB85}">
      <dgm:prSet/>
      <dgm:spPr/>
      <dgm:t>
        <a:bodyPr/>
        <a:lstStyle/>
        <a:p>
          <a:r>
            <a:rPr lang="en-US"/>
            <a:t>• FOXTROT + GOLF: This is the left and right parenthesis, there can be an expression between the parenthesis. </a:t>
          </a:r>
        </a:p>
      </dgm:t>
    </dgm:pt>
    <dgm:pt modelId="{6F76018D-CC0C-4559-AA09-C7E575F961D7}" type="parTrans" cxnId="{237CCD68-7959-4661-9E4C-31AADBA65388}">
      <dgm:prSet/>
      <dgm:spPr/>
      <dgm:t>
        <a:bodyPr/>
        <a:lstStyle/>
        <a:p>
          <a:endParaRPr lang="en-US"/>
        </a:p>
      </dgm:t>
    </dgm:pt>
    <dgm:pt modelId="{3AEEAF58-F201-4E5C-83E8-5403393EBDDB}" type="sibTrans" cxnId="{237CCD68-7959-4661-9E4C-31AADBA65388}">
      <dgm:prSet/>
      <dgm:spPr/>
      <dgm:t>
        <a:bodyPr/>
        <a:lstStyle/>
        <a:p>
          <a:endParaRPr lang="en-US"/>
        </a:p>
      </dgm:t>
    </dgm:pt>
    <dgm:pt modelId="{1635F0C3-9C65-4006-840E-20E0D4A7426D}">
      <dgm:prSet/>
      <dgm:spPr/>
      <dgm:t>
        <a:bodyPr/>
        <a:lstStyle/>
        <a:p>
          <a:r>
            <a:rPr lang="en-US"/>
            <a:t>• KILO: Computes the modulus of the left operand divided by the right operand. • CHARLIE, DELTA: Multiplication and division operators. </a:t>
          </a:r>
        </a:p>
      </dgm:t>
    </dgm:pt>
    <dgm:pt modelId="{6882D6C7-14BA-4CA2-9D2C-7DD98A450B25}" type="parTrans" cxnId="{46958243-5652-4EEF-9B3C-857BF131036B}">
      <dgm:prSet/>
      <dgm:spPr/>
      <dgm:t>
        <a:bodyPr/>
        <a:lstStyle/>
        <a:p>
          <a:endParaRPr lang="en-US"/>
        </a:p>
      </dgm:t>
    </dgm:pt>
    <dgm:pt modelId="{5F12DA0C-C75A-445F-8572-BA8AD4F3704B}" type="sibTrans" cxnId="{46958243-5652-4EEF-9B3C-857BF131036B}">
      <dgm:prSet/>
      <dgm:spPr/>
      <dgm:t>
        <a:bodyPr/>
        <a:lstStyle/>
        <a:p>
          <a:endParaRPr lang="en-US"/>
        </a:p>
      </dgm:t>
    </dgm:pt>
    <dgm:pt modelId="{2F830870-49FD-405F-B7F2-AFE8FCA6479A}">
      <dgm:prSet/>
      <dgm:spPr/>
      <dgm:t>
        <a:bodyPr/>
        <a:lstStyle/>
        <a:p>
          <a:r>
            <a:rPr lang="en-US"/>
            <a:t>• ALPHA, BRAVO : Addition and subtraction operators. </a:t>
          </a:r>
        </a:p>
      </dgm:t>
    </dgm:pt>
    <dgm:pt modelId="{0C271C5E-5419-4665-B153-02254AC5670E}" type="parTrans" cxnId="{113FA2B8-87EA-42F2-8600-BC916B276277}">
      <dgm:prSet/>
      <dgm:spPr/>
      <dgm:t>
        <a:bodyPr/>
        <a:lstStyle/>
        <a:p>
          <a:endParaRPr lang="en-US"/>
        </a:p>
      </dgm:t>
    </dgm:pt>
    <dgm:pt modelId="{BF6E6417-6BA3-4C06-ABD5-21550DC29675}" type="sibTrans" cxnId="{113FA2B8-87EA-42F2-8600-BC916B276277}">
      <dgm:prSet/>
      <dgm:spPr/>
      <dgm:t>
        <a:bodyPr/>
        <a:lstStyle/>
        <a:p>
          <a:endParaRPr lang="en-US"/>
        </a:p>
      </dgm:t>
    </dgm:pt>
    <dgm:pt modelId="{2C1701AB-53CC-4C05-B26C-85E0972FBB3C}">
      <dgm:prSet/>
      <dgm:spPr/>
      <dgm:t>
        <a:bodyPr/>
        <a:lstStyle/>
        <a:p>
          <a:r>
            <a:rPr lang="en-US"/>
            <a:t>• SIERRA, UNIFORM, VICTOR, TANGO, LIMA, WHISKEY: Comparison operators for greater than, greater than or equal to, less than, less than or equal to, equal to, and not equal to, respectively. </a:t>
          </a:r>
        </a:p>
      </dgm:t>
    </dgm:pt>
    <dgm:pt modelId="{C7D2980F-D81D-4E54-BD97-545B59A7485C}" type="parTrans" cxnId="{A8F20BB6-BAE5-41F4-888D-21B4ED634ACF}">
      <dgm:prSet/>
      <dgm:spPr/>
      <dgm:t>
        <a:bodyPr/>
        <a:lstStyle/>
        <a:p>
          <a:endParaRPr lang="en-US"/>
        </a:p>
      </dgm:t>
    </dgm:pt>
    <dgm:pt modelId="{064D218F-4598-4629-B54D-D9A11D147780}" type="sibTrans" cxnId="{A8F20BB6-BAE5-41F4-888D-21B4ED634ACF}">
      <dgm:prSet/>
      <dgm:spPr/>
      <dgm:t>
        <a:bodyPr/>
        <a:lstStyle/>
        <a:p>
          <a:endParaRPr lang="en-US"/>
        </a:p>
      </dgm:t>
    </dgm:pt>
    <dgm:pt modelId="{75956E0D-DFDF-48F1-9682-E9C17FB162DE}">
      <dgm:prSet/>
      <dgm:spPr/>
      <dgm:t>
        <a:bodyPr/>
        <a:lstStyle/>
        <a:p>
          <a:r>
            <a:rPr lang="en-US"/>
            <a:t>• LIMA: For Assignment.</a:t>
          </a:r>
        </a:p>
      </dgm:t>
    </dgm:pt>
    <dgm:pt modelId="{BE418944-5289-4158-87FB-98118374D250}" type="parTrans" cxnId="{1D16F50C-FCFD-4865-87BC-FB22FE7B6DEE}">
      <dgm:prSet/>
      <dgm:spPr/>
      <dgm:t>
        <a:bodyPr/>
        <a:lstStyle/>
        <a:p>
          <a:endParaRPr lang="en-US"/>
        </a:p>
      </dgm:t>
    </dgm:pt>
    <dgm:pt modelId="{5E82E44C-3B1E-4242-A234-E3566D90F6DB}" type="sibTrans" cxnId="{1D16F50C-FCFD-4865-87BC-FB22FE7B6DEE}">
      <dgm:prSet/>
      <dgm:spPr/>
      <dgm:t>
        <a:bodyPr/>
        <a:lstStyle/>
        <a:p>
          <a:endParaRPr lang="en-US"/>
        </a:p>
      </dgm:t>
    </dgm:pt>
    <dgm:pt modelId="{9BE76393-19E8-4069-8F03-B76BF0AB8C9E}" type="pres">
      <dgm:prSet presAssocID="{A0819980-82BA-4830-9333-B321CF7A3BCA}" presName="root" presStyleCnt="0">
        <dgm:presLayoutVars>
          <dgm:dir/>
          <dgm:resizeHandles val="exact"/>
        </dgm:presLayoutVars>
      </dgm:prSet>
      <dgm:spPr/>
    </dgm:pt>
    <dgm:pt modelId="{032DB905-60A8-4FE2-836D-F725639C5BAA}" type="pres">
      <dgm:prSet presAssocID="{A0819980-82BA-4830-9333-B321CF7A3BCA}" presName="container" presStyleCnt="0">
        <dgm:presLayoutVars>
          <dgm:dir/>
          <dgm:resizeHandles val="exact"/>
        </dgm:presLayoutVars>
      </dgm:prSet>
      <dgm:spPr/>
    </dgm:pt>
    <dgm:pt modelId="{61F84E46-9ECE-4AD8-A4C9-09CC8A5D232A}" type="pres">
      <dgm:prSet presAssocID="{BFF51C78-9368-404C-84DA-54A39243794E}" presName="compNode" presStyleCnt="0"/>
      <dgm:spPr/>
    </dgm:pt>
    <dgm:pt modelId="{4258CA87-9E18-4C03-9118-3066A221CCE6}" type="pres">
      <dgm:prSet presAssocID="{BFF51C78-9368-404C-84DA-54A39243794E}" presName="iconBgRect" presStyleLbl="bgShp" presStyleIdx="0" presStyleCnt="6"/>
      <dgm:spPr/>
    </dgm:pt>
    <dgm:pt modelId="{19C94B92-947D-41D3-9C97-7DAE6D675F18}" type="pres">
      <dgm:prSet presAssocID="{BFF51C78-9368-404C-84DA-54A39243794E}"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rt with Pulse"/>
        </a:ext>
      </dgm:extLst>
    </dgm:pt>
    <dgm:pt modelId="{35AF0DEA-1E19-4D0A-B9A8-4B3420279FAE}" type="pres">
      <dgm:prSet presAssocID="{BFF51C78-9368-404C-84DA-54A39243794E}" presName="spaceRect" presStyleCnt="0"/>
      <dgm:spPr/>
    </dgm:pt>
    <dgm:pt modelId="{4AD791DC-6436-4100-AE91-5F92DBEE5876}" type="pres">
      <dgm:prSet presAssocID="{BFF51C78-9368-404C-84DA-54A39243794E}" presName="textRect" presStyleLbl="revTx" presStyleIdx="0" presStyleCnt="6">
        <dgm:presLayoutVars>
          <dgm:chMax val="1"/>
          <dgm:chPref val="1"/>
        </dgm:presLayoutVars>
      </dgm:prSet>
      <dgm:spPr/>
    </dgm:pt>
    <dgm:pt modelId="{9CA7E694-137C-46A3-9452-E4966DA87AB1}" type="pres">
      <dgm:prSet presAssocID="{0A982387-9294-4124-AD9F-C19A3E3B95B9}" presName="sibTrans" presStyleLbl="sibTrans2D1" presStyleIdx="0" presStyleCnt="0"/>
      <dgm:spPr/>
    </dgm:pt>
    <dgm:pt modelId="{DBD26B9E-ED02-431B-859F-495E67B2FB7D}" type="pres">
      <dgm:prSet presAssocID="{F5009F48-EC92-4C11-A4A8-E9958C84CB85}" presName="compNode" presStyleCnt="0"/>
      <dgm:spPr/>
    </dgm:pt>
    <dgm:pt modelId="{DC2D2BB3-66C5-449E-A34C-795A18835609}" type="pres">
      <dgm:prSet presAssocID="{F5009F48-EC92-4C11-A4A8-E9958C84CB85}" presName="iconBgRect" presStyleLbl="bgShp" presStyleIdx="1" presStyleCnt="6"/>
      <dgm:spPr/>
    </dgm:pt>
    <dgm:pt modelId="{FB7EC6AB-F8D9-416C-8ADB-4337FADC05FE}" type="pres">
      <dgm:prSet presAssocID="{F5009F48-EC92-4C11-A4A8-E9958C84CB85}"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olf"/>
        </a:ext>
      </dgm:extLst>
    </dgm:pt>
    <dgm:pt modelId="{E419E4F9-5402-42F3-8984-0F647D860E0A}" type="pres">
      <dgm:prSet presAssocID="{F5009F48-EC92-4C11-A4A8-E9958C84CB85}" presName="spaceRect" presStyleCnt="0"/>
      <dgm:spPr/>
    </dgm:pt>
    <dgm:pt modelId="{DD66070A-259A-4CCE-B872-41897CC3EAA3}" type="pres">
      <dgm:prSet presAssocID="{F5009F48-EC92-4C11-A4A8-E9958C84CB85}" presName="textRect" presStyleLbl="revTx" presStyleIdx="1" presStyleCnt="6">
        <dgm:presLayoutVars>
          <dgm:chMax val="1"/>
          <dgm:chPref val="1"/>
        </dgm:presLayoutVars>
      </dgm:prSet>
      <dgm:spPr/>
    </dgm:pt>
    <dgm:pt modelId="{9F8EFC2A-B8CA-4EE6-9070-8D6F787F1C43}" type="pres">
      <dgm:prSet presAssocID="{3AEEAF58-F201-4E5C-83E8-5403393EBDDB}" presName="sibTrans" presStyleLbl="sibTrans2D1" presStyleIdx="0" presStyleCnt="0"/>
      <dgm:spPr/>
    </dgm:pt>
    <dgm:pt modelId="{5C057F58-914C-4F69-BCF8-E1EC90E76264}" type="pres">
      <dgm:prSet presAssocID="{1635F0C3-9C65-4006-840E-20E0D4A7426D}" presName="compNode" presStyleCnt="0"/>
      <dgm:spPr/>
    </dgm:pt>
    <dgm:pt modelId="{878D36C2-4760-4D93-98EA-BFAC6CEF0324}" type="pres">
      <dgm:prSet presAssocID="{1635F0C3-9C65-4006-840E-20E0D4A7426D}" presName="iconBgRect" presStyleLbl="bgShp" presStyleIdx="2" presStyleCnt="6"/>
      <dgm:spPr/>
    </dgm:pt>
    <dgm:pt modelId="{791B2422-0038-4E73-80E8-E60B258E2F94}" type="pres">
      <dgm:prSet presAssocID="{1635F0C3-9C65-4006-840E-20E0D4A7426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idge scene"/>
        </a:ext>
      </dgm:extLst>
    </dgm:pt>
    <dgm:pt modelId="{A55468AD-48D2-445D-A584-96DE4E6BE5F8}" type="pres">
      <dgm:prSet presAssocID="{1635F0C3-9C65-4006-840E-20E0D4A7426D}" presName="spaceRect" presStyleCnt="0"/>
      <dgm:spPr/>
    </dgm:pt>
    <dgm:pt modelId="{FCB587CF-ABD2-4E90-B428-39CFFDD27AE6}" type="pres">
      <dgm:prSet presAssocID="{1635F0C3-9C65-4006-840E-20E0D4A7426D}" presName="textRect" presStyleLbl="revTx" presStyleIdx="2" presStyleCnt="6">
        <dgm:presLayoutVars>
          <dgm:chMax val="1"/>
          <dgm:chPref val="1"/>
        </dgm:presLayoutVars>
      </dgm:prSet>
      <dgm:spPr/>
    </dgm:pt>
    <dgm:pt modelId="{69089D27-F7FE-42F8-9643-015415787AA4}" type="pres">
      <dgm:prSet presAssocID="{5F12DA0C-C75A-445F-8572-BA8AD4F3704B}" presName="sibTrans" presStyleLbl="sibTrans2D1" presStyleIdx="0" presStyleCnt="0"/>
      <dgm:spPr/>
    </dgm:pt>
    <dgm:pt modelId="{5B23513D-CD69-4199-ADA4-8E29BCB2604A}" type="pres">
      <dgm:prSet presAssocID="{2F830870-49FD-405F-B7F2-AFE8FCA6479A}" presName="compNode" presStyleCnt="0"/>
      <dgm:spPr/>
    </dgm:pt>
    <dgm:pt modelId="{2A136375-A2C3-4018-BF95-C1EC88D01BF4}" type="pres">
      <dgm:prSet presAssocID="{2F830870-49FD-405F-B7F2-AFE8FCA6479A}" presName="iconBgRect" presStyleLbl="bgShp" presStyleIdx="3" presStyleCnt="6"/>
      <dgm:spPr/>
    </dgm:pt>
    <dgm:pt modelId="{DA32682C-906C-4050-9C62-37878B9FAC0C}" type="pres">
      <dgm:prSet presAssocID="{2F830870-49FD-405F-B7F2-AFE8FCA6479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ibbon"/>
        </a:ext>
      </dgm:extLst>
    </dgm:pt>
    <dgm:pt modelId="{08F81912-3CCA-4FE6-BA57-A38531B63EAB}" type="pres">
      <dgm:prSet presAssocID="{2F830870-49FD-405F-B7F2-AFE8FCA6479A}" presName="spaceRect" presStyleCnt="0"/>
      <dgm:spPr/>
    </dgm:pt>
    <dgm:pt modelId="{96DE0CD8-0794-4FB5-9DC9-2A50448AB147}" type="pres">
      <dgm:prSet presAssocID="{2F830870-49FD-405F-B7F2-AFE8FCA6479A}" presName="textRect" presStyleLbl="revTx" presStyleIdx="3" presStyleCnt="6">
        <dgm:presLayoutVars>
          <dgm:chMax val="1"/>
          <dgm:chPref val="1"/>
        </dgm:presLayoutVars>
      </dgm:prSet>
      <dgm:spPr/>
    </dgm:pt>
    <dgm:pt modelId="{4D4C9AD5-F264-47DA-ADB2-4DB70FA6917C}" type="pres">
      <dgm:prSet presAssocID="{BF6E6417-6BA3-4C06-ABD5-21550DC29675}" presName="sibTrans" presStyleLbl="sibTrans2D1" presStyleIdx="0" presStyleCnt="0"/>
      <dgm:spPr/>
    </dgm:pt>
    <dgm:pt modelId="{3F5B380D-7A25-46C7-86C3-004320739395}" type="pres">
      <dgm:prSet presAssocID="{2C1701AB-53CC-4C05-B26C-85E0972FBB3C}" presName="compNode" presStyleCnt="0"/>
      <dgm:spPr/>
    </dgm:pt>
    <dgm:pt modelId="{CA369FBF-ABD5-4630-BF66-DEBD97A671AD}" type="pres">
      <dgm:prSet presAssocID="{2C1701AB-53CC-4C05-B26C-85E0972FBB3C}" presName="iconBgRect" presStyleLbl="bgShp" presStyleIdx="4" presStyleCnt="6"/>
      <dgm:spPr/>
    </dgm:pt>
    <dgm:pt modelId="{BAE12FF5-28DD-431F-A016-53979D03B1D3}" type="pres">
      <dgm:prSet presAssocID="{2C1701AB-53CC-4C05-B26C-85E0972FBB3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ampagne Glasses"/>
        </a:ext>
      </dgm:extLst>
    </dgm:pt>
    <dgm:pt modelId="{7C0181AB-A1B4-4D16-84F8-1A0238AB33E9}" type="pres">
      <dgm:prSet presAssocID="{2C1701AB-53CC-4C05-B26C-85E0972FBB3C}" presName="spaceRect" presStyleCnt="0"/>
      <dgm:spPr/>
    </dgm:pt>
    <dgm:pt modelId="{AC26F069-9969-46CC-993F-618164BAD013}" type="pres">
      <dgm:prSet presAssocID="{2C1701AB-53CC-4C05-B26C-85E0972FBB3C}" presName="textRect" presStyleLbl="revTx" presStyleIdx="4" presStyleCnt="6">
        <dgm:presLayoutVars>
          <dgm:chMax val="1"/>
          <dgm:chPref val="1"/>
        </dgm:presLayoutVars>
      </dgm:prSet>
      <dgm:spPr/>
    </dgm:pt>
    <dgm:pt modelId="{BADFDD6D-D746-4D8D-ABE2-B1DC79F0E3ED}" type="pres">
      <dgm:prSet presAssocID="{064D218F-4598-4629-B54D-D9A11D147780}" presName="sibTrans" presStyleLbl="sibTrans2D1" presStyleIdx="0" presStyleCnt="0"/>
      <dgm:spPr/>
    </dgm:pt>
    <dgm:pt modelId="{9DDAE700-9D33-4924-B55F-8B783EFD2656}" type="pres">
      <dgm:prSet presAssocID="{75956E0D-DFDF-48F1-9682-E9C17FB162DE}" presName="compNode" presStyleCnt="0"/>
      <dgm:spPr/>
    </dgm:pt>
    <dgm:pt modelId="{4CC0736C-475A-4136-9DE1-2C56092D193F}" type="pres">
      <dgm:prSet presAssocID="{75956E0D-DFDF-48F1-9682-E9C17FB162DE}" presName="iconBgRect" presStyleLbl="bgShp" presStyleIdx="5" presStyleCnt="6"/>
      <dgm:spPr/>
    </dgm:pt>
    <dgm:pt modelId="{383B2125-3C11-4915-86BF-BA8D6B9B42EF}" type="pres">
      <dgm:prSet presAssocID="{75956E0D-DFDF-48F1-9682-E9C17FB162D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ement truck"/>
        </a:ext>
      </dgm:extLst>
    </dgm:pt>
    <dgm:pt modelId="{B36E07A5-AC1E-4209-AC36-A392C107C001}" type="pres">
      <dgm:prSet presAssocID="{75956E0D-DFDF-48F1-9682-E9C17FB162DE}" presName="spaceRect" presStyleCnt="0"/>
      <dgm:spPr/>
    </dgm:pt>
    <dgm:pt modelId="{146EAF78-4AED-4787-87E2-C0C75ECE9793}" type="pres">
      <dgm:prSet presAssocID="{75956E0D-DFDF-48F1-9682-E9C17FB162DE}" presName="textRect" presStyleLbl="revTx" presStyleIdx="5" presStyleCnt="6">
        <dgm:presLayoutVars>
          <dgm:chMax val="1"/>
          <dgm:chPref val="1"/>
        </dgm:presLayoutVars>
      </dgm:prSet>
      <dgm:spPr/>
    </dgm:pt>
  </dgm:ptLst>
  <dgm:cxnLst>
    <dgm:cxn modelId="{54631F05-A64E-49F0-B950-0458D5EB8113}" type="presOf" srcId="{5F12DA0C-C75A-445F-8572-BA8AD4F3704B}" destId="{69089D27-F7FE-42F8-9643-015415787AA4}" srcOrd="0" destOrd="0" presId="urn:microsoft.com/office/officeart/2018/2/layout/IconCircleList"/>
    <dgm:cxn modelId="{1D16F50C-FCFD-4865-87BC-FB22FE7B6DEE}" srcId="{A0819980-82BA-4830-9333-B321CF7A3BCA}" destId="{75956E0D-DFDF-48F1-9682-E9C17FB162DE}" srcOrd="5" destOrd="0" parTransId="{BE418944-5289-4158-87FB-98118374D250}" sibTransId="{5E82E44C-3B1E-4242-A234-E3566D90F6DB}"/>
    <dgm:cxn modelId="{48985016-B967-46FA-8C27-F000A7DAF29B}" type="presOf" srcId="{A0819980-82BA-4830-9333-B321CF7A3BCA}" destId="{9BE76393-19E8-4069-8F03-B76BF0AB8C9E}" srcOrd="0" destOrd="0" presId="urn:microsoft.com/office/officeart/2018/2/layout/IconCircleList"/>
    <dgm:cxn modelId="{BB360C18-AE7D-42DD-BDB4-89A6B007302F}" type="presOf" srcId="{3AEEAF58-F201-4E5C-83E8-5403393EBDDB}" destId="{9F8EFC2A-B8CA-4EE6-9070-8D6F787F1C43}" srcOrd="0" destOrd="0" presId="urn:microsoft.com/office/officeart/2018/2/layout/IconCircleList"/>
    <dgm:cxn modelId="{46958243-5652-4EEF-9B3C-857BF131036B}" srcId="{A0819980-82BA-4830-9333-B321CF7A3BCA}" destId="{1635F0C3-9C65-4006-840E-20E0D4A7426D}" srcOrd="2" destOrd="0" parTransId="{6882D6C7-14BA-4CA2-9D2C-7DD98A450B25}" sibTransId="{5F12DA0C-C75A-445F-8572-BA8AD4F3704B}"/>
    <dgm:cxn modelId="{BE766868-3E4E-4914-8465-08195C4EDA21}" type="presOf" srcId="{2F830870-49FD-405F-B7F2-AFE8FCA6479A}" destId="{96DE0CD8-0794-4FB5-9DC9-2A50448AB147}" srcOrd="0" destOrd="0" presId="urn:microsoft.com/office/officeart/2018/2/layout/IconCircleList"/>
    <dgm:cxn modelId="{237CCD68-7959-4661-9E4C-31AADBA65388}" srcId="{A0819980-82BA-4830-9333-B321CF7A3BCA}" destId="{F5009F48-EC92-4C11-A4A8-E9958C84CB85}" srcOrd="1" destOrd="0" parTransId="{6F76018D-CC0C-4559-AA09-C7E575F961D7}" sibTransId="{3AEEAF58-F201-4E5C-83E8-5403393EBDDB}"/>
    <dgm:cxn modelId="{DFF0806B-1E26-4B54-BC56-F775DE0ECB4C}" type="presOf" srcId="{BFF51C78-9368-404C-84DA-54A39243794E}" destId="{4AD791DC-6436-4100-AE91-5F92DBEE5876}" srcOrd="0" destOrd="0" presId="urn:microsoft.com/office/officeart/2018/2/layout/IconCircleList"/>
    <dgm:cxn modelId="{F1521774-64F4-41AB-AD87-F26F00DD29CB}" srcId="{A0819980-82BA-4830-9333-B321CF7A3BCA}" destId="{BFF51C78-9368-404C-84DA-54A39243794E}" srcOrd="0" destOrd="0" parTransId="{AF82E873-3481-4DAA-86B8-11D20EDFE1D7}" sibTransId="{0A982387-9294-4124-AD9F-C19A3E3B95B9}"/>
    <dgm:cxn modelId="{55046774-8B9E-4645-A74B-423721099F55}" type="presOf" srcId="{75956E0D-DFDF-48F1-9682-E9C17FB162DE}" destId="{146EAF78-4AED-4787-87E2-C0C75ECE9793}" srcOrd="0" destOrd="0" presId="urn:microsoft.com/office/officeart/2018/2/layout/IconCircleList"/>
    <dgm:cxn modelId="{BDA6877C-24A3-4D5E-BF9C-309C8F4FECFC}" type="presOf" srcId="{BF6E6417-6BA3-4C06-ABD5-21550DC29675}" destId="{4D4C9AD5-F264-47DA-ADB2-4DB70FA6917C}" srcOrd="0" destOrd="0" presId="urn:microsoft.com/office/officeart/2018/2/layout/IconCircleList"/>
    <dgm:cxn modelId="{0684F286-C4D3-4BC3-89DC-7A8D0EFB2E1C}" type="presOf" srcId="{064D218F-4598-4629-B54D-D9A11D147780}" destId="{BADFDD6D-D746-4D8D-ABE2-B1DC79F0E3ED}" srcOrd="0" destOrd="0" presId="urn:microsoft.com/office/officeart/2018/2/layout/IconCircleList"/>
    <dgm:cxn modelId="{D7A87090-CFDE-4EAD-A81D-A55CD2D11847}" type="presOf" srcId="{0A982387-9294-4124-AD9F-C19A3E3B95B9}" destId="{9CA7E694-137C-46A3-9452-E4966DA87AB1}" srcOrd="0" destOrd="0" presId="urn:microsoft.com/office/officeart/2018/2/layout/IconCircleList"/>
    <dgm:cxn modelId="{533B5595-336F-4A07-B514-C60404F8B37B}" type="presOf" srcId="{F5009F48-EC92-4C11-A4A8-E9958C84CB85}" destId="{DD66070A-259A-4CCE-B872-41897CC3EAA3}" srcOrd="0" destOrd="0" presId="urn:microsoft.com/office/officeart/2018/2/layout/IconCircleList"/>
    <dgm:cxn modelId="{E88217B3-B853-4DB4-9B04-4DDBDD707F06}" type="presOf" srcId="{2C1701AB-53CC-4C05-B26C-85E0972FBB3C}" destId="{AC26F069-9969-46CC-993F-618164BAD013}" srcOrd="0" destOrd="0" presId="urn:microsoft.com/office/officeart/2018/2/layout/IconCircleList"/>
    <dgm:cxn modelId="{A8F20BB6-BAE5-41F4-888D-21B4ED634ACF}" srcId="{A0819980-82BA-4830-9333-B321CF7A3BCA}" destId="{2C1701AB-53CC-4C05-B26C-85E0972FBB3C}" srcOrd="4" destOrd="0" parTransId="{C7D2980F-D81D-4E54-BD97-545B59A7485C}" sibTransId="{064D218F-4598-4629-B54D-D9A11D147780}"/>
    <dgm:cxn modelId="{113FA2B8-87EA-42F2-8600-BC916B276277}" srcId="{A0819980-82BA-4830-9333-B321CF7A3BCA}" destId="{2F830870-49FD-405F-B7F2-AFE8FCA6479A}" srcOrd="3" destOrd="0" parTransId="{0C271C5E-5419-4665-B153-02254AC5670E}" sibTransId="{BF6E6417-6BA3-4C06-ABD5-21550DC29675}"/>
    <dgm:cxn modelId="{6CC221BC-86E3-4A25-A7B7-2C0A4BBBCD4E}" type="presOf" srcId="{1635F0C3-9C65-4006-840E-20E0D4A7426D}" destId="{FCB587CF-ABD2-4E90-B428-39CFFDD27AE6}" srcOrd="0" destOrd="0" presId="urn:microsoft.com/office/officeart/2018/2/layout/IconCircleList"/>
    <dgm:cxn modelId="{50EF782C-CE12-4EFC-A3A8-B92DAA550194}" type="presParOf" srcId="{9BE76393-19E8-4069-8F03-B76BF0AB8C9E}" destId="{032DB905-60A8-4FE2-836D-F725639C5BAA}" srcOrd="0" destOrd="0" presId="urn:microsoft.com/office/officeart/2018/2/layout/IconCircleList"/>
    <dgm:cxn modelId="{B6B2F4C2-73F2-413A-86E0-04069098FCFC}" type="presParOf" srcId="{032DB905-60A8-4FE2-836D-F725639C5BAA}" destId="{61F84E46-9ECE-4AD8-A4C9-09CC8A5D232A}" srcOrd="0" destOrd="0" presId="urn:microsoft.com/office/officeart/2018/2/layout/IconCircleList"/>
    <dgm:cxn modelId="{CC6D30EE-2253-47FE-9973-DFB5A1C76C30}" type="presParOf" srcId="{61F84E46-9ECE-4AD8-A4C9-09CC8A5D232A}" destId="{4258CA87-9E18-4C03-9118-3066A221CCE6}" srcOrd="0" destOrd="0" presId="urn:microsoft.com/office/officeart/2018/2/layout/IconCircleList"/>
    <dgm:cxn modelId="{185E8FC3-6683-4E71-A06B-A994912B8E5F}" type="presParOf" srcId="{61F84E46-9ECE-4AD8-A4C9-09CC8A5D232A}" destId="{19C94B92-947D-41D3-9C97-7DAE6D675F18}" srcOrd="1" destOrd="0" presId="urn:microsoft.com/office/officeart/2018/2/layout/IconCircleList"/>
    <dgm:cxn modelId="{CF821118-7DE1-4C2C-822F-F8A1A0786D6F}" type="presParOf" srcId="{61F84E46-9ECE-4AD8-A4C9-09CC8A5D232A}" destId="{35AF0DEA-1E19-4D0A-B9A8-4B3420279FAE}" srcOrd="2" destOrd="0" presId="urn:microsoft.com/office/officeart/2018/2/layout/IconCircleList"/>
    <dgm:cxn modelId="{E2565BC7-B845-4CB6-A39C-523D1616EDEF}" type="presParOf" srcId="{61F84E46-9ECE-4AD8-A4C9-09CC8A5D232A}" destId="{4AD791DC-6436-4100-AE91-5F92DBEE5876}" srcOrd="3" destOrd="0" presId="urn:microsoft.com/office/officeart/2018/2/layout/IconCircleList"/>
    <dgm:cxn modelId="{46DB2B02-5F02-4130-8EB9-0F8F3275BA1C}" type="presParOf" srcId="{032DB905-60A8-4FE2-836D-F725639C5BAA}" destId="{9CA7E694-137C-46A3-9452-E4966DA87AB1}" srcOrd="1" destOrd="0" presId="urn:microsoft.com/office/officeart/2018/2/layout/IconCircleList"/>
    <dgm:cxn modelId="{DE938487-7FD3-40CD-B61E-86B1F5EE4632}" type="presParOf" srcId="{032DB905-60A8-4FE2-836D-F725639C5BAA}" destId="{DBD26B9E-ED02-431B-859F-495E67B2FB7D}" srcOrd="2" destOrd="0" presId="urn:microsoft.com/office/officeart/2018/2/layout/IconCircleList"/>
    <dgm:cxn modelId="{6B34ADD7-828A-4014-B2E5-CE697492CD38}" type="presParOf" srcId="{DBD26B9E-ED02-431B-859F-495E67B2FB7D}" destId="{DC2D2BB3-66C5-449E-A34C-795A18835609}" srcOrd="0" destOrd="0" presId="urn:microsoft.com/office/officeart/2018/2/layout/IconCircleList"/>
    <dgm:cxn modelId="{F2F70AE0-0AB4-4333-B67F-D511F8BE45BC}" type="presParOf" srcId="{DBD26B9E-ED02-431B-859F-495E67B2FB7D}" destId="{FB7EC6AB-F8D9-416C-8ADB-4337FADC05FE}" srcOrd="1" destOrd="0" presId="urn:microsoft.com/office/officeart/2018/2/layout/IconCircleList"/>
    <dgm:cxn modelId="{095A9F96-AEB1-468F-BE25-87532DB2B140}" type="presParOf" srcId="{DBD26B9E-ED02-431B-859F-495E67B2FB7D}" destId="{E419E4F9-5402-42F3-8984-0F647D860E0A}" srcOrd="2" destOrd="0" presId="urn:microsoft.com/office/officeart/2018/2/layout/IconCircleList"/>
    <dgm:cxn modelId="{A84CC1BA-D83C-4ABA-8D14-0152AB6215D5}" type="presParOf" srcId="{DBD26B9E-ED02-431B-859F-495E67B2FB7D}" destId="{DD66070A-259A-4CCE-B872-41897CC3EAA3}" srcOrd="3" destOrd="0" presId="urn:microsoft.com/office/officeart/2018/2/layout/IconCircleList"/>
    <dgm:cxn modelId="{546C99A3-D035-4EAD-BD07-9819469C1A62}" type="presParOf" srcId="{032DB905-60A8-4FE2-836D-F725639C5BAA}" destId="{9F8EFC2A-B8CA-4EE6-9070-8D6F787F1C43}" srcOrd="3" destOrd="0" presId="urn:microsoft.com/office/officeart/2018/2/layout/IconCircleList"/>
    <dgm:cxn modelId="{9F43FF03-6CB5-4E77-A640-E25E687A9871}" type="presParOf" srcId="{032DB905-60A8-4FE2-836D-F725639C5BAA}" destId="{5C057F58-914C-4F69-BCF8-E1EC90E76264}" srcOrd="4" destOrd="0" presId="urn:microsoft.com/office/officeart/2018/2/layout/IconCircleList"/>
    <dgm:cxn modelId="{5E5233EA-1E54-4C32-AD6C-E741222A9AF6}" type="presParOf" srcId="{5C057F58-914C-4F69-BCF8-E1EC90E76264}" destId="{878D36C2-4760-4D93-98EA-BFAC6CEF0324}" srcOrd="0" destOrd="0" presId="urn:microsoft.com/office/officeart/2018/2/layout/IconCircleList"/>
    <dgm:cxn modelId="{6FB7AEAE-2FE4-4EE7-B72A-9983DCF2A459}" type="presParOf" srcId="{5C057F58-914C-4F69-BCF8-E1EC90E76264}" destId="{791B2422-0038-4E73-80E8-E60B258E2F94}" srcOrd="1" destOrd="0" presId="urn:microsoft.com/office/officeart/2018/2/layout/IconCircleList"/>
    <dgm:cxn modelId="{3D5BF552-C6C5-4F3F-B006-8CD82E69B810}" type="presParOf" srcId="{5C057F58-914C-4F69-BCF8-E1EC90E76264}" destId="{A55468AD-48D2-445D-A584-96DE4E6BE5F8}" srcOrd="2" destOrd="0" presId="urn:microsoft.com/office/officeart/2018/2/layout/IconCircleList"/>
    <dgm:cxn modelId="{F8CC5B52-9073-45BD-ABB1-601E280395AB}" type="presParOf" srcId="{5C057F58-914C-4F69-BCF8-E1EC90E76264}" destId="{FCB587CF-ABD2-4E90-B428-39CFFDD27AE6}" srcOrd="3" destOrd="0" presId="urn:microsoft.com/office/officeart/2018/2/layout/IconCircleList"/>
    <dgm:cxn modelId="{47E9AA40-6CE4-4358-A76A-D2A10B531706}" type="presParOf" srcId="{032DB905-60A8-4FE2-836D-F725639C5BAA}" destId="{69089D27-F7FE-42F8-9643-015415787AA4}" srcOrd="5" destOrd="0" presId="urn:microsoft.com/office/officeart/2018/2/layout/IconCircleList"/>
    <dgm:cxn modelId="{3474F0E8-9609-4898-AC17-9502115B19EA}" type="presParOf" srcId="{032DB905-60A8-4FE2-836D-F725639C5BAA}" destId="{5B23513D-CD69-4199-ADA4-8E29BCB2604A}" srcOrd="6" destOrd="0" presId="urn:microsoft.com/office/officeart/2018/2/layout/IconCircleList"/>
    <dgm:cxn modelId="{CC7646D2-28E4-499D-92B5-84D6B8F293B0}" type="presParOf" srcId="{5B23513D-CD69-4199-ADA4-8E29BCB2604A}" destId="{2A136375-A2C3-4018-BF95-C1EC88D01BF4}" srcOrd="0" destOrd="0" presId="urn:microsoft.com/office/officeart/2018/2/layout/IconCircleList"/>
    <dgm:cxn modelId="{92C3BD22-C176-4F2D-889C-01B89A0EAF73}" type="presParOf" srcId="{5B23513D-CD69-4199-ADA4-8E29BCB2604A}" destId="{DA32682C-906C-4050-9C62-37878B9FAC0C}" srcOrd="1" destOrd="0" presId="urn:microsoft.com/office/officeart/2018/2/layout/IconCircleList"/>
    <dgm:cxn modelId="{0EE6A970-6C22-4AC0-BD9F-8ECCA729F1BC}" type="presParOf" srcId="{5B23513D-CD69-4199-ADA4-8E29BCB2604A}" destId="{08F81912-3CCA-4FE6-BA57-A38531B63EAB}" srcOrd="2" destOrd="0" presId="urn:microsoft.com/office/officeart/2018/2/layout/IconCircleList"/>
    <dgm:cxn modelId="{6F78D98F-A78D-436A-B246-7FB3C2C3A2D0}" type="presParOf" srcId="{5B23513D-CD69-4199-ADA4-8E29BCB2604A}" destId="{96DE0CD8-0794-4FB5-9DC9-2A50448AB147}" srcOrd="3" destOrd="0" presId="urn:microsoft.com/office/officeart/2018/2/layout/IconCircleList"/>
    <dgm:cxn modelId="{BA849443-405D-408B-8EA0-32616EAE09DA}" type="presParOf" srcId="{032DB905-60A8-4FE2-836D-F725639C5BAA}" destId="{4D4C9AD5-F264-47DA-ADB2-4DB70FA6917C}" srcOrd="7" destOrd="0" presId="urn:microsoft.com/office/officeart/2018/2/layout/IconCircleList"/>
    <dgm:cxn modelId="{C20C625A-AE7F-4B8B-8D9E-250ED3DA1286}" type="presParOf" srcId="{032DB905-60A8-4FE2-836D-F725639C5BAA}" destId="{3F5B380D-7A25-46C7-86C3-004320739395}" srcOrd="8" destOrd="0" presId="urn:microsoft.com/office/officeart/2018/2/layout/IconCircleList"/>
    <dgm:cxn modelId="{B2451552-38C3-49EE-B6C8-2A3A6F7BDDB3}" type="presParOf" srcId="{3F5B380D-7A25-46C7-86C3-004320739395}" destId="{CA369FBF-ABD5-4630-BF66-DEBD97A671AD}" srcOrd="0" destOrd="0" presId="urn:microsoft.com/office/officeart/2018/2/layout/IconCircleList"/>
    <dgm:cxn modelId="{1C74550F-E9C9-42A0-8D67-DD301D199F48}" type="presParOf" srcId="{3F5B380D-7A25-46C7-86C3-004320739395}" destId="{BAE12FF5-28DD-431F-A016-53979D03B1D3}" srcOrd="1" destOrd="0" presId="urn:microsoft.com/office/officeart/2018/2/layout/IconCircleList"/>
    <dgm:cxn modelId="{9B968482-D7C6-4281-9BA6-2873CCBA1874}" type="presParOf" srcId="{3F5B380D-7A25-46C7-86C3-004320739395}" destId="{7C0181AB-A1B4-4D16-84F8-1A0238AB33E9}" srcOrd="2" destOrd="0" presId="urn:microsoft.com/office/officeart/2018/2/layout/IconCircleList"/>
    <dgm:cxn modelId="{2A780C7B-C0DD-4F5F-94A1-CD9E5B841186}" type="presParOf" srcId="{3F5B380D-7A25-46C7-86C3-004320739395}" destId="{AC26F069-9969-46CC-993F-618164BAD013}" srcOrd="3" destOrd="0" presId="urn:microsoft.com/office/officeart/2018/2/layout/IconCircleList"/>
    <dgm:cxn modelId="{977EEC4B-9DB2-4009-A5B2-7590E6E60B4B}" type="presParOf" srcId="{032DB905-60A8-4FE2-836D-F725639C5BAA}" destId="{BADFDD6D-D746-4D8D-ABE2-B1DC79F0E3ED}" srcOrd="9" destOrd="0" presId="urn:microsoft.com/office/officeart/2018/2/layout/IconCircleList"/>
    <dgm:cxn modelId="{3A06A50A-0A67-4A4F-A84C-58A3A926A0EA}" type="presParOf" srcId="{032DB905-60A8-4FE2-836D-F725639C5BAA}" destId="{9DDAE700-9D33-4924-B55F-8B783EFD2656}" srcOrd="10" destOrd="0" presId="urn:microsoft.com/office/officeart/2018/2/layout/IconCircleList"/>
    <dgm:cxn modelId="{0AAB7C16-3F4B-445A-8FEB-F4246F241CE8}" type="presParOf" srcId="{9DDAE700-9D33-4924-B55F-8B783EFD2656}" destId="{4CC0736C-475A-4136-9DE1-2C56092D193F}" srcOrd="0" destOrd="0" presId="urn:microsoft.com/office/officeart/2018/2/layout/IconCircleList"/>
    <dgm:cxn modelId="{09CC012E-FA77-4F48-9B70-C600C4E98791}" type="presParOf" srcId="{9DDAE700-9D33-4924-B55F-8B783EFD2656}" destId="{383B2125-3C11-4915-86BF-BA8D6B9B42EF}" srcOrd="1" destOrd="0" presId="urn:microsoft.com/office/officeart/2018/2/layout/IconCircleList"/>
    <dgm:cxn modelId="{46EF3887-0E28-4B91-8F08-9B505917DFEC}" type="presParOf" srcId="{9DDAE700-9D33-4924-B55F-8B783EFD2656}" destId="{B36E07A5-AC1E-4209-AC36-A392C107C001}" srcOrd="2" destOrd="0" presId="urn:microsoft.com/office/officeart/2018/2/layout/IconCircleList"/>
    <dgm:cxn modelId="{A14F848B-DD2D-41ED-8605-A8AF106557FD}" type="presParOf" srcId="{9DDAE700-9D33-4924-B55F-8B783EFD2656}" destId="{146EAF78-4AED-4787-87E2-C0C75ECE979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245DBB-ED38-42A0-8000-4C87C7D6B458}"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1CE16521-2A3B-4669-866C-85C848E7521A}">
      <dgm:prSet/>
      <dgm:spPr>
        <a:solidFill>
          <a:schemeClr val="bg2">
            <a:lumMod val="25000"/>
            <a:lumOff val="75000"/>
          </a:schemeClr>
        </a:solidFill>
      </dgm:spPr>
      <dgm:t>
        <a:bodyPr/>
        <a:lstStyle/>
        <a:p>
          <a:r>
            <a:rPr lang="en-US"/>
            <a:t>1.  Arrays and Indices</a:t>
          </a:r>
        </a:p>
      </dgm:t>
    </dgm:pt>
    <dgm:pt modelId="{5016F8BD-7E48-4C0C-850E-6694CB5CEA25}" type="parTrans" cxnId="{68EA1AFB-742C-4F93-B46B-42656132C4A9}">
      <dgm:prSet/>
      <dgm:spPr/>
      <dgm:t>
        <a:bodyPr/>
        <a:lstStyle/>
        <a:p>
          <a:endParaRPr lang="en-US"/>
        </a:p>
      </dgm:t>
    </dgm:pt>
    <dgm:pt modelId="{592BCD54-C44D-4405-9E72-44EDC0AC3DF8}" type="sibTrans" cxnId="{68EA1AFB-742C-4F93-B46B-42656132C4A9}">
      <dgm:prSet/>
      <dgm:spPr>
        <a:ln>
          <a:solidFill>
            <a:schemeClr val="bg2">
              <a:lumMod val="10000"/>
              <a:lumOff val="90000"/>
            </a:schemeClr>
          </a:solidFill>
        </a:ln>
      </dgm:spPr>
      <dgm:t>
        <a:bodyPr/>
        <a:lstStyle/>
        <a:p>
          <a:endParaRPr lang="en-US"/>
        </a:p>
      </dgm:t>
    </dgm:pt>
    <dgm:pt modelId="{F9E5BA8F-B7C3-40DD-B277-995AEB27EB3C}">
      <dgm:prSet/>
      <dgm:spPr>
        <a:solidFill>
          <a:schemeClr val="bg2">
            <a:lumMod val="25000"/>
            <a:lumOff val="75000"/>
          </a:schemeClr>
        </a:solidFill>
      </dgm:spPr>
      <dgm:t>
        <a:bodyPr/>
        <a:lstStyle/>
        <a:p>
          <a:r>
            <a:rPr lang="en-US"/>
            <a:t>o Arrays in AlphaCode are declared using the ILLUMINATI keyword, followed by the array name and size.</a:t>
          </a:r>
        </a:p>
      </dgm:t>
    </dgm:pt>
    <dgm:pt modelId="{56E4DB6C-9EA1-4716-A464-0A4302120852}" type="parTrans" cxnId="{29BBD3BF-F398-469A-A493-59E8057F1B61}">
      <dgm:prSet/>
      <dgm:spPr/>
      <dgm:t>
        <a:bodyPr/>
        <a:lstStyle/>
        <a:p>
          <a:endParaRPr lang="en-US"/>
        </a:p>
      </dgm:t>
    </dgm:pt>
    <dgm:pt modelId="{36A36BD9-AAFC-4460-8EFB-21D4BB99139E}" type="sibTrans" cxnId="{29BBD3BF-F398-469A-A493-59E8057F1B61}">
      <dgm:prSet/>
      <dgm:spPr/>
      <dgm:t>
        <a:bodyPr/>
        <a:lstStyle/>
        <a:p>
          <a:endParaRPr lang="en-US"/>
        </a:p>
      </dgm:t>
    </dgm:pt>
    <dgm:pt modelId="{9F01C31F-530C-4947-9C87-C11DB859305B}">
      <dgm:prSet/>
      <dgm:spPr>
        <a:solidFill>
          <a:schemeClr val="bg2">
            <a:lumMod val="25000"/>
            <a:lumOff val="75000"/>
          </a:schemeClr>
        </a:solidFill>
      </dgm:spPr>
      <dgm:t>
        <a:bodyPr/>
        <a:lstStyle/>
        <a:p>
          <a:r>
            <a:rPr lang="en-US"/>
            <a:t>o Array indices start from 0 and can be accessed using square brackets, e.g., arr[0]. </a:t>
          </a:r>
        </a:p>
      </dgm:t>
    </dgm:pt>
    <dgm:pt modelId="{F013110E-D9AC-4586-996E-10994E6A9A72}" type="parTrans" cxnId="{1E59BDFD-41F5-485C-9E9F-A9E5175753DC}">
      <dgm:prSet/>
      <dgm:spPr/>
      <dgm:t>
        <a:bodyPr/>
        <a:lstStyle/>
        <a:p>
          <a:endParaRPr lang="en-US"/>
        </a:p>
      </dgm:t>
    </dgm:pt>
    <dgm:pt modelId="{0C643C46-0527-4782-9E11-2E6F6760081C}" type="sibTrans" cxnId="{1E59BDFD-41F5-485C-9E9F-A9E5175753DC}">
      <dgm:prSet/>
      <dgm:spPr/>
      <dgm:t>
        <a:bodyPr/>
        <a:lstStyle/>
        <a:p>
          <a:endParaRPr lang="en-US"/>
        </a:p>
      </dgm:t>
    </dgm:pt>
    <dgm:pt modelId="{8D36CA15-C93E-45A9-82A9-FC188DD7C47E}">
      <dgm:prSet/>
      <dgm:spPr>
        <a:solidFill>
          <a:schemeClr val="bg2">
            <a:lumMod val="25000"/>
            <a:lumOff val="75000"/>
          </a:schemeClr>
        </a:solidFill>
      </dgm:spPr>
      <dgm:t>
        <a:bodyPr/>
        <a:lstStyle/>
        <a:p>
          <a:r>
            <a:rPr lang="en-US"/>
            <a:t>o Arrays are zero-initialized upon declaration </a:t>
          </a:r>
        </a:p>
      </dgm:t>
    </dgm:pt>
    <dgm:pt modelId="{23AD2B05-364E-4801-84D5-A3EE2651D78F}" type="parTrans" cxnId="{CE98CD02-166D-4ED1-A876-63FAE9F297A9}">
      <dgm:prSet/>
      <dgm:spPr/>
      <dgm:t>
        <a:bodyPr/>
        <a:lstStyle/>
        <a:p>
          <a:endParaRPr lang="en-US"/>
        </a:p>
      </dgm:t>
    </dgm:pt>
    <dgm:pt modelId="{DB32B72F-6CDE-405A-B1B4-D9AABE6FBCFC}" type="sibTrans" cxnId="{CE98CD02-166D-4ED1-A876-63FAE9F297A9}">
      <dgm:prSet/>
      <dgm:spPr/>
      <dgm:t>
        <a:bodyPr/>
        <a:lstStyle/>
        <a:p>
          <a:endParaRPr lang="en-US"/>
        </a:p>
      </dgm:t>
    </dgm:pt>
    <dgm:pt modelId="{7FA2BAF6-BC17-4CB4-9148-CB372A59A008}">
      <dgm:prSet/>
      <dgm:spPr>
        <a:solidFill>
          <a:schemeClr val="bg2">
            <a:lumMod val="50000"/>
            <a:lumOff val="50000"/>
          </a:schemeClr>
        </a:solidFill>
        <a:ln>
          <a:solidFill>
            <a:schemeClr val="bg2">
              <a:lumMod val="50000"/>
              <a:lumOff val="50000"/>
            </a:schemeClr>
          </a:solidFill>
        </a:ln>
      </dgm:spPr>
      <dgm:t>
        <a:bodyPr/>
        <a:lstStyle/>
        <a:p>
          <a:r>
            <a:rPr lang="en-US" dirty="0"/>
            <a:t>2. Type Coercion Rules </a:t>
          </a:r>
        </a:p>
      </dgm:t>
    </dgm:pt>
    <dgm:pt modelId="{AB6A62CE-29AB-45E9-98E7-767C1E123FB4}" type="parTrans" cxnId="{B7D82A63-BA19-4D54-978F-33023BDFEE9C}">
      <dgm:prSet/>
      <dgm:spPr/>
      <dgm:t>
        <a:bodyPr/>
        <a:lstStyle/>
        <a:p>
          <a:endParaRPr lang="en-US"/>
        </a:p>
      </dgm:t>
    </dgm:pt>
    <dgm:pt modelId="{12B90D1A-59D2-4AEE-80B0-2FDF894E3B56}" type="sibTrans" cxnId="{B7D82A63-BA19-4D54-978F-33023BDFEE9C}">
      <dgm:prSet/>
      <dgm:spPr>
        <a:ln>
          <a:solidFill>
            <a:schemeClr val="bg2">
              <a:lumMod val="10000"/>
              <a:lumOff val="90000"/>
            </a:schemeClr>
          </a:solidFill>
        </a:ln>
      </dgm:spPr>
      <dgm:t>
        <a:bodyPr/>
        <a:lstStyle/>
        <a:p>
          <a:endParaRPr lang="en-US"/>
        </a:p>
      </dgm:t>
    </dgm:pt>
    <dgm:pt modelId="{1E8F0760-EA63-496B-BA6E-B61B0402BC2C}">
      <dgm:prSet/>
      <dgm:spPr>
        <a:solidFill>
          <a:schemeClr val="bg2">
            <a:lumMod val="50000"/>
            <a:lumOff val="50000"/>
          </a:schemeClr>
        </a:solidFill>
        <a:ln>
          <a:solidFill>
            <a:schemeClr val="bg2">
              <a:lumMod val="50000"/>
              <a:lumOff val="50000"/>
            </a:schemeClr>
          </a:solidFill>
        </a:ln>
      </dgm:spPr>
      <dgm:t>
        <a:bodyPr/>
        <a:lstStyle/>
        <a:p>
          <a:r>
            <a:rPr lang="en-US" dirty="0"/>
            <a:t>o Type inference is used. </a:t>
          </a:r>
        </a:p>
      </dgm:t>
    </dgm:pt>
    <dgm:pt modelId="{A443CA3A-2637-424E-B657-F4409BF91A25}" type="parTrans" cxnId="{D21AB1BE-C38C-4C1A-ADA8-EF23411186EE}">
      <dgm:prSet/>
      <dgm:spPr/>
      <dgm:t>
        <a:bodyPr/>
        <a:lstStyle/>
        <a:p>
          <a:endParaRPr lang="en-US"/>
        </a:p>
      </dgm:t>
    </dgm:pt>
    <dgm:pt modelId="{2BCDE2D3-73D8-446E-9EF4-599A97E7CD0F}" type="sibTrans" cxnId="{D21AB1BE-C38C-4C1A-ADA8-EF23411186EE}">
      <dgm:prSet/>
      <dgm:spPr/>
      <dgm:t>
        <a:bodyPr/>
        <a:lstStyle/>
        <a:p>
          <a:endParaRPr lang="en-US"/>
        </a:p>
      </dgm:t>
    </dgm:pt>
    <dgm:pt modelId="{A459A6B9-9D59-4ADF-8F17-116967B36AC0}">
      <dgm:prSet/>
      <dgm:spPr>
        <a:solidFill>
          <a:schemeClr val="bg2">
            <a:lumMod val="50000"/>
            <a:lumOff val="50000"/>
          </a:schemeClr>
        </a:solidFill>
        <a:ln>
          <a:solidFill>
            <a:schemeClr val="bg2">
              <a:lumMod val="50000"/>
              <a:lumOff val="50000"/>
            </a:schemeClr>
          </a:solidFill>
        </a:ln>
      </dgm:spPr>
      <dgm:t>
        <a:bodyPr/>
        <a:lstStyle/>
        <a:p>
          <a:r>
            <a:rPr lang="en-US" dirty="0"/>
            <a:t>o There are only two types in this language: Integer and Real which uses the token INDIA and JULIETT respectively. </a:t>
          </a:r>
        </a:p>
      </dgm:t>
    </dgm:pt>
    <dgm:pt modelId="{15DF7984-235B-4BD6-9C7F-A425863DDA1A}" type="parTrans" cxnId="{6A9862CE-A234-448F-B156-15081D2E7A3B}">
      <dgm:prSet/>
      <dgm:spPr/>
      <dgm:t>
        <a:bodyPr/>
        <a:lstStyle/>
        <a:p>
          <a:endParaRPr lang="en-US"/>
        </a:p>
      </dgm:t>
    </dgm:pt>
    <dgm:pt modelId="{02CB5867-3737-4073-B9FA-F4C065A3309F}" type="sibTrans" cxnId="{6A9862CE-A234-448F-B156-15081D2E7A3B}">
      <dgm:prSet/>
      <dgm:spPr/>
      <dgm:t>
        <a:bodyPr/>
        <a:lstStyle/>
        <a:p>
          <a:endParaRPr lang="en-US"/>
        </a:p>
      </dgm:t>
    </dgm:pt>
    <dgm:pt modelId="{855773B7-584F-460A-9789-2A77B9AA870D}">
      <dgm:prSet/>
      <dgm:spPr>
        <a:solidFill>
          <a:schemeClr val="bg2">
            <a:lumMod val="50000"/>
            <a:lumOff val="50000"/>
          </a:schemeClr>
        </a:solidFill>
        <a:ln>
          <a:solidFill>
            <a:schemeClr val="bg2">
              <a:lumMod val="50000"/>
              <a:lumOff val="50000"/>
            </a:schemeClr>
          </a:solidFill>
        </a:ln>
      </dgm:spPr>
      <dgm:t>
        <a:bodyPr/>
        <a:lstStyle/>
        <a:p>
          <a:r>
            <a:rPr lang="en-US" dirty="0"/>
            <a:t>o Type conversion is done automatically for operations involving different data types depending on the operation being done. Most of the converted to </a:t>
          </a:r>
          <a:r>
            <a:rPr lang="en-US" dirty="0" err="1"/>
            <a:t>Juliett</a:t>
          </a:r>
          <a:r>
            <a:rPr lang="en-US" dirty="0"/>
            <a:t> (Real) if there is a type difference, </a:t>
          </a:r>
        </a:p>
      </dgm:t>
    </dgm:pt>
    <dgm:pt modelId="{53D4638F-B9AE-43CD-8A1B-85DF700B752E}" type="parTrans" cxnId="{036F51BA-5F52-4CDF-BAB8-DA95ACA93934}">
      <dgm:prSet/>
      <dgm:spPr/>
      <dgm:t>
        <a:bodyPr/>
        <a:lstStyle/>
        <a:p>
          <a:endParaRPr lang="en-US"/>
        </a:p>
      </dgm:t>
    </dgm:pt>
    <dgm:pt modelId="{776037A8-8DBC-4FBD-AA9A-46069AF59F30}" type="sibTrans" cxnId="{036F51BA-5F52-4CDF-BAB8-DA95ACA93934}">
      <dgm:prSet/>
      <dgm:spPr/>
      <dgm:t>
        <a:bodyPr/>
        <a:lstStyle/>
        <a:p>
          <a:endParaRPr lang="en-US"/>
        </a:p>
      </dgm:t>
    </dgm:pt>
    <dgm:pt modelId="{203ABF84-E132-4DAD-A95A-8D5D279D5702}">
      <dgm:prSet/>
      <dgm:spPr>
        <a:solidFill>
          <a:schemeClr val="bg2">
            <a:lumMod val="75000"/>
            <a:lumOff val="25000"/>
          </a:schemeClr>
        </a:solidFill>
      </dgm:spPr>
      <dgm:t>
        <a:bodyPr/>
        <a:lstStyle/>
        <a:p>
          <a:r>
            <a:rPr lang="en-US"/>
            <a:t>3. Parameter Passing Information </a:t>
          </a:r>
        </a:p>
      </dgm:t>
    </dgm:pt>
    <dgm:pt modelId="{F6259AAD-9572-4780-8414-5751F5D3E907}" type="parTrans" cxnId="{0FD9D4AB-56B1-4E00-A5EE-BFAAA25454B5}">
      <dgm:prSet/>
      <dgm:spPr/>
      <dgm:t>
        <a:bodyPr/>
        <a:lstStyle/>
        <a:p>
          <a:endParaRPr lang="en-US"/>
        </a:p>
      </dgm:t>
    </dgm:pt>
    <dgm:pt modelId="{ADFC8484-DA17-443F-A7E2-505523276337}" type="sibTrans" cxnId="{0FD9D4AB-56B1-4E00-A5EE-BFAAA25454B5}">
      <dgm:prSet/>
      <dgm:spPr/>
      <dgm:t>
        <a:bodyPr/>
        <a:lstStyle/>
        <a:p>
          <a:endParaRPr lang="en-US"/>
        </a:p>
      </dgm:t>
    </dgm:pt>
    <dgm:pt modelId="{E79C8223-BD73-42F5-A8B3-6C81E994DE8B}">
      <dgm:prSet/>
      <dgm:spPr>
        <a:solidFill>
          <a:schemeClr val="bg2">
            <a:lumMod val="75000"/>
            <a:lumOff val="25000"/>
          </a:schemeClr>
        </a:solidFill>
      </dgm:spPr>
      <dgm:t>
        <a:bodyPr/>
        <a:lstStyle/>
        <a:p>
          <a:r>
            <a:rPr lang="en-US"/>
            <a:t>• At this moment there is no functions in this language, there are no parameter passing done. </a:t>
          </a:r>
        </a:p>
      </dgm:t>
    </dgm:pt>
    <dgm:pt modelId="{1A1C4612-220D-4B2C-9478-4A72990B3676}" type="parTrans" cxnId="{2179CFAB-BA8F-4319-9556-ABEE17F4F00F}">
      <dgm:prSet/>
      <dgm:spPr/>
      <dgm:t>
        <a:bodyPr/>
        <a:lstStyle/>
        <a:p>
          <a:endParaRPr lang="en-US"/>
        </a:p>
      </dgm:t>
    </dgm:pt>
    <dgm:pt modelId="{7022FE8E-C11B-40A8-9D0C-5E59C92A9508}" type="sibTrans" cxnId="{2179CFAB-BA8F-4319-9556-ABEE17F4F00F}">
      <dgm:prSet/>
      <dgm:spPr/>
      <dgm:t>
        <a:bodyPr/>
        <a:lstStyle/>
        <a:p>
          <a:endParaRPr lang="en-US"/>
        </a:p>
      </dgm:t>
    </dgm:pt>
    <dgm:pt modelId="{2CC2760E-9591-4BBD-A197-CD43F9487AC8}">
      <dgm:prSet/>
      <dgm:spPr>
        <a:solidFill>
          <a:schemeClr val="bg2">
            <a:lumMod val="90000"/>
            <a:lumOff val="10000"/>
          </a:schemeClr>
        </a:solidFill>
      </dgm:spPr>
      <dgm:t>
        <a:bodyPr/>
        <a:lstStyle/>
        <a:p>
          <a:r>
            <a:rPr lang="en-US"/>
            <a:t>4. Other Semantic Information </a:t>
          </a:r>
        </a:p>
      </dgm:t>
    </dgm:pt>
    <dgm:pt modelId="{1CD6DC47-D27A-43AF-B5A1-A1B79EC5963F}" type="parTrans" cxnId="{C475FB58-14AC-4CB4-987E-D77DAE538F49}">
      <dgm:prSet/>
      <dgm:spPr/>
      <dgm:t>
        <a:bodyPr/>
        <a:lstStyle/>
        <a:p>
          <a:endParaRPr lang="en-US"/>
        </a:p>
      </dgm:t>
    </dgm:pt>
    <dgm:pt modelId="{08534464-258C-4897-BEC8-4A1D0CBE3CFA}" type="sibTrans" cxnId="{C475FB58-14AC-4CB4-987E-D77DAE538F49}">
      <dgm:prSet/>
      <dgm:spPr/>
      <dgm:t>
        <a:bodyPr/>
        <a:lstStyle/>
        <a:p>
          <a:endParaRPr lang="en-US"/>
        </a:p>
      </dgm:t>
    </dgm:pt>
    <dgm:pt modelId="{927611FE-AC17-42BE-8321-18635B7A05C4}">
      <dgm:prSet/>
      <dgm:spPr>
        <a:solidFill>
          <a:schemeClr val="bg2">
            <a:lumMod val="90000"/>
            <a:lumOff val="10000"/>
          </a:schemeClr>
        </a:solidFill>
      </dgm:spPr>
      <dgm:t>
        <a:bodyPr/>
        <a:lstStyle/>
        <a:p>
          <a:r>
            <a:rPr lang="en-US"/>
            <a:t>• Variables are declared variable name followed by an expression. </a:t>
          </a:r>
        </a:p>
      </dgm:t>
    </dgm:pt>
    <dgm:pt modelId="{82EF4D3C-0A17-481B-84AC-11C76BB39DAE}" type="parTrans" cxnId="{A382B479-F111-47FC-BA16-450657D61CD8}">
      <dgm:prSet/>
      <dgm:spPr/>
      <dgm:t>
        <a:bodyPr/>
        <a:lstStyle/>
        <a:p>
          <a:endParaRPr lang="en-US"/>
        </a:p>
      </dgm:t>
    </dgm:pt>
    <dgm:pt modelId="{0681B876-0266-40A5-AD5C-C2C697FFD84F}" type="sibTrans" cxnId="{A382B479-F111-47FC-BA16-450657D61CD8}">
      <dgm:prSet/>
      <dgm:spPr/>
      <dgm:t>
        <a:bodyPr/>
        <a:lstStyle/>
        <a:p>
          <a:endParaRPr lang="en-US"/>
        </a:p>
      </dgm:t>
    </dgm:pt>
    <dgm:pt modelId="{041AAECF-0ABC-44B9-9BFC-7C83E90560DC}">
      <dgm:prSet/>
      <dgm:spPr>
        <a:solidFill>
          <a:schemeClr val="bg2">
            <a:lumMod val="90000"/>
            <a:lumOff val="10000"/>
          </a:schemeClr>
        </a:solidFill>
      </dgm:spPr>
      <dgm:t>
        <a:bodyPr/>
        <a:lstStyle/>
        <a:p>
          <a:r>
            <a:rPr lang="en-US" dirty="0"/>
            <a:t>• Control flow statements include PAPA (if) and ROMEO (while) are declared followed by a condition statement and they using the keyword QUEBEC followed by the control flow statement used(PAPA (if) and ROMEO (while)). </a:t>
          </a:r>
        </a:p>
      </dgm:t>
    </dgm:pt>
    <dgm:pt modelId="{6460AAD5-A29C-426C-A6C4-CEE4CFE5AB62}" type="parTrans" cxnId="{76B64E9E-2DFC-46BC-8952-743C27DFDB7A}">
      <dgm:prSet/>
      <dgm:spPr/>
      <dgm:t>
        <a:bodyPr/>
        <a:lstStyle/>
        <a:p>
          <a:endParaRPr lang="en-US"/>
        </a:p>
      </dgm:t>
    </dgm:pt>
    <dgm:pt modelId="{FCB5278D-6BB6-4A19-99ED-9D702559B40D}" type="sibTrans" cxnId="{76B64E9E-2DFC-46BC-8952-743C27DFDB7A}">
      <dgm:prSet/>
      <dgm:spPr/>
      <dgm:t>
        <a:bodyPr/>
        <a:lstStyle/>
        <a:p>
          <a:endParaRPr lang="en-US"/>
        </a:p>
      </dgm:t>
    </dgm:pt>
    <dgm:pt modelId="{D03F4496-F68B-4E48-A40F-E83A35C1735D}">
      <dgm:prSet/>
      <dgm:spPr>
        <a:solidFill>
          <a:schemeClr val="bg2">
            <a:lumMod val="90000"/>
            <a:lumOff val="10000"/>
          </a:schemeClr>
        </a:solidFill>
      </dgm:spPr>
      <dgm:t>
        <a:bodyPr/>
        <a:lstStyle/>
        <a:p>
          <a:r>
            <a:rPr lang="en-US"/>
            <a:t>• Input/output operations are performed using MIKE (display) and NOVEMBER (input)</a:t>
          </a:r>
        </a:p>
      </dgm:t>
    </dgm:pt>
    <dgm:pt modelId="{7DD05B83-8562-4E74-9F31-27C64372B162}" type="parTrans" cxnId="{F56425D7-53F1-442C-A530-A20E4306A7D0}">
      <dgm:prSet/>
      <dgm:spPr/>
      <dgm:t>
        <a:bodyPr/>
        <a:lstStyle/>
        <a:p>
          <a:endParaRPr lang="en-US"/>
        </a:p>
      </dgm:t>
    </dgm:pt>
    <dgm:pt modelId="{E4F56AAA-2D37-4D46-8969-0EE7ED02D6D4}" type="sibTrans" cxnId="{F56425D7-53F1-442C-A530-A20E4306A7D0}">
      <dgm:prSet/>
      <dgm:spPr/>
      <dgm:t>
        <a:bodyPr/>
        <a:lstStyle/>
        <a:p>
          <a:endParaRPr lang="en-US"/>
        </a:p>
      </dgm:t>
    </dgm:pt>
    <dgm:pt modelId="{CFB9C528-2BD2-4102-BE3C-71267F9129D2}" type="pres">
      <dgm:prSet presAssocID="{21245DBB-ED38-42A0-8000-4C87C7D6B458}" presName="Name0" presStyleCnt="0">
        <dgm:presLayoutVars>
          <dgm:dir/>
          <dgm:resizeHandles val="exact"/>
        </dgm:presLayoutVars>
      </dgm:prSet>
      <dgm:spPr/>
    </dgm:pt>
    <dgm:pt modelId="{3FA3A03B-11D5-4A7E-8296-2D3D9D9B0A51}" type="pres">
      <dgm:prSet presAssocID="{1CE16521-2A3B-4669-866C-85C848E7521A}" presName="node" presStyleLbl="node1" presStyleIdx="0" presStyleCnt="4">
        <dgm:presLayoutVars>
          <dgm:bulletEnabled val="1"/>
        </dgm:presLayoutVars>
      </dgm:prSet>
      <dgm:spPr/>
    </dgm:pt>
    <dgm:pt modelId="{6831480E-21DF-4F0A-9581-866379E3BB67}" type="pres">
      <dgm:prSet presAssocID="{592BCD54-C44D-4405-9E72-44EDC0AC3DF8}" presName="sibTrans" presStyleLbl="sibTrans1D1" presStyleIdx="0" presStyleCnt="3"/>
      <dgm:spPr/>
    </dgm:pt>
    <dgm:pt modelId="{C86F0971-1D26-4984-8687-E41E9AF5CD2A}" type="pres">
      <dgm:prSet presAssocID="{592BCD54-C44D-4405-9E72-44EDC0AC3DF8}" presName="connectorText" presStyleLbl="sibTrans1D1" presStyleIdx="0" presStyleCnt="3"/>
      <dgm:spPr/>
    </dgm:pt>
    <dgm:pt modelId="{81422070-80F1-4DBE-A69D-1F5369A90D94}" type="pres">
      <dgm:prSet presAssocID="{7FA2BAF6-BC17-4CB4-9148-CB372A59A008}" presName="node" presStyleLbl="node1" presStyleIdx="1" presStyleCnt="4">
        <dgm:presLayoutVars>
          <dgm:bulletEnabled val="1"/>
        </dgm:presLayoutVars>
      </dgm:prSet>
      <dgm:spPr/>
    </dgm:pt>
    <dgm:pt modelId="{12E0D183-74E0-43DB-86C0-82A1878191A8}" type="pres">
      <dgm:prSet presAssocID="{12B90D1A-59D2-4AEE-80B0-2FDF894E3B56}" presName="sibTrans" presStyleLbl="sibTrans1D1" presStyleIdx="1" presStyleCnt="3"/>
      <dgm:spPr/>
    </dgm:pt>
    <dgm:pt modelId="{9FA1F9A8-E51D-42BE-87CE-553795AA42D2}" type="pres">
      <dgm:prSet presAssocID="{12B90D1A-59D2-4AEE-80B0-2FDF894E3B56}" presName="connectorText" presStyleLbl="sibTrans1D1" presStyleIdx="1" presStyleCnt="3"/>
      <dgm:spPr/>
    </dgm:pt>
    <dgm:pt modelId="{D57EB78E-48E2-436D-9495-9BB837BBED3B}" type="pres">
      <dgm:prSet presAssocID="{203ABF84-E132-4DAD-A95A-8D5D279D5702}" presName="node" presStyleLbl="node1" presStyleIdx="2" presStyleCnt="4">
        <dgm:presLayoutVars>
          <dgm:bulletEnabled val="1"/>
        </dgm:presLayoutVars>
      </dgm:prSet>
      <dgm:spPr/>
    </dgm:pt>
    <dgm:pt modelId="{2B28F63B-6A6C-42B8-8DB6-5A51CA6B8EE6}" type="pres">
      <dgm:prSet presAssocID="{ADFC8484-DA17-443F-A7E2-505523276337}" presName="sibTrans" presStyleLbl="sibTrans1D1" presStyleIdx="2" presStyleCnt="3"/>
      <dgm:spPr/>
    </dgm:pt>
    <dgm:pt modelId="{2F7F42D7-DCCB-4A1A-BCC1-ABDCD68833F8}" type="pres">
      <dgm:prSet presAssocID="{ADFC8484-DA17-443F-A7E2-505523276337}" presName="connectorText" presStyleLbl="sibTrans1D1" presStyleIdx="2" presStyleCnt="3"/>
      <dgm:spPr/>
    </dgm:pt>
    <dgm:pt modelId="{FDDE0983-6C8E-4D56-9116-4DD4CCD5BC62}" type="pres">
      <dgm:prSet presAssocID="{2CC2760E-9591-4BBD-A197-CD43F9487AC8}" presName="node" presStyleLbl="node1" presStyleIdx="3" presStyleCnt="4">
        <dgm:presLayoutVars>
          <dgm:bulletEnabled val="1"/>
        </dgm:presLayoutVars>
      </dgm:prSet>
      <dgm:spPr/>
    </dgm:pt>
  </dgm:ptLst>
  <dgm:cxnLst>
    <dgm:cxn modelId="{CE98CD02-166D-4ED1-A876-63FAE9F297A9}" srcId="{1CE16521-2A3B-4669-866C-85C848E7521A}" destId="{8D36CA15-C93E-45A9-82A9-FC188DD7C47E}" srcOrd="2" destOrd="0" parTransId="{23AD2B05-364E-4801-84D5-A3EE2651D78F}" sibTransId="{DB32B72F-6CDE-405A-B1B4-D9AABE6FBCFC}"/>
    <dgm:cxn modelId="{5E150E08-1DBD-42E9-9219-440D9BB70A34}" type="presOf" srcId="{855773B7-584F-460A-9789-2A77B9AA870D}" destId="{81422070-80F1-4DBE-A69D-1F5369A90D94}" srcOrd="0" destOrd="3" presId="urn:microsoft.com/office/officeart/2016/7/layout/RepeatingBendingProcessNew"/>
    <dgm:cxn modelId="{9D5F020B-ABFC-4268-A7F5-B9E6BA1FD97B}" type="presOf" srcId="{9F01C31F-530C-4947-9C87-C11DB859305B}" destId="{3FA3A03B-11D5-4A7E-8296-2D3D9D9B0A51}" srcOrd="0" destOrd="2" presId="urn:microsoft.com/office/officeart/2016/7/layout/RepeatingBendingProcessNew"/>
    <dgm:cxn modelId="{85CD820F-2141-4B04-ABD4-20710E4B3ECD}" type="presOf" srcId="{927611FE-AC17-42BE-8321-18635B7A05C4}" destId="{FDDE0983-6C8E-4D56-9116-4DD4CCD5BC62}" srcOrd="0" destOrd="1" presId="urn:microsoft.com/office/officeart/2016/7/layout/RepeatingBendingProcessNew"/>
    <dgm:cxn modelId="{CA958E15-5094-4DD6-8B60-C8864963E4C0}" type="presOf" srcId="{A459A6B9-9D59-4ADF-8F17-116967B36AC0}" destId="{81422070-80F1-4DBE-A69D-1F5369A90D94}" srcOrd="0" destOrd="2" presId="urn:microsoft.com/office/officeart/2016/7/layout/RepeatingBendingProcessNew"/>
    <dgm:cxn modelId="{4D02FE18-56A0-48E1-8108-79008C346FEE}" type="presOf" srcId="{F9E5BA8F-B7C3-40DD-B277-995AEB27EB3C}" destId="{3FA3A03B-11D5-4A7E-8296-2D3D9D9B0A51}" srcOrd="0" destOrd="1" presId="urn:microsoft.com/office/officeart/2016/7/layout/RepeatingBendingProcessNew"/>
    <dgm:cxn modelId="{FD2E521F-75EF-4563-8A3E-FCB2F10D40F9}" type="presOf" srcId="{ADFC8484-DA17-443F-A7E2-505523276337}" destId="{2B28F63B-6A6C-42B8-8DB6-5A51CA6B8EE6}" srcOrd="0" destOrd="0" presId="urn:microsoft.com/office/officeart/2016/7/layout/RepeatingBendingProcessNew"/>
    <dgm:cxn modelId="{A08EFA3A-D56E-4DE9-AAA5-88E0D9DB898A}" type="presOf" srcId="{1E8F0760-EA63-496B-BA6E-B61B0402BC2C}" destId="{81422070-80F1-4DBE-A69D-1F5369A90D94}" srcOrd="0" destOrd="1" presId="urn:microsoft.com/office/officeart/2016/7/layout/RepeatingBendingProcessNew"/>
    <dgm:cxn modelId="{276A273F-2AFD-438A-9FC8-FC1C8312E132}" type="presOf" srcId="{2CC2760E-9591-4BBD-A197-CD43F9487AC8}" destId="{FDDE0983-6C8E-4D56-9116-4DD4CCD5BC62}" srcOrd="0" destOrd="0" presId="urn:microsoft.com/office/officeart/2016/7/layout/RepeatingBendingProcessNew"/>
    <dgm:cxn modelId="{B7D82A63-BA19-4D54-978F-33023BDFEE9C}" srcId="{21245DBB-ED38-42A0-8000-4C87C7D6B458}" destId="{7FA2BAF6-BC17-4CB4-9148-CB372A59A008}" srcOrd="1" destOrd="0" parTransId="{AB6A62CE-29AB-45E9-98E7-767C1E123FB4}" sibTransId="{12B90D1A-59D2-4AEE-80B0-2FDF894E3B56}"/>
    <dgm:cxn modelId="{1B43D865-5BF8-4AC5-AB71-AD5C578945BB}" type="presOf" srcId="{21245DBB-ED38-42A0-8000-4C87C7D6B458}" destId="{CFB9C528-2BD2-4102-BE3C-71267F9129D2}" srcOrd="0" destOrd="0" presId="urn:microsoft.com/office/officeart/2016/7/layout/RepeatingBendingProcessNew"/>
    <dgm:cxn modelId="{2317924D-B540-4876-B9DC-8CD628B6CDA3}" type="presOf" srcId="{041AAECF-0ABC-44B9-9BFC-7C83E90560DC}" destId="{FDDE0983-6C8E-4D56-9116-4DD4CCD5BC62}" srcOrd="0" destOrd="2" presId="urn:microsoft.com/office/officeart/2016/7/layout/RepeatingBendingProcessNew"/>
    <dgm:cxn modelId="{165E4457-64E7-4CD8-AB0F-D04AB930F3FD}" type="presOf" srcId="{8D36CA15-C93E-45A9-82A9-FC188DD7C47E}" destId="{3FA3A03B-11D5-4A7E-8296-2D3D9D9B0A51}" srcOrd="0" destOrd="3" presId="urn:microsoft.com/office/officeart/2016/7/layout/RepeatingBendingProcessNew"/>
    <dgm:cxn modelId="{C475FB58-14AC-4CB4-987E-D77DAE538F49}" srcId="{21245DBB-ED38-42A0-8000-4C87C7D6B458}" destId="{2CC2760E-9591-4BBD-A197-CD43F9487AC8}" srcOrd="3" destOrd="0" parTransId="{1CD6DC47-D27A-43AF-B5A1-A1B79EC5963F}" sibTransId="{08534464-258C-4897-BEC8-4A1D0CBE3CFA}"/>
    <dgm:cxn modelId="{A382B479-F111-47FC-BA16-450657D61CD8}" srcId="{2CC2760E-9591-4BBD-A197-CD43F9487AC8}" destId="{927611FE-AC17-42BE-8321-18635B7A05C4}" srcOrd="0" destOrd="0" parTransId="{82EF4D3C-0A17-481B-84AC-11C76BB39DAE}" sibTransId="{0681B876-0266-40A5-AD5C-C2C697FFD84F}"/>
    <dgm:cxn modelId="{543B889C-ECBA-43D3-967B-80284BD0E2AF}" type="presOf" srcId="{12B90D1A-59D2-4AEE-80B0-2FDF894E3B56}" destId="{12E0D183-74E0-43DB-86C0-82A1878191A8}" srcOrd="0" destOrd="0" presId="urn:microsoft.com/office/officeart/2016/7/layout/RepeatingBendingProcessNew"/>
    <dgm:cxn modelId="{76B64E9E-2DFC-46BC-8952-743C27DFDB7A}" srcId="{2CC2760E-9591-4BBD-A197-CD43F9487AC8}" destId="{041AAECF-0ABC-44B9-9BFC-7C83E90560DC}" srcOrd="1" destOrd="0" parTransId="{6460AAD5-A29C-426C-A6C4-CEE4CFE5AB62}" sibTransId="{FCB5278D-6BB6-4A19-99ED-9D702559B40D}"/>
    <dgm:cxn modelId="{2179CFAB-BA8F-4319-9556-ABEE17F4F00F}" srcId="{203ABF84-E132-4DAD-A95A-8D5D279D5702}" destId="{E79C8223-BD73-42F5-A8B3-6C81E994DE8B}" srcOrd="0" destOrd="0" parTransId="{1A1C4612-220D-4B2C-9478-4A72990B3676}" sibTransId="{7022FE8E-C11B-40A8-9D0C-5E59C92A9508}"/>
    <dgm:cxn modelId="{0FD9D4AB-56B1-4E00-A5EE-BFAAA25454B5}" srcId="{21245DBB-ED38-42A0-8000-4C87C7D6B458}" destId="{203ABF84-E132-4DAD-A95A-8D5D279D5702}" srcOrd="2" destOrd="0" parTransId="{F6259AAD-9572-4780-8414-5751F5D3E907}" sibTransId="{ADFC8484-DA17-443F-A7E2-505523276337}"/>
    <dgm:cxn modelId="{AA420FB3-109D-4C5C-9CC7-D9DD1B4ADAFB}" type="presOf" srcId="{7FA2BAF6-BC17-4CB4-9148-CB372A59A008}" destId="{81422070-80F1-4DBE-A69D-1F5369A90D94}" srcOrd="0" destOrd="0" presId="urn:microsoft.com/office/officeart/2016/7/layout/RepeatingBendingProcessNew"/>
    <dgm:cxn modelId="{7DAA20BA-874F-419D-86C0-F6B7B25E2011}" type="presOf" srcId="{12B90D1A-59D2-4AEE-80B0-2FDF894E3B56}" destId="{9FA1F9A8-E51D-42BE-87CE-553795AA42D2}" srcOrd="1" destOrd="0" presId="urn:microsoft.com/office/officeart/2016/7/layout/RepeatingBendingProcessNew"/>
    <dgm:cxn modelId="{036F51BA-5F52-4CDF-BAB8-DA95ACA93934}" srcId="{7FA2BAF6-BC17-4CB4-9148-CB372A59A008}" destId="{855773B7-584F-460A-9789-2A77B9AA870D}" srcOrd="2" destOrd="0" parTransId="{53D4638F-B9AE-43CD-8A1B-85DF700B752E}" sibTransId="{776037A8-8DBC-4FBD-AA9A-46069AF59F30}"/>
    <dgm:cxn modelId="{D21AB1BE-C38C-4C1A-ADA8-EF23411186EE}" srcId="{7FA2BAF6-BC17-4CB4-9148-CB372A59A008}" destId="{1E8F0760-EA63-496B-BA6E-B61B0402BC2C}" srcOrd="0" destOrd="0" parTransId="{A443CA3A-2637-424E-B657-F4409BF91A25}" sibTransId="{2BCDE2D3-73D8-446E-9EF4-599A97E7CD0F}"/>
    <dgm:cxn modelId="{29BBD3BF-F398-469A-A493-59E8057F1B61}" srcId="{1CE16521-2A3B-4669-866C-85C848E7521A}" destId="{F9E5BA8F-B7C3-40DD-B277-995AEB27EB3C}" srcOrd="0" destOrd="0" parTransId="{56E4DB6C-9EA1-4716-A464-0A4302120852}" sibTransId="{36A36BD9-AAFC-4460-8EFB-21D4BB99139E}"/>
    <dgm:cxn modelId="{89B6ACC0-7419-4539-A606-D28425E1DDD8}" type="presOf" srcId="{D03F4496-F68B-4E48-A40F-E83A35C1735D}" destId="{FDDE0983-6C8E-4D56-9116-4DD4CCD5BC62}" srcOrd="0" destOrd="3" presId="urn:microsoft.com/office/officeart/2016/7/layout/RepeatingBendingProcessNew"/>
    <dgm:cxn modelId="{6A9862CE-A234-448F-B156-15081D2E7A3B}" srcId="{7FA2BAF6-BC17-4CB4-9148-CB372A59A008}" destId="{A459A6B9-9D59-4ADF-8F17-116967B36AC0}" srcOrd="1" destOrd="0" parTransId="{15DF7984-235B-4BD6-9C7F-A425863DDA1A}" sibTransId="{02CB5867-3737-4073-B9FA-F4C065A3309F}"/>
    <dgm:cxn modelId="{F638E4D3-2B4B-47CE-8B84-6968BE203CA0}" type="presOf" srcId="{592BCD54-C44D-4405-9E72-44EDC0AC3DF8}" destId="{6831480E-21DF-4F0A-9581-866379E3BB67}" srcOrd="0" destOrd="0" presId="urn:microsoft.com/office/officeart/2016/7/layout/RepeatingBendingProcessNew"/>
    <dgm:cxn modelId="{F56425D7-53F1-442C-A530-A20E4306A7D0}" srcId="{2CC2760E-9591-4BBD-A197-CD43F9487AC8}" destId="{D03F4496-F68B-4E48-A40F-E83A35C1735D}" srcOrd="2" destOrd="0" parTransId="{7DD05B83-8562-4E74-9F31-27C64372B162}" sibTransId="{E4F56AAA-2D37-4D46-8969-0EE7ED02D6D4}"/>
    <dgm:cxn modelId="{5F2354E4-3D5D-4C91-BE4B-B54483DC5A0D}" type="presOf" srcId="{E79C8223-BD73-42F5-A8B3-6C81E994DE8B}" destId="{D57EB78E-48E2-436D-9495-9BB837BBED3B}" srcOrd="0" destOrd="1" presId="urn:microsoft.com/office/officeart/2016/7/layout/RepeatingBendingProcessNew"/>
    <dgm:cxn modelId="{C78FBFE4-9F8A-4F4E-88C1-4387BDB8F19F}" type="presOf" srcId="{203ABF84-E132-4DAD-A95A-8D5D279D5702}" destId="{D57EB78E-48E2-436D-9495-9BB837BBED3B}" srcOrd="0" destOrd="0" presId="urn:microsoft.com/office/officeart/2016/7/layout/RepeatingBendingProcessNew"/>
    <dgm:cxn modelId="{213C63E9-93C8-4D7C-BD52-589AB140E1EB}" type="presOf" srcId="{ADFC8484-DA17-443F-A7E2-505523276337}" destId="{2F7F42D7-DCCB-4A1A-BCC1-ABDCD68833F8}" srcOrd="1" destOrd="0" presId="urn:microsoft.com/office/officeart/2016/7/layout/RepeatingBendingProcessNew"/>
    <dgm:cxn modelId="{2DC326EA-4B6E-4A2B-9BCF-4B8C95EA62D5}" type="presOf" srcId="{1CE16521-2A3B-4669-866C-85C848E7521A}" destId="{3FA3A03B-11D5-4A7E-8296-2D3D9D9B0A51}" srcOrd="0" destOrd="0" presId="urn:microsoft.com/office/officeart/2016/7/layout/RepeatingBendingProcessNew"/>
    <dgm:cxn modelId="{6F0053FA-164C-4316-9FDF-DC0EDD724BEE}" type="presOf" srcId="{592BCD54-C44D-4405-9E72-44EDC0AC3DF8}" destId="{C86F0971-1D26-4984-8687-E41E9AF5CD2A}" srcOrd="1" destOrd="0" presId="urn:microsoft.com/office/officeart/2016/7/layout/RepeatingBendingProcessNew"/>
    <dgm:cxn modelId="{68EA1AFB-742C-4F93-B46B-42656132C4A9}" srcId="{21245DBB-ED38-42A0-8000-4C87C7D6B458}" destId="{1CE16521-2A3B-4669-866C-85C848E7521A}" srcOrd="0" destOrd="0" parTransId="{5016F8BD-7E48-4C0C-850E-6694CB5CEA25}" sibTransId="{592BCD54-C44D-4405-9E72-44EDC0AC3DF8}"/>
    <dgm:cxn modelId="{1E59BDFD-41F5-485C-9E9F-A9E5175753DC}" srcId="{1CE16521-2A3B-4669-866C-85C848E7521A}" destId="{9F01C31F-530C-4947-9C87-C11DB859305B}" srcOrd="1" destOrd="0" parTransId="{F013110E-D9AC-4586-996E-10994E6A9A72}" sibTransId="{0C643C46-0527-4782-9E11-2E6F6760081C}"/>
    <dgm:cxn modelId="{3070789D-6C27-4849-9AD4-0A9A4F2B5809}" type="presParOf" srcId="{CFB9C528-2BD2-4102-BE3C-71267F9129D2}" destId="{3FA3A03B-11D5-4A7E-8296-2D3D9D9B0A51}" srcOrd="0" destOrd="0" presId="urn:microsoft.com/office/officeart/2016/7/layout/RepeatingBendingProcessNew"/>
    <dgm:cxn modelId="{E0FBBB7F-BC7F-4177-A3D5-2251C43D59DB}" type="presParOf" srcId="{CFB9C528-2BD2-4102-BE3C-71267F9129D2}" destId="{6831480E-21DF-4F0A-9581-866379E3BB67}" srcOrd="1" destOrd="0" presId="urn:microsoft.com/office/officeart/2016/7/layout/RepeatingBendingProcessNew"/>
    <dgm:cxn modelId="{D9577A7B-E835-4C3D-9627-3E6303B44CAD}" type="presParOf" srcId="{6831480E-21DF-4F0A-9581-866379E3BB67}" destId="{C86F0971-1D26-4984-8687-E41E9AF5CD2A}" srcOrd="0" destOrd="0" presId="urn:microsoft.com/office/officeart/2016/7/layout/RepeatingBendingProcessNew"/>
    <dgm:cxn modelId="{F9B4E3CC-D787-45E3-AB05-677D927EB136}" type="presParOf" srcId="{CFB9C528-2BD2-4102-BE3C-71267F9129D2}" destId="{81422070-80F1-4DBE-A69D-1F5369A90D94}" srcOrd="2" destOrd="0" presId="urn:microsoft.com/office/officeart/2016/7/layout/RepeatingBendingProcessNew"/>
    <dgm:cxn modelId="{9D7FC52B-62EA-4FD8-99D6-0EC4D534FA61}" type="presParOf" srcId="{CFB9C528-2BD2-4102-BE3C-71267F9129D2}" destId="{12E0D183-74E0-43DB-86C0-82A1878191A8}" srcOrd="3" destOrd="0" presId="urn:microsoft.com/office/officeart/2016/7/layout/RepeatingBendingProcessNew"/>
    <dgm:cxn modelId="{72883F32-EF9D-4EA6-9CEB-A69CC765B19C}" type="presParOf" srcId="{12E0D183-74E0-43DB-86C0-82A1878191A8}" destId="{9FA1F9A8-E51D-42BE-87CE-553795AA42D2}" srcOrd="0" destOrd="0" presId="urn:microsoft.com/office/officeart/2016/7/layout/RepeatingBendingProcessNew"/>
    <dgm:cxn modelId="{31DD3D93-D945-4F41-9A54-ABDB377535B5}" type="presParOf" srcId="{CFB9C528-2BD2-4102-BE3C-71267F9129D2}" destId="{D57EB78E-48E2-436D-9495-9BB837BBED3B}" srcOrd="4" destOrd="0" presId="urn:microsoft.com/office/officeart/2016/7/layout/RepeatingBendingProcessNew"/>
    <dgm:cxn modelId="{A81CACE2-A326-43C5-92FE-88EDA2910445}" type="presParOf" srcId="{CFB9C528-2BD2-4102-BE3C-71267F9129D2}" destId="{2B28F63B-6A6C-42B8-8DB6-5A51CA6B8EE6}" srcOrd="5" destOrd="0" presId="urn:microsoft.com/office/officeart/2016/7/layout/RepeatingBendingProcessNew"/>
    <dgm:cxn modelId="{8808807E-2C22-4C24-B181-7AA85E1BADE4}" type="presParOf" srcId="{2B28F63B-6A6C-42B8-8DB6-5A51CA6B8EE6}" destId="{2F7F42D7-DCCB-4A1A-BCC1-ABDCD68833F8}" srcOrd="0" destOrd="0" presId="urn:microsoft.com/office/officeart/2016/7/layout/RepeatingBendingProcessNew"/>
    <dgm:cxn modelId="{2F85AC36-B745-4EE0-BB51-A59EBA23CC70}" type="presParOf" srcId="{CFB9C528-2BD2-4102-BE3C-71267F9129D2}" destId="{FDDE0983-6C8E-4D56-9116-4DD4CCD5BC62}" srcOrd="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58CA87-9E18-4C03-9118-3066A221CCE6}">
      <dsp:nvSpPr>
        <dsp:cNvPr id="0" name=""/>
        <dsp:cNvSpPr/>
      </dsp:nvSpPr>
      <dsp:spPr>
        <a:xfrm>
          <a:off x="82613" y="908559"/>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C94B92-947D-41D3-9C97-7DAE6D675F18}">
      <dsp:nvSpPr>
        <dsp:cNvPr id="0" name=""/>
        <dsp:cNvSpPr/>
      </dsp:nvSpPr>
      <dsp:spPr>
        <a:xfrm>
          <a:off x="271034" y="109698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D791DC-6436-4100-AE91-5F92DBEE5876}">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 ECHO (Exponent): Raises the left operand to the power of the right operand. </a:t>
          </a:r>
        </a:p>
      </dsp:txBody>
      <dsp:txXfrm>
        <a:off x="1172126" y="908559"/>
        <a:ext cx="2114937" cy="897246"/>
      </dsp:txXfrm>
    </dsp:sp>
    <dsp:sp modelId="{DC2D2BB3-66C5-449E-A34C-795A18835609}">
      <dsp:nvSpPr>
        <dsp:cNvPr id="0" name=""/>
        <dsp:cNvSpPr/>
      </dsp:nvSpPr>
      <dsp:spPr>
        <a:xfrm>
          <a:off x="3655575" y="908559"/>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7EC6AB-F8D9-416C-8ADB-4337FADC05FE}">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66070A-259A-4CCE-B872-41897CC3EAA3}">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 FOXTROT + GOLF: This is the left and right parenthesis, there can be an expression between the parenthesis. </a:t>
          </a:r>
        </a:p>
      </dsp:txBody>
      <dsp:txXfrm>
        <a:off x="4745088" y="908559"/>
        <a:ext cx="2114937" cy="897246"/>
      </dsp:txXfrm>
    </dsp:sp>
    <dsp:sp modelId="{878D36C2-4760-4D93-98EA-BFAC6CEF0324}">
      <dsp:nvSpPr>
        <dsp:cNvPr id="0" name=""/>
        <dsp:cNvSpPr/>
      </dsp:nvSpPr>
      <dsp:spPr>
        <a:xfrm>
          <a:off x="7228536" y="908559"/>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1B2422-0038-4E73-80E8-E60B258E2F94}">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B587CF-ABD2-4E90-B428-39CFFDD27AE6}">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 KILO: Computes the modulus of the left operand divided by the right operand. • CHARLIE, DELTA: Multiplication and division operators. </a:t>
          </a:r>
        </a:p>
      </dsp:txBody>
      <dsp:txXfrm>
        <a:off x="8318049" y="908559"/>
        <a:ext cx="2114937" cy="897246"/>
      </dsp:txXfrm>
    </dsp:sp>
    <dsp:sp modelId="{2A136375-A2C3-4018-BF95-C1EC88D01BF4}">
      <dsp:nvSpPr>
        <dsp:cNvPr id="0" name=""/>
        <dsp:cNvSpPr/>
      </dsp:nvSpPr>
      <dsp:spPr>
        <a:xfrm>
          <a:off x="82613" y="2545532"/>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32682C-906C-4050-9C62-37878B9FAC0C}">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DE0CD8-0794-4FB5-9DC9-2A50448AB147}">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 ALPHA, BRAVO : Addition and subtraction operators. </a:t>
          </a:r>
        </a:p>
      </dsp:txBody>
      <dsp:txXfrm>
        <a:off x="1172126" y="2545532"/>
        <a:ext cx="2114937" cy="897246"/>
      </dsp:txXfrm>
    </dsp:sp>
    <dsp:sp modelId="{CA369FBF-ABD5-4630-BF66-DEBD97A671AD}">
      <dsp:nvSpPr>
        <dsp:cNvPr id="0" name=""/>
        <dsp:cNvSpPr/>
      </dsp:nvSpPr>
      <dsp:spPr>
        <a:xfrm>
          <a:off x="3655575" y="2545532"/>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E12FF5-28DD-431F-A016-53979D03B1D3}">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26F069-9969-46CC-993F-618164BAD013}">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 SIERRA, UNIFORM, VICTOR, TANGO, LIMA, WHISKEY: Comparison operators for greater than, greater than or equal to, less than, less than or equal to, equal to, and not equal to, respectively. </a:t>
          </a:r>
        </a:p>
      </dsp:txBody>
      <dsp:txXfrm>
        <a:off x="4745088" y="2545532"/>
        <a:ext cx="2114937" cy="897246"/>
      </dsp:txXfrm>
    </dsp:sp>
    <dsp:sp modelId="{4CC0736C-475A-4136-9DE1-2C56092D193F}">
      <dsp:nvSpPr>
        <dsp:cNvPr id="0" name=""/>
        <dsp:cNvSpPr/>
      </dsp:nvSpPr>
      <dsp:spPr>
        <a:xfrm>
          <a:off x="7228536" y="2545532"/>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3B2125-3C11-4915-86BF-BA8D6B9B42EF}">
      <dsp:nvSpPr>
        <dsp:cNvPr id="0" name=""/>
        <dsp:cNvSpPr/>
      </dsp:nvSpPr>
      <dsp:spPr>
        <a:xfrm>
          <a:off x="7416958" y="2733954"/>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6EAF78-4AED-4787-87E2-C0C75ECE9793}">
      <dsp:nvSpPr>
        <dsp:cNvPr id="0" name=""/>
        <dsp:cNvSpPr/>
      </dsp:nvSpPr>
      <dsp:spPr>
        <a:xfrm>
          <a:off x="8318049"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 LIMA: For Assignment.</a:t>
          </a:r>
        </a:p>
      </dsp:txBody>
      <dsp:txXfrm>
        <a:off x="8318049" y="2545532"/>
        <a:ext cx="2114937" cy="897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31480E-21DF-4F0A-9581-866379E3BB67}">
      <dsp:nvSpPr>
        <dsp:cNvPr id="0" name=""/>
        <dsp:cNvSpPr/>
      </dsp:nvSpPr>
      <dsp:spPr>
        <a:xfrm>
          <a:off x="4906438" y="868487"/>
          <a:ext cx="668523" cy="91440"/>
        </a:xfrm>
        <a:custGeom>
          <a:avLst/>
          <a:gdLst/>
          <a:ahLst/>
          <a:cxnLst/>
          <a:rect l="0" t="0" r="0" b="0"/>
          <a:pathLst>
            <a:path>
              <a:moveTo>
                <a:pt x="0" y="45720"/>
              </a:moveTo>
              <a:lnTo>
                <a:pt x="668523" y="45720"/>
              </a:lnTo>
            </a:path>
          </a:pathLst>
        </a:custGeom>
        <a:noFill/>
        <a:ln w="6350" cap="flat" cmpd="sng" algn="ctr">
          <a:solidFill>
            <a:schemeClr val="bg2">
              <a:lumMod val="10000"/>
              <a:lumOff val="9000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3221" y="910712"/>
        <a:ext cx="34956" cy="6991"/>
      </dsp:txXfrm>
    </dsp:sp>
    <dsp:sp modelId="{3FA3A03B-11D5-4A7E-8296-2D3D9D9B0A51}">
      <dsp:nvSpPr>
        <dsp:cNvPr id="0" name=""/>
        <dsp:cNvSpPr/>
      </dsp:nvSpPr>
      <dsp:spPr>
        <a:xfrm>
          <a:off x="1868572" y="2308"/>
          <a:ext cx="3039665" cy="1823799"/>
        </a:xfrm>
        <a:prstGeom prst="rect">
          <a:avLst/>
        </a:prstGeom>
        <a:solidFill>
          <a:schemeClr val="bg2">
            <a:lumMod val="25000"/>
            <a:lumOff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946" tIns="156345" rIns="148946" bIns="156345" numCol="1" spcCol="1270" anchor="t" anchorCtr="0">
          <a:noAutofit/>
        </a:bodyPr>
        <a:lstStyle/>
        <a:p>
          <a:pPr marL="0" lvl="0" indent="0" algn="l" defTabSz="533400">
            <a:lnSpc>
              <a:spcPct val="90000"/>
            </a:lnSpc>
            <a:spcBef>
              <a:spcPct val="0"/>
            </a:spcBef>
            <a:spcAft>
              <a:spcPct val="35000"/>
            </a:spcAft>
            <a:buNone/>
          </a:pPr>
          <a:r>
            <a:rPr lang="en-US" sz="1200" kern="1200"/>
            <a:t>1.  Arrays and Indices</a:t>
          </a:r>
        </a:p>
        <a:p>
          <a:pPr marL="57150" lvl="1" indent="-57150" algn="l" defTabSz="400050">
            <a:lnSpc>
              <a:spcPct val="90000"/>
            </a:lnSpc>
            <a:spcBef>
              <a:spcPct val="0"/>
            </a:spcBef>
            <a:spcAft>
              <a:spcPct val="15000"/>
            </a:spcAft>
            <a:buChar char="•"/>
          </a:pPr>
          <a:r>
            <a:rPr lang="en-US" sz="900" kern="1200"/>
            <a:t>o Arrays in AlphaCode are declared using the ILLUMINATI keyword, followed by the array name and size.</a:t>
          </a:r>
        </a:p>
        <a:p>
          <a:pPr marL="57150" lvl="1" indent="-57150" algn="l" defTabSz="400050">
            <a:lnSpc>
              <a:spcPct val="90000"/>
            </a:lnSpc>
            <a:spcBef>
              <a:spcPct val="0"/>
            </a:spcBef>
            <a:spcAft>
              <a:spcPct val="15000"/>
            </a:spcAft>
            <a:buChar char="•"/>
          </a:pPr>
          <a:r>
            <a:rPr lang="en-US" sz="900" kern="1200"/>
            <a:t>o Array indices start from 0 and can be accessed using square brackets, e.g., arr[0]. </a:t>
          </a:r>
        </a:p>
        <a:p>
          <a:pPr marL="57150" lvl="1" indent="-57150" algn="l" defTabSz="400050">
            <a:lnSpc>
              <a:spcPct val="90000"/>
            </a:lnSpc>
            <a:spcBef>
              <a:spcPct val="0"/>
            </a:spcBef>
            <a:spcAft>
              <a:spcPct val="15000"/>
            </a:spcAft>
            <a:buChar char="•"/>
          </a:pPr>
          <a:r>
            <a:rPr lang="en-US" sz="900" kern="1200"/>
            <a:t>o Arrays are zero-initialized upon declaration </a:t>
          </a:r>
        </a:p>
      </dsp:txBody>
      <dsp:txXfrm>
        <a:off x="1868572" y="2308"/>
        <a:ext cx="3039665" cy="1823799"/>
      </dsp:txXfrm>
    </dsp:sp>
    <dsp:sp modelId="{12E0D183-74E0-43DB-86C0-82A1878191A8}">
      <dsp:nvSpPr>
        <dsp:cNvPr id="0" name=""/>
        <dsp:cNvSpPr/>
      </dsp:nvSpPr>
      <dsp:spPr>
        <a:xfrm>
          <a:off x="3388405" y="1824307"/>
          <a:ext cx="3738788" cy="668523"/>
        </a:xfrm>
        <a:custGeom>
          <a:avLst/>
          <a:gdLst/>
          <a:ahLst/>
          <a:cxnLst/>
          <a:rect l="0" t="0" r="0" b="0"/>
          <a:pathLst>
            <a:path>
              <a:moveTo>
                <a:pt x="3738788" y="0"/>
              </a:moveTo>
              <a:lnTo>
                <a:pt x="3738788" y="351361"/>
              </a:lnTo>
              <a:lnTo>
                <a:pt x="0" y="351361"/>
              </a:lnTo>
              <a:lnTo>
                <a:pt x="0" y="668523"/>
              </a:lnTo>
            </a:path>
          </a:pathLst>
        </a:custGeom>
        <a:noFill/>
        <a:ln w="6350" cap="flat" cmpd="sng" algn="ctr">
          <a:solidFill>
            <a:schemeClr val="bg2">
              <a:lumMod val="10000"/>
              <a:lumOff val="9000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62710" y="2155073"/>
        <a:ext cx="190179" cy="6991"/>
      </dsp:txXfrm>
    </dsp:sp>
    <dsp:sp modelId="{81422070-80F1-4DBE-A69D-1F5369A90D94}">
      <dsp:nvSpPr>
        <dsp:cNvPr id="0" name=""/>
        <dsp:cNvSpPr/>
      </dsp:nvSpPr>
      <dsp:spPr>
        <a:xfrm>
          <a:off x="5607361" y="2308"/>
          <a:ext cx="3039665" cy="1823799"/>
        </a:xfrm>
        <a:prstGeom prst="rect">
          <a:avLst/>
        </a:prstGeom>
        <a:solidFill>
          <a:schemeClr val="bg2">
            <a:lumMod val="50000"/>
            <a:lumOff val="50000"/>
          </a:schemeClr>
        </a:solidFill>
        <a:ln w="12700" cap="flat" cmpd="sng" algn="ctr">
          <a:solidFill>
            <a:schemeClr val="bg2">
              <a:lumMod val="50000"/>
              <a:lumOff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946" tIns="156345" rIns="148946" bIns="156345" numCol="1" spcCol="1270" anchor="t" anchorCtr="0">
          <a:noAutofit/>
        </a:bodyPr>
        <a:lstStyle/>
        <a:p>
          <a:pPr marL="0" lvl="0" indent="0" algn="l" defTabSz="533400">
            <a:lnSpc>
              <a:spcPct val="90000"/>
            </a:lnSpc>
            <a:spcBef>
              <a:spcPct val="0"/>
            </a:spcBef>
            <a:spcAft>
              <a:spcPct val="35000"/>
            </a:spcAft>
            <a:buNone/>
          </a:pPr>
          <a:r>
            <a:rPr lang="en-US" sz="1200" kern="1200" dirty="0"/>
            <a:t>2. Type Coercion Rules </a:t>
          </a:r>
        </a:p>
        <a:p>
          <a:pPr marL="57150" lvl="1" indent="-57150" algn="l" defTabSz="400050">
            <a:lnSpc>
              <a:spcPct val="90000"/>
            </a:lnSpc>
            <a:spcBef>
              <a:spcPct val="0"/>
            </a:spcBef>
            <a:spcAft>
              <a:spcPct val="15000"/>
            </a:spcAft>
            <a:buChar char="•"/>
          </a:pPr>
          <a:r>
            <a:rPr lang="en-US" sz="900" kern="1200" dirty="0"/>
            <a:t>o Type inference is used. </a:t>
          </a:r>
        </a:p>
        <a:p>
          <a:pPr marL="57150" lvl="1" indent="-57150" algn="l" defTabSz="400050">
            <a:lnSpc>
              <a:spcPct val="90000"/>
            </a:lnSpc>
            <a:spcBef>
              <a:spcPct val="0"/>
            </a:spcBef>
            <a:spcAft>
              <a:spcPct val="15000"/>
            </a:spcAft>
            <a:buChar char="•"/>
          </a:pPr>
          <a:r>
            <a:rPr lang="en-US" sz="900" kern="1200" dirty="0"/>
            <a:t>o There are only two types in this language: Integer and Real which uses the token INDIA and JULIETT respectively. </a:t>
          </a:r>
        </a:p>
        <a:p>
          <a:pPr marL="57150" lvl="1" indent="-57150" algn="l" defTabSz="400050">
            <a:lnSpc>
              <a:spcPct val="90000"/>
            </a:lnSpc>
            <a:spcBef>
              <a:spcPct val="0"/>
            </a:spcBef>
            <a:spcAft>
              <a:spcPct val="15000"/>
            </a:spcAft>
            <a:buChar char="•"/>
          </a:pPr>
          <a:r>
            <a:rPr lang="en-US" sz="900" kern="1200" dirty="0"/>
            <a:t>o Type conversion is done automatically for operations involving different data types depending on the operation being done. Most of the converted to </a:t>
          </a:r>
          <a:r>
            <a:rPr lang="en-US" sz="900" kern="1200" dirty="0" err="1"/>
            <a:t>Juliett</a:t>
          </a:r>
          <a:r>
            <a:rPr lang="en-US" sz="900" kern="1200" dirty="0"/>
            <a:t> (Real) if there is a type difference, </a:t>
          </a:r>
        </a:p>
      </dsp:txBody>
      <dsp:txXfrm>
        <a:off x="5607361" y="2308"/>
        <a:ext cx="3039665" cy="1823799"/>
      </dsp:txXfrm>
    </dsp:sp>
    <dsp:sp modelId="{2B28F63B-6A6C-42B8-8DB6-5A51CA6B8EE6}">
      <dsp:nvSpPr>
        <dsp:cNvPr id="0" name=""/>
        <dsp:cNvSpPr/>
      </dsp:nvSpPr>
      <dsp:spPr>
        <a:xfrm>
          <a:off x="4906438" y="3391410"/>
          <a:ext cx="668523" cy="91440"/>
        </a:xfrm>
        <a:custGeom>
          <a:avLst/>
          <a:gdLst/>
          <a:ahLst/>
          <a:cxnLst/>
          <a:rect l="0" t="0" r="0" b="0"/>
          <a:pathLst>
            <a:path>
              <a:moveTo>
                <a:pt x="0" y="45720"/>
              </a:moveTo>
              <a:lnTo>
                <a:pt x="668523"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3221" y="3433634"/>
        <a:ext cx="34956" cy="6991"/>
      </dsp:txXfrm>
    </dsp:sp>
    <dsp:sp modelId="{D57EB78E-48E2-436D-9495-9BB837BBED3B}">
      <dsp:nvSpPr>
        <dsp:cNvPr id="0" name=""/>
        <dsp:cNvSpPr/>
      </dsp:nvSpPr>
      <dsp:spPr>
        <a:xfrm>
          <a:off x="1868572" y="2525230"/>
          <a:ext cx="3039665" cy="1823799"/>
        </a:xfrm>
        <a:prstGeom prst="rect">
          <a:avLst/>
        </a:prstGeom>
        <a:solidFill>
          <a:schemeClr val="bg2">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946" tIns="156345" rIns="148946" bIns="156345" numCol="1" spcCol="1270" anchor="t" anchorCtr="0">
          <a:noAutofit/>
        </a:bodyPr>
        <a:lstStyle/>
        <a:p>
          <a:pPr marL="0" lvl="0" indent="0" algn="l" defTabSz="533400">
            <a:lnSpc>
              <a:spcPct val="90000"/>
            </a:lnSpc>
            <a:spcBef>
              <a:spcPct val="0"/>
            </a:spcBef>
            <a:spcAft>
              <a:spcPct val="35000"/>
            </a:spcAft>
            <a:buNone/>
          </a:pPr>
          <a:r>
            <a:rPr lang="en-US" sz="1200" kern="1200"/>
            <a:t>3. Parameter Passing Information </a:t>
          </a:r>
        </a:p>
        <a:p>
          <a:pPr marL="57150" lvl="1" indent="-57150" algn="l" defTabSz="400050">
            <a:lnSpc>
              <a:spcPct val="90000"/>
            </a:lnSpc>
            <a:spcBef>
              <a:spcPct val="0"/>
            </a:spcBef>
            <a:spcAft>
              <a:spcPct val="15000"/>
            </a:spcAft>
            <a:buChar char="•"/>
          </a:pPr>
          <a:r>
            <a:rPr lang="en-US" sz="900" kern="1200"/>
            <a:t>• At this moment there is no functions in this language, there are no parameter passing done. </a:t>
          </a:r>
        </a:p>
      </dsp:txBody>
      <dsp:txXfrm>
        <a:off x="1868572" y="2525230"/>
        <a:ext cx="3039665" cy="1823799"/>
      </dsp:txXfrm>
    </dsp:sp>
    <dsp:sp modelId="{FDDE0983-6C8E-4D56-9116-4DD4CCD5BC62}">
      <dsp:nvSpPr>
        <dsp:cNvPr id="0" name=""/>
        <dsp:cNvSpPr/>
      </dsp:nvSpPr>
      <dsp:spPr>
        <a:xfrm>
          <a:off x="5607361" y="2525230"/>
          <a:ext cx="3039665" cy="1823799"/>
        </a:xfrm>
        <a:prstGeom prst="rect">
          <a:avLst/>
        </a:prstGeom>
        <a:solidFill>
          <a:schemeClr val="bg2">
            <a:lumMod val="90000"/>
            <a:lumOff val="1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946" tIns="156345" rIns="148946" bIns="156345" numCol="1" spcCol="1270" anchor="t" anchorCtr="0">
          <a:noAutofit/>
        </a:bodyPr>
        <a:lstStyle/>
        <a:p>
          <a:pPr marL="0" lvl="0" indent="0" algn="l" defTabSz="533400">
            <a:lnSpc>
              <a:spcPct val="90000"/>
            </a:lnSpc>
            <a:spcBef>
              <a:spcPct val="0"/>
            </a:spcBef>
            <a:spcAft>
              <a:spcPct val="35000"/>
            </a:spcAft>
            <a:buNone/>
          </a:pPr>
          <a:r>
            <a:rPr lang="en-US" sz="1200" kern="1200"/>
            <a:t>4. Other Semantic Information </a:t>
          </a:r>
        </a:p>
        <a:p>
          <a:pPr marL="57150" lvl="1" indent="-57150" algn="l" defTabSz="400050">
            <a:lnSpc>
              <a:spcPct val="90000"/>
            </a:lnSpc>
            <a:spcBef>
              <a:spcPct val="0"/>
            </a:spcBef>
            <a:spcAft>
              <a:spcPct val="15000"/>
            </a:spcAft>
            <a:buChar char="•"/>
          </a:pPr>
          <a:r>
            <a:rPr lang="en-US" sz="900" kern="1200"/>
            <a:t>• Variables are declared variable name followed by an expression. </a:t>
          </a:r>
        </a:p>
        <a:p>
          <a:pPr marL="57150" lvl="1" indent="-57150" algn="l" defTabSz="400050">
            <a:lnSpc>
              <a:spcPct val="90000"/>
            </a:lnSpc>
            <a:spcBef>
              <a:spcPct val="0"/>
            </a:spcBef>
            <a:spcAft>
              <a:spcPct val="15000"/>
            </a:spcAft>
            <a:buChar char="•"/>
          </a:pPr>
          <a:r>
            <a:rPr lang="en-US" sz="900" kern="1200" dirty="0"/>
            <a:t>• Control flow statements include PAPA (if) and ROMEO (while) are declared followed by a condition statement and they using the keyword QUEBEC followed by the control flow statement used(PAPA (if) and ROMEO (while)). </a:t>
          </a:r>
        </a:p>
        <a:p>
          <a:pPr marL="57150" lvl="1" indent="-57150" algn="l" defTabSz="400050">
            <a:lnSpc>
              <a:spcPct val="90000"/>
            </a:lnSpc>
            <a:spcBef>
              <a:spcPct val="0"/>
            </a:spcBef>
            <a:spcAft>
              <a:spcPct val="15000"/>
            </a:spcAft>
            <a:buChar char="•"/>
          </a:pPr>
          <a:r>
            <a:rPr lang="en-US" sz="900" kern="1200"/>
            <a:t>• Input/output operations are performed using MIKE (display) and NOVEMBER (input)</a:t>
          </a:r>
        </a:p>
      </dsp:txBody>
      <dsp:txXfrm>
        <a:off x="5607361" y="2525230"/>
        <a:ext cx="3039665" cy="182379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BCE45-709E-574C-5AD4-CCF01F66FC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0338E3-1F63-8226-C41B-5BD3B9A63D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F04C0E-7217-0058-685E-94117B3006C0}"/>
              </a:ext>
            </a:extLst>
          </p:cNvPr>
          <p:cNvSpPr>
            <a:spLocks noGrp="1"/>
          </p:cNvSpPr>
          <p:nvPr>
            <p:ph type="dt" sz="half" idx="10"/>
          </p:nvPr>
        </p:nvSpPr>
        <p:spPr/>
        <p:txBody>
          <a:bodyPr/>
          <a:lstStyle/>
          <a:p>
            <a:fld id="{3C2B07E4-CDF9-4C88-A2F3-04620E58224D}" type="datetimeFigureOut">
              <a:rPr lang="en-US" smtClean="0"/>
              <a:t>12/4/2023</a:t>
            </a:fld>
            <a:endParaRPr lang="en-US"/>
          </a:p>
        </p:txBody>
      </p:sp>
      <p:sp>
        <p:nvSpPr>
          <p:cNvPr id="5" name="Footer Placeholder 4">
            <a:extLst>
              <a:ext uri="{FF2B5EF4-FFF2-40B4-BE49-F238E27FC236}">
                <a16:creationId xmlns:a16="http://schemas.microsoft.com/office/drawing/2014/main" id="{88B969B1-2040-5BE8-0D87-E5ED0533B8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178C46-C5AE-35EB-C40B-BE209AB207F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755747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E9801-B0EC-EF38-0A49-19D4BAC70B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2A8881-905E-E6F9-BC9B-C47D613A4C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3267D9-57A9-78DA-BCAE-8F312B2E35A4}"/>
              </a:ext>
            </a:extLst>
          </p:cNvPr>
          <p:cNvSpPr>
            <a:spLocks noGrp="1"/>
          </p:cNvSpPr>
          <p:nvPr>
            <p:ph type="dt" sz="half" idx="10"/>
          </p:nvPr>
        </p:nvSpPr>
        <p:spPr/>
        <p:txBody>
          <a:bodyPr/>
          <a:lstStyle/>
          <a:p>
            <a:fld id="{3C2B07E4-CDF9-4C88-A2F3-04620E58224D}" type="datetimeFigureOut">
              <a:rPr lang="en-US" smtClean="0"/>
              <a:t>12/4/2023</a:t>
            </a:fld>
            <a:endParaRPr lang="en-US"/>
          </a:p>
        </p:txBody>
      </p:sp>
      <p:sp>
        <p:nvSpPr>
          <p:cNvPr id="5" name="Footer Placeholder 4">
            <a:extLst>
              <a:ext uri="{FF2B5EF4-FFF2-40B4-BE49-F238E27FC236}">
                <a16:creationId xmlns:a16="http://schemas.microsoft.com/office/drawing/2014/main" id="{5B9E82EF-EAFE-70EE-2FE2-34471F6669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49E9FB-A5F0-7716-495C-53A37D54453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617722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AF41FB-460E-7F47-03C9-E5F9DCA59D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245728-C255-1633-1F6E-1F39A8DD1F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8B48C6-9AFA-34F4-8F04-FDEECE7255AF}"/>
              </a:ext>
            </a:extLst>
          </p:cNvPr>
          <p:cNvSpPr>
            <a:spLocks noGrp="1"/>
          </p:cNvSpPr>
          <p:nvPr>
            <p:ph type="dt" sz="half" idx="10"/>
          </p:nvPr>
        </p:nvSpPr>
        <p:spPr/>
        <p:txBody>
          <a:bodyPr/>
          <a:lstStyle/>
          <a:p>
            <a:fld id="{3C2B07E4-CDF9-4C88-A2F3-04620E58224D}" type="datetimeFigureOut">
              <a:rPr lang="en-US" smtClean="0"/>
              <a:t>12/4/2023</a:t>
            </a:fld>
            <a:endParaRPr lang="en-US"/>
          </a:p>
        </p:txBody>
      </p:sp>
      <p:sp>
        <p:nvSpPr>
          <p:cNvPr id="5" name="Footer Placeholder 4">
            <a:extLst>
              <a:ext uri="{FF2B5EF4-FFF2-40B4-BE49-F238E27FC236}">
                <a16:creationId xmlns:a16="http://schemas.microsoft.com/office/drawing/2014/main" id="{F0B69823-0FE1-7AD5-01E4-C2BB0DEB3D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727FB-E55D-883D-C009-532F8AF49F11}"/>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882796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F3179-1A1C-F451-570F-DFAF33CCE3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1BC53D-4CEF-607D-8B66-5FC942D71B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27BC38-D524-7A6D-5FD4-0E3F54467E7A}"/>
              </a:ext>
            </a:extLst>
          </p:cNvPr>
          <p:cNvSpPr>
            <a:spLocks noGrp="1"/>
          </p:cNvSpPr>
          <p:nvPr>
            <p:ph type="dt" sz="half" idx="10"/>
          </p:nvPr>
        </p:nvSpPr>
        <p:spPr/>
        <p:txBody>
          <a:bodyPr/>
          <a:lstStyle/>
          <a:p>
            <a:fld id="{3C2B07E4-CDF9-4C88-A2F3-04620E58224D}" type="datetimeFigureOut">
              <a:rPr lang="en-US" smtClean="0"/>
              <a:t>12/4/2023</a:t>
            </a:fld>
            <a:endParaRPr lang="en-US"/>
          </a:p>
        </p:txBody>
      </p:sp>
      <p:sp>
        <p:nvSpPr>
          <p:cNvPr id="5" name="Footer Placeholder 4">
            <a:extLst>
              <a:ext uri="{FF2B5EF4-FFF2-40B4-BE49-F238E27FC236}">
                <a16:creationId xmlns:a16="http://schemas.microsoft.com/office/drawing/2014/main" id="{3D31E753-F33F-20B6-CD60-1D683C4C55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7CF61C-FA78-1FEB-A7C7-557E100750A5}"/>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860785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9592B-CDBF-8198-19AD-0853B76EBE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19C612-2E77-2114-4138-5EECD73FC8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9AD1E3-A8C1-4757-9FD7-834CAA67B677}"/>
              </a:ext>
            </a:extLst>
          </p:cNvPr>
          <p:cNvSpPr>
            <a:spLocks noGrp="1"/>
          </p:cNvSpPr>
          <p:nvPr>
            <p:ph type="dt" sz="half" idx="10"/>
          </p:nvPr>
        </p:nvSpPr>
        <p:spPr/>
        <p:txBody>
          <a:bodyPr/>
          <a:lstStyle/>
          <a:p>
            <a:fld id="{3C2B07E4-CDF9-4C88-A2F3-04620E58224D}" type="datetimeFigureOut">
              <a:rPr lang="en-US" smtClean="0"/>
              <a:t>12/4/2023</a:t>
            </a:fld>
            <a:endParaRPr lang="en-US"/>
          </a:p>
        </p:txBody>
      </p:sp>
      <p:sp>
        <p:nvSpPr>
          <p:cNvPr id="5" name="Footer Placeholder 4">
            <a:extLst>
              <a:ext uri="{FF2B5EF4-FFF2-40B4-BE49-F238E27FC236}">
                <a16:creationId xmlns:a16="http://schemas.microsoft.com/office/drawing/2014/main" id="{A40225A4-644D-528F-1AEB-2AA0B34ABC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BC304A-BA33-CD77-485A-CB4007AC3D76}"/>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963970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5113B-FD1B-0F89-272F-44262B258A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9A053A-9B1E-D72B-D2CC-11EBB012E5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881B4D-EC68-22EF-CD56-958E5CA81D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80BA82-AC30-5BBC-C445-74AAE7124FB4}"/>
              </a:ext>
            </a:extLst>
          </p:cNvPr>
          <p:cNvSpPr>
            <a:spLocks noGrp="1"/>
          </p:cNvSpPr>
          <p:nvPr>
            <p:ph type="dt" sz="half" idx="10"/>
          </p:nvPr>
        </p:nvSpPr>
        <p:spPr/>
        <p:txBody>
          <a:bodyPr/>
          <a:lstStyle/>
          <a:p>
            <a:fld id="{3C2B07E4-CDF9-4C88-A2F3-04620E58224D}" type="datetimeFigureOut">
              <a:rPr lang="en-US" smtClean="0"/>
              <a:t>12/4/2023</a:t>
            </a:fld>
            <a:endParaRPr lang="en-US"/>
          </a:p>
        </p:txBody>
      </p:sp>
      <p:sp>
        <p:nvSpPr>
          <p:cNvPr id="6" name="Footer Placeholder 5">
            <a:extLst>
              <a:ext uri="{FF2B5EF4-FFF2-40B4-BE49-F238E27FC236}">
                <a16:creationId xmlns:a16="http://schemas.microsoft.com/office/drawing/2014/main" id="{3B6A58E9-4868-ED0F-35DA-D5DA3438E2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58EAEA-B9D2-9580-4D5A-743436427B07}"/>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962222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2E6A-DA4A-68F1-C6D6-8526356243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61E531-8ED6-208B-2D81-6F918C0F09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CF292D-06F3-929A-4FE7-5C832007F7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651847-4FB2-B4BE-7187-43D8EBB314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13A45B-FEB4-E852-4958-66DD83D631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E5496C-7926-D33B-6B9F-49D5B29C6AC8}"/>
              </a:ext>
            </a:extLst>
          </p:cNvPr>
          <p:cNvSpPr>
            <a:spLocks noGrp="1"/>
          </p:cNvSpPr>
          <p:nvPr>
            <p:ph type="dt" sz="half" idx="10"/>
          </p:nvPr>
        </p:nvSpPr>
        <p:spPr/>
        <p:txBody>
          <a:bodyPr/>
          <a:lstStyle/>
          <a:p>
            <a:fld id="{3C2B07E4-CDF9-4C88-A2F3-04620E58224D}" type="datetimeFigureOut">
              <a:rPr lang="en-US" smtClean="0"/>
              <a:t>12/4/2023</a:t>
            </a:fld>
            <a:endParaRPr lang="en-US"/>
          </a:p>
        </p:txBody>
      </p:sp>
      <p:sp>
        <p:nvSpPr>
          <p:cNvPr id="8" name="Footer Placeholder 7">
            <a:extLst>
              <a:ext uri="{FF2B5EF4-FFF2-40B4-BE49-F238E27FC236}">
                <a16:creationId xmlns:a16="http://schemas.microsoft.com/office/drawing/2014/main" id="{F9AD106E-DA6C-DE7E-6742-EA5895B9B8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60173B-EB0F-E131-7F5D-0A3C544AA45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584152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F39F7-09F5-FC1A-B008-E2C8B3C25E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D3CFC1-88CE-FB43-1604-93B312A00FEF}"/>
              </a:ext>
            </a:extLst>
          </p:cNvPr>
          <p:cNvSpPr>
            <a:spLocks noGrp="1"/>
          </p:cNvSpPr>
          <p:nvPr>
            <p:ph type="dt" sz="half" idx="10"/>
          </p:nvPr>
        </p:nvSpPr>
        <p:spPr/>
        <p:txBody>
          <a:bodyPr/>
          <a:lstStyle/>
          <a:p>
            <a:fld id="{3C2B07E4-CDF9-4C88-A2F3-04620E58224D}" type="datetimeFigureOut">
              <a:rPr lang="en-US" smtClean="0"/>
              <a:t>12/4/2023</a:t>
            </a:fld>
            <a:endParaRPr lang="en-US"/>
          </a:p>
        </p:txBody>
      </p:sp>
      <p:sp>
        <p:nvSpPr>
          <p:cNvPr id="4" name="Footer Placeholder 3">
            <a:extLst>
              <a:ext uri="{FF2B5EF4-FFF2-40B4-BE49-F238E27FC236}">
                <a16:creationId xmlns:a16="http://schemas.microsoft.com/office/drawing/2014/main" id="{838DE983-A8C9-7042-ADB6-C42F58CEAB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AE5515-CE6A-8AE6-415F-54A92AEF4DC4}"/>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90097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34F359-756D-64C8-4F00-16364B31CD0E}"/>
              </a:ext>
            </a:extLst>
          </p:cNvPr>
          <p:cNvSpPr>
            <a:spLocks noGrp="1"/>
          </p:cNvSpPr>
          <p:nvPr>
            <p:ph type="dt" sz="half" idx="10"/>
          </p:nvPr>
        </p:nvSpPr>
        <p:spPr/>
        <p:txBody>
          <a:bodyPr/>
          <a:lstStyle/>
          <a:p>
            <a:fld id="{3C2B07E4-CDF9-4C88-A2F3-04620E58224D}" type="datetimeFigureOut">
              <a:rPr lang="en-US" smtClean="0"/>
              <a:t>12/4/2023</a:t>
            </a:fld>
            <a:endParaRPr lang="en-US"/>
          </a:p>
        </p:txBody>
      </p:sp>
      <p:sp>
        <p:nvSpPr>
          <p:cNvPr id="3" name="Footer Placeholder 2">
            <a:extLst>
              <a:ext uri="{FF2B5EF4-FFF2-40B4-BE49-F238E27FC236}">
                <a16:creationId xmlns:a16="http://schemas.microsoft.com/office/drawing/2014/main" id="{3264A348-810C-F51F-8436-13DFBF89B7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8AF3A9-E2C9-311F-F6B9-E6329C70693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466222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46DC6-591A-490D-89EF-C8F7699E1E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BB2905-5A74-B2DF-54CD-3BE64CBA77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DBF045-C02A-CAFA-AC36-7025B5D679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CFBF66-8E3C-E24B-93FF-2D2B617EC2FB}"/>
              </a:ext>
            </a:extLst>
          </p:cNvPr>
          <p:cNvSpPr>
            <a:spLocks noGrp="1"/>
          </p:cNvSpPr>
          <p:nvPr>
            <p:ph type="dt" sz="half" idx="10"/>
          </p:nvPr>
        </p:nvSpPr>
        <p:spPr/>
        <p:txBody>
          <a:bodyPr/>
          <a:lstStyle/>
          <a:p>
            <a:fld id="{3C2B07E4-CDF9-4C88-A2F3-04620E58224D}" type="datetimeFigureOut">
              <a:rPr lang="en-US" smtClean="0"/>
              <a:t>12/4/2023</a:t>
            </a:fld>
            <a:endParaRPr lang="en-US"/>
          </a:p>
        </p:txBody>
      </p:sp>
      <p:sp>
        <p:nvSpPr>
          <p:cNvPr id="6" name="Footer Placeholder 5">
            <a:extLst>
              <a:ext uri="{FF2B5EF4-FFF2-40B4-BE49-F238E27FC236}">
                <a16:creationId xmlns:a16="http://schemas.microsoft.com/office/drawing/2014/main" id="{8F7112E2-92D4-0572-1CE9-CFE5E6387C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472DA0-B10A-D79F-3669-C6DFC897B33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141140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98FBD-07E9-8716-73B9-2D2D33F18E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0CCD85-822B-6107-04FA-B97B7998B5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44B0A1-A646-4D3F-E828-E9A7445856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6B3C5C-EE2B-912E-3D12-0BEA284FCE30}"/>
              </a:ext>
            </a:extLst>
          </p:cNvPr>
          <p:cNvSpPr>
            <a:spLocks noGrp="1"/>
          </p:cNvSpPr>
          <p:nvPr>
            <p:ph type="dt" sz="half" idx="10"/>
          </p:nvPr>
        </p:nvSpPr>
        <p:spPr/>
        <p:txBody>
          <a:bodyPr/>
          <a:lstStyle/>
          <a:p>
            <a:fld id="{3C2B07E4-CDF9-4C88-A2F3-04620E58224D}" type="datetimeFigureOut">
              <a:rPr lang="en-US" smtClean="0"/>
              <a:t>12/4/2023</a:t>
            </a:fld>
            <a:endParaRPr lang="en-US"/>
          </a:p>
        </p:txBody>
      </p:sp>
      <p:sp>
        <p:nvSpPr>
          <p:cNvPr id="6" name="Footer Placeholder 5">
            <a:extLst>
              <a:ext uri="{FF2B5EF4-FFF2-40B4-BE49-F238E27FC236}">
                <a16:creationId xmlns:a16="http://schemas.microsoft.com/office/drawing/2014/main" id="{EDF9605D-28A4-2793-83B4-D9AACC69B8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A3F089-D0F6-C8C3-6A12-EC8F69134142}"/>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147094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E173BA-00CF-C097-70D7-BA607E455A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BF5520-0292-747E-6C2C-494F48B707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5E12C8-E644-6178-D06F-D543C45E05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2B07E4-CDF9-4C88-A2F3-04620E58224D}" type="datetimeFigureOut">
              <a:rPr lang="en-US" smtClean="0"/>
              <a:pPr/>
              <a:t>12/4/2023</a:t>
            </a:fld>
            <a:endParaRPr lang="en-US" dirty="0"/>
          </a:p>
        </p:txBody>
      </p:sp>
      <p:sp>
        <p:nvSpPr>
          <p:cNvPr id="5" name="Footer Placeholder 4">
            <a:extLst>
              <a:ext uri="{FF2B5EF4-FFF2-40B4-BE49-F238E27FC236}">
                <a16:creationId xmlns:a16="http://schemas.microsoft.com/office/drawing/2014/main" id="{80680311-4F6F-F37B-14DA-6ACCB41AEE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71ECCB9-2F6E-D55E-EC7F-1540CFE3AF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5076015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www.wallpaperflare.com/flares-smoke-space-the-weeknd-trilogy-xo-wallpaper-hmovd"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s://www.wallpaperflare.com/red-and-gray-smoke-bomb-color-colour-abstract-ink-water-wallpaper-azbgq" TargetMode="External"/><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8.xml.rels><?xml version="1.0" encoding="UTF-8" standalone="yes"?>
<Relationships xmlns="http://schemas.openxmlformats.org/package/2006/relationships"><Relationship Id="rId3" Type="http://schemas.openxmlformats.org/officeDocument/2006/relationships/hyperlink" Target="https://www.wallpaperflare.com/blue-red-yellow-and-green-wavy-wallpaper-abstraction-background-wallpaper-qmedi" TargetMode="External"/><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wallpaperflare.com/purple-color-burst-hd-wallpaper-purple-and-pink-smoke-illustration-wallpaper-przmj"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colorful surface&#10;&#10;Description automatically generated">
            <a:extLst>
              <a:ext uri="{FF2B5EF4-FFF2-40B4-BE49-F238E27FC236}">
                <a16:creationId xmlns:a16="http://schemas.microsoft.com/office/drawing/2014/main" id="{290F2479-6228-229B-1B09-B24B940940DA}"/>
              </a:ext>
            </a:extLst>
          </p:cNvPr>
          <p:cNvPicPr>
            <a:picLocks noChangeAspect="1"/>
          </p:cNvPicPr>
          <p:nvPr/>
        </p:nvPicPr>
        <p:blipFill rotWithShape="1">
          <a:blip r:embed="rId2">
            <a:alphaModFix amt="50000"/>
          </a:blip>
          <a:srcRect t="3223" b="11550"/>
          <a:stretch/>
        </p:blipFill>
        <p:spPr>
          <a:xfrm>
            <a:off x="20" y="10"/>
            <a:ext cx="12191980" cy="6857990"/>
          </a:xfrm>
          <a:prstGeom prst="rect">
            <a:avLst/>
          </a:prstGeom>
        </p:spPr>
      </p:pic>
      <p:sp>
        <p:nvSpPr>
          <p:cNvPr id="2" name="Title 1">
            <a:extLst>
              <a:ext uri="{FF2B5EF4-FFF2-40B4-BE49-F238E27FC236}">
                <a16:creationId xmlns:a16="http://schemas.microsoft.com/office/drawing/2014/main" id="{37B4B484-9961-7150-7269-17FD03854262}"/>
              </a:ext>
            </a:extLst>
          </p:cNvPr>
          <p:cNvSpPr>
            <a:spLocks noGrp="1"/>
          </p:cNvSpPr>
          <p:nvPr>
            <p:ph type="ctrTitle"/>
          </p:nvPr>
        </p:nvSpPr>
        <p:spPr>
          <a:xfrm>
            <a:off x="1429612" y="1013984"/>
            <a:ext cx="6952388" cy="3260635"/>
          </a:xfrm>
        </p:spPr>
        <p:txBody>
          <a:bodyPr>
            <a:normAutofit/>
          </a:bodyPr>
          <a:lstStyle/>
          <a:p>
            <a:r>
              <a:rPr lang="en-US">
                <a:solidFill>
                  <a:srgbClr val="FFFFFF"/>
                </a:solidFill>
              </a:rPr>
              <a:t>AlphaCode</a:t>
            </a:r>
          </a:p>
        </p:txBody>
      </p:sp>
      <p:sp>
        <p:nvSpPr>
          <p:cNvPr id="3" name="Subtitle 2">
            <a:extLst>
              <a:ext uri="{FF2B5EF4-FFF2-40B4-BE49-F238E27FC236}">
                <a16:creationId xmlns:a16="http://schemas.microsoft.com/office/drawing/2014/main" id="{78632A5F-B4F2-7111-C8B5-81DC4B1DA319}"/>
              </a:ext>
            </a:extLst>
          </p:cNvPr>
          <p:cNvSpPr>
            <a:spLocks noGrp="1"/>
          </p:cNvSpPr>
          <p:nvPr>
            <p:ph type="subTitle" idx="1"/>
          </p:nvPr>
        </p:nvSpPr>
        <p:spPr/>
        <p:txBody>
          <a:bodyPr>
            <a:normAutofit/>
          </a:bodyPr>
          <a:lstStyle/>
          <a:p>
            <a:r>
              <a:rPr lang="en-US" dirty="0">
                <a:solidFill>
                  <a:srgbClr val="FFFFFF"/>
                </a:solidFill>
              </a:rPr>
              <a:t>Group 3</a:t>
            </a:r>
          </a:p>
        </p:txBody>
      </p:sp>
    </p:spTree>
    <p:extLst>
      <p:ext uri="{BB962C8B-B14F-4D97-AF65-F5344CB8AC3E}">
        <p14:creationId xmlns:p14="http://schemas.microsoft.com/office/powerpoint/2010/main" val="1373046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EE0B-63DF-6736-9396-932A9690F04E}"/>
              </a:ext>
            </a:extLst>
          </p:cNvPr>
          <p:cNvSpPr>
            <a:spLocks noGrp="1"/>
          </p:cNvSpPr>
          <p:nvPr>
            <p:ph type="title"/>
          </p:nvPr>
        </p:nvSpPr>
        <p:spPr>
          <a:xfrm>
            <a:off x="876692" y="741391"/>
            <a:ext cx="5479719" cy="1616203"/>
          </a:xfrm>
        </p:spPr>
        <p:txBody>
          <a:bodyPr anchor="b">
            <a:normAutofit/>
          </a:bodyPr>
          <a:lstStyle/>
          <a:p>
            <a:r>
              <a:rPr lang="en-US" sz="3200"/>
              <a:t>Continuing </a:t>
            </a:r>
          </a:p>
        </p:txBody>
      </p:sp>
      <p:sp>
        <p:nvSpPr>
          <p:cNvPr id="3" name="Content Placeholder 2">
            <a:extLst>
              <a:ext uri="{FF2B5EF4-FFF2-40B4-BE49-F238E27FC236}">
                <a16:creationId xmlns:a16="http://schemas.microsoft.com/office/drawing/2014/main" id="{4C86B55E-E036-CAAC-C619-79CF4D4E67AA}"/>
              </a:ext>
            </a:extLst>
          </p:cNvPr>
          <p:cNvSpPr>
            <a:spLocks noGrp="1"/>
          </p:cNvSpPr>
          <p:nvPr>
            <p:ph idx="1"/>
          </p:nvPr>
        </p:nvSpPr>
        <p:spPr>
          <a:xfrm>
            <a:off x="725772" y="2497965"/>
            <a:ext cx="5479719" cy="3447832"/>
          </a:xfrm>
        </p:spPr>
        <p:txBody>
          <a:bodyPr anchor="t">
            <a:normAutofit/>
          </a:bodyPr>
          <a:lstStyle/>
          <a:p>
            <a:pPr marL="0" indent="0">
              <a:buNone/>
            </a:pPr>
            <a:r>
              <a:rPr lang="en-US" sz="2000" dirty="0"/>
              <a:t>Fortran vs </a:t>
            </a:r>
            <a:r>
              <a:rPr lang="en-US" sz="2000" dirty="0" err="1"/>
              <a:t>AlphaCode</a:t>
            </a:r>
            <a:r>
              <a:rPr lang="en-US" sz="2000" dirty="0"/>
              <a:t>: Programming Simplicity</a:t>
            </a:r>
          </a:p>
          <a:p>
            <a:r>
              <a:rPr lang="en-US" sz="2000" dirty="0" err="1"/>
              <a:t>AlphaCode</a:t>
            </a:r>
            <a:r>
              <a:rPr lang="en-US" sz="2000" dirty="0"/>
              <a:t> offers a higher level of simplicity than Fortran</a:t>
            </a:r>
          </a:p>
          <a:p>
            <a:r>
              <a:rPr lang="en-US" sz="2000" dirty="0"/>
              <a:t>Emphasizes ease of basic programming tasks</a:t>
            </a:r>
          </a:p>
          <a:p>
            <a:r>
              <a:rPr lang="en-US" sz="2000" dirty="0"/>
              <a:t>Resembles Pseudocode for straightforwardness</a:t>
            </a:r>
          </a:p>
          <a:p>
            <a:r>
              <a:rPr lang="en-US" sz="2000" dirty="0"/>
              <a:t>Lacks complex syntax found in JAVA or C</a:t>
            </a:r>
          </a:p>
        </p:txBody>
      </p:sp>
      <p:pic>
        <p:nvPicPr>
          <p:cNvPr id="5" name="Picture 4" descr="Many question marks on black background">
            <a:extLst>
              <a:ext uri="{FF2B5EF4-FFF2-40B4-BE49-F238E27FC236}">
                <a16:creationId xmlns:a16="http://schemas.microsoft.com/office/drawing/2014/main" id="{457DAC21-ACB9-9C64-1B0A-A6DAE58CCEB8}"/>
              </a:ext>
            </a:extLst>
          </p:cNvPr>
          <p:cNvPicPr>
            <a:picLocks noChangeAspect="1"/>
          </p:cNvPicPr>
          <p:nvPr/>
        </p:nvPicPr>
        <p:blipFill rotWithShape="1">
          <a:blip r:embed="rId2"/>
          <a:srcRect l="56226" r="2" b="2"/>
          <a:stretch/>
        </p:blipFill>
        <p:spPr>
          <a:xfrm>
            <a:off x="7270812" y="10"/>
            <a:ext cx="4921187" cy="6857990"/>
          </a:xfrm>
          <a:prstGeom prst="rect">
            <a:avLst/>
          </a:prstGeom>
        </p:spPr>
      </p:pic>
      <p:grpSp>
        <p:nvGrpSpPr>
          <p:cNvPr id="9" name="Group 8">
            <a:extLst>
              <a:ext uri="{FF2B5EF4-FFF2-40B4-BE49-F238E27FC236}">
                <a16:creationId xmlns:a16="http://schemas.microsoft.com/office/drawing/2014/main" id="{8CE57D37-C2D0-066B-1AE3-6F4244344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0" name="Rectangle 9">
              <a:extLst>
                <a:ext uri="{FF2B5EF4-FFF2-40B4-BE49-F238E27FC236}">
                  <a16:creationId xmlns:a16="http://schemas.microsoft.com/office/drawing/2014/main" id="{A24DCA44-89CF-872A-903F-96C50780E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B0CC4F5-AC85-FFFA-7EB5-33C4FCE90A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24229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33D90-F9E9-49B1-1323-24527850F009}"/>
              </a:ext>
            </a:extLst>
          </p:cNvPr>
          <p:cNvSpPr>
            <a:spLocks noGrp="1"/>
          </p:cNvSpPr>
          <p:nvPr>
            <p:ph type="title"/>
          </p:nvPr>
        </p:nvSpPr>
        <p:spPr>
          <a:xfrm>
            <a:off x="876692" y="741391"/>
            <a:ext cx="5479719" cy="1616203"/>
          </a:xfrm>
        </p:spPr>
        <p:txBody>
          <a:bodyPr anchor="b">
            <a:normAutofit/>
          </a:bodyPr>
          <a:lstStyle/>
          <a:p>
            <a:r>
              <a:rPr lang="en-US" sz="3200"/>
              <a:t>Continuing</a:t>
            </a:r>
          </a:p>
        </p:txBody>
      </p:sp>
      <p:sp>
        <p:nvSpPr>
          <p:cNvPr id="3" name="Content Placeholder 2">
            <a:extLst>
              <a:ext uri="{FF2B5EF4-FFF2-40B4-BE49-F238E27FC236}">
                <a16:creationId xmlns:a16="http://schemas.microsoft.com/office/drawing/2014/main" id="{AEA2E71E-08AA-BD09-A189-3C670A1C840C}"/>
              </a:ext>
            </a:extLst>
          </p:cNvPr>
          <p:cNvSpPr>
            <a:spLocks noGrp="1"/>
          </p:cNvSpPr>
          <p:nvPr>
            <p:ph idx="1"/>
          </p:nvPr>
        </p:nvSpPr>
        <p:spPr>
          <a:xfrm>
            <a:off x="876692" y="2533476"/>
            <a:ext cx="5479719" cy="3447832"/>
          </a:xfrm>
        </p:spPr>
        <p:txBody>
          <a:bodyPr anchor="t">
            <a:normAutofit/>
          </a:bodyPr>
          <a:lstStyle/>
          <a:p>
            <a:pPr marL="0" indent="0">
              <a:buNone/>
            </a:pPr>
            <a:r>
              <a:rPr lang="en-US" sz="2000" dirty="0"/>
              <a:t>COBOL vs </a:t>
            </a:r>
            <a:r>
              <a:rPr lang="en-US" sz="2000" dirty="0" err="1"/>
              <a:t>AlphaCode</a:t>
            </a:r>
            <a:r>
              <a:rPr lang="en-US" sz="2000" dirty="0"/>
              <a:t>: Language Structure</a:t>
            </a:r>
          </a:p>
          <a:p>
            <a:r>
              <a:rPr lang="en-US" sz="2000" dirty="0"/>
              <a:t>COBOL: English-like language syntax</a:t>
            </a:r>
          </a:p>
          <a:p>
            <a:r>
              <a:rPr lang="en-US" sz="2000" dirty="0" err="1"/>
              <a:t>AlphaCode</a:t>
            </a:r>
            <a:r>
              <a:rPr lang="en-US" sz="2000" dirty="0"/>
              <a:t>: Utilizes NATO phonetic alphabets for clarity</a:t>
            </a:r>
          </a:p>
          <a:p>
            <a:r>
              <a:rPr lang="en-US" sz="2000" dirty="0"/>
              <a:t>Skips traditional sections like IDENTIFICATION in COBOL</a:t>
            </a:r>
          </a:p>
          <a:p>
            <a:r>
              <a:rPr lang="en-US" sz="2000" dirty="0"/>
              <a:t>Maintains simplicity with a singular main code block</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5" name="Picture 4" descr="Programming data on computer monitor">
            <a:extLst>
              <a:ext uri="{FF2B5EF4-FFF2-40B4-BE49-F238E27FC236}">
                <a16:creationId xmlns:a16="http://schemas.microsoft.com/office/drawing/2014/main" id="{EC63AEAE-11F6-C896-6B90-7D1A2DF4082D}"/>
              </a:ext>
            </a:extLst>
          </p:cNvPr>
          <p:cNvPicPr>
            <a:picLocks noChangeAspect="1"/>
          </p:cNvPicPr>
          <p:nvPr/>
        </p:nvPicPr>
        <p:blipFill rotWithShape="1">
          <a:blip r:embed="rId2"/>
          <a:srcRect l="31023" r="21078" b="-1"/>
          <a:stretch/>
        </p:blipFill>
        <p:spPr>
          <a:xfrm>
            <a:off x="7270812" y="10"/>
            <a:ext cx="4921187" cy="6857990"/>
          </a:xfrm>
          <a:prstGeom prst="rect">
            <a:avLst/>
          </a:prstGeom>
        </p:spPr>
      </p:pic>
      <p:grpSp>
        <p:nvGrpSpPr>
          <p:cNvPr id="9" name="Group 8">
            <a:extLst>
              <a:ext uri="{FF2B5EF4-FFF2-40B4-BE49-F238E27FC236}">
                <a16:creationId xmlns:a16="http://schemas.microsoft.com/office/drawing/2014/main" id="{8CE57D37-C2D0-066B-1AE3-6F4244344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0" name="Rectangle 9">
              <a:extLst>
                <a:ext uri="{FF2B5EF4-FFF2-40B4-BE49-F238E27FC236}">
                  <a16:creationId xmlns:a16="http://schemas.microsoft.com/office/drawing/2014/main" id="{A24DCA44-89CF-872A-903F-96C50780E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B0CC4F5-AC85-FFFA-7EB5-33C4FCE90A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10552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19" name="Rectangle 18">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36A93F0-7905-5D2B-80B5-251526132ECC}"/>
              </a:ext>
            </a:extLst>
          </p:cNvPr>
          <p:cNvSpPr>
            <a:spLocks noGrp="1"/>
          </p:cNvSpPr>
          <p:nvPr>
            <p:ph type="title"/>
          </p:nvPr>
        </p:nvSpPr>
        <p:spPr>
          <a:xfrm>
            <a:off x="755484" y="739835"/>
            <a:ext cx="3702580" cy="1616203"/>
          </a:xfrm>
        </p:spPr>
        <p:txBody>
          <a:bodyPr anchor="b">
            <a:normAutofit/>
          </a:bodyPr>
          <a:lstStyle/>
          <a:p>
            <a:r>
              <a:rPr lang="en-US" sz="3200">
                <a:solidFill>
                  <a:srgbClr val="FFFFFF"/>
                </a:solidFill>
              </a:rPr>
              <a:t>Continuing</a:t>
            </a:r>
          </a:p>
        </p:txBody>
      </p:sp>
      <p:sp>
        <p:nvSpPr>
          <p:cNvPr id="3" name="Content Placeholder 2">
            <a:extLst>
              <a:ext uri="{FF2B5EF4-FFF2-40B4-BE49-F238E27FC236}">
                <a16:creationId xmlns:a16="http://schemas.microsoft.com/office/drawing/2014/main" id="{073E9418-78DD-3A21-5284-D2C40C95DF0F}"/>
              </a:ext>
            </a:extLst>
          </p:cNvPr>
          <p:cNvSpPr>
            <a:spLocks noGrp="1"/>
          </p:cNvSpPr>
          <p:nvPr>
            <p:ph idx="1"/>
          </p:nvPr>
        </p:nvSpPr>
        <p:spPr>
          <a:xfrm>
            <a:off x="755484" y="2459116"/>
            <a:ext cx="3702579" cy="3524823"/>
          </a:xfrm>
        </p:spPr>
        <p:txBody>
          <a:bodyPr>
            <a:normAutofit fontScale="92500"/>
          </a:bodyPr>
          <a:lstStyle/>
          <a:p>
            <a:pPr marL="0" indent="0">
              <a:buNone/>
            </a:pPr>
            <a:r>
              <a:rPr lang="en-US" sz="2000" dirty="0">
                <a:solidFill>
                  <a:srgbClr val="FFFFFF"/>
                </a:solidFill>
              </a:rPr>
              <a:t>F# vs </a:t>
            </a:r>
            <a:r>
              <a:rPr lang="en-US" sz="2000" dirty="0" err="1">
                <a:solidFill>
                  <a:srgbClr val="FFFFFF"/>
                </a:solidFill>
              </a:rPr>
              <a:t>AlphaCode</a:t>
            </a:r>
            <a:r>
              <a:rPr lang="en-US" sz="2000" dirty="0">
                <a:solidFill>
                  <a:srgbClr val="FFFFFF"/>
                </a:solidFill>
              </a:rPr>
              <a:t>: Functional Programming</a:t>
            </a:r>
          </a:p>
          <a:p>
            <a:r>
              <a:rPr lang="en-US" sz="2000" dirty="0">
                <a:solidFill>
                  <a:srgbClr val="FFFFFF"/>
                </a:solidFill>
              </a:rPr>
              <a:t>F#: Function-centric approach for all tasks</a:t>
            </a:r>
          </a:p>
          <a:p>
            <a:r>
              <a:rPr lang="en-US" sz="2000" dirty="0" err="1">
                <a:solidFill>
                  <a:srgbClr val="FFFFFF"/>
                </a:solidFill>
              </a:rPr>
              <a:t>AlphaCode</a:t>
            </a:r>
            <a:r>
              <a:rPr lang="en-US" sz="2000" dirty="0">
                <a:solidFill>
                  <a:srgbClr val="FFFFFF"/>
                </a:solidFill>
              </a:rPr>
              <a:t>: Functions employed judiciously as needed</a:t>
            </a:r>
          </a:p>
          <a:p>
            <a:r>
              <a:rPr lang="en-US" sz="2000" dirty="0">
                <a:solidFill>
                  <a:srgbClr val="FFFFFF"/>
                </a:solidFill>
              </a:rPr>
              <a:t>F# features an extensive built-in library</a:t>
            </a:r>
          </a:p>
          <a:p>
            <a:r>
              <a:rPr lang="en-US" sz="2000" dirty="0" err="1">
                <a:solidFill>
                  <a:srgbClr val="FFFFFF"/>
                </a:solidFill>
              </a:rPr>
              <a:t>AlphaCode</a:t>
            </a:r>
            <a:r>
              <a:rPr lang="en-US" sz="2000" dirty="0">
                <a:solidFill>
                  <a:srgbClr val="FFFFFF"/>
                </a:solidFill>
              </a:rPr>
              <a:t> currently without a built-in library, underscoring its novelty</a:t>
            </a:r>
          </a:p>
        </p:txBody>
      </p:sp>
      <p:pic>
        <p:nvPicPr>
          <p:cNvPr id="7" name="Graphic 6" descr="Library">
            <a:extLst>
              <a:ext uri="{FF2B5EF4-FFF2-40B4-BE49-F238E27FC236}">
                <a16:creationId xmlns:a16="http://schemas.microsoft.com/office/drawing/2014/main" id="{660E3062-78A5-CBA5-5A29-8D91DE47DC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66919" y="787114"/>
            <a:ext cx="5283771" cy="5283771"/>
          </a:xfrm>
          <a:prstGeom prst="rect">
            <a:avLst/>
          </a:prstGeom>
        </p:spPr>
      </p:pic>
    </p:spTree>
    <p:extLst>
      <p:ext uri="{BB962C8B-B14F-4D97-AF65-F5344CB8AC3E}">
        <p14:creationId xmlns:p14="http://schemas.microsoft.com/office/powerpoint/2010/main" val="3116594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colorful swirls of paint&#10;&#10;Description automatically generated with medium confidence">
            <a:extLst>
              <a:ext uri="{FF2B5EF4-FFF2-40B4-BE49-F238E27FC236}">
                <a16:creationId xmlns:a16="http://schemas.microsoft.com/office/drawing/2014/main" id="{25D71582-20EE-975B-F944-66B165D74661}"/>
              </a:ext>
            </a:extLst>
          </p:cNvPr>
          <p:cNvPicPr>
            <a:picLocks noChangeAspect="1"/>
          </p:cNvPicPr>
          <p:nvPr/>
        </p:nvPicPr>
        <p:blipFill rotWithShape="1">
          <a:blip r:embed="rId2">
            <a:alphaModFix amt="50000"/>
          </a:blip>
          <a:srcRect t="2273" b="12500"/>
          <a:stretch/>
        </p:blipFill>
        <p:spPr>
          <a:xfrm>
            <a:off x="20" y="1571"/>
            <a:ext cx="12191980" cy="6856429"/>
          </a:xfrm>
          <a:prstGeom prst="rect">
            <a:avLst/>
          </a:prstGeom>
        </p:spPr>
      </p:pic>
      <p:sp>
        <p:nvSpPr>
          <p:cNvPr id="4" name="Title 3">
            <a:extLst>
              <a:ext uri="{FF2B5EF4-FFF2-40B4-BE49-F238E27FC236}">
                <a16:creationId xmlns:a16="http://schemas.microsoft.com/office/drawing/2014/main" id="{EDF54AE0-51B8-D86D-6D97-55E117311706}"/>
              </a:ext>
            </a:extLst>
          </p:cNvPr>
          <p:cNvSpPr>
            <a:spLocks noGrp="1"/>
          </p:cNvSpPr>
          <p:nvPr>
            <p:ph type="ctrTitle"/>
          </p:nvPr>
        </p:nvSpPr>
        <p:spPr>
          <a:xfrm>
            <a:off x="2238258" y="1424473"/>
            <a:ext cx="7714388" cy="2850146"/>
          </a:xfrm>
        </p:spPr>
        <p:txBody>
          <a:bodyPr>
            <a:normAutofit/>
          </a:bodyPr>
          <a:lstStyle/>
          <a:p>
            <a:pPr algn="ctr"/>
            <a:r>
              <a:rPr lang="en-US"/>
              <a:t>Some programs to test</a:t>
            </a:r>
          </a:p>
        </p:txBody>
      </p:sp>
      <p:sp>
        <p:nvSpPr>
          <p:cNvPr id="5" name="Subtitle 4">
            <a:extLst>
              <a:ext uri="{FF2B5EF4-FFF2-40B4-BE49-F238E27FC236}">
                <a16:creationId xmlns:a16="http://schemas.microsoft.com/office/drawing/2014/main" id="{5FFC02E0-8E15-BB27-3CCC-E2C28E61460C}"/>
              </a:ext>
            </a:extLst>
          </p:cNvPr>
          <p:cNvSpPr>
            <a:spLocks noGrp="1"/>
          </p:cNvSpPr>
          <p:nvPr>
            <p:ph type="subTitle" idx="1"/>
          </p:nvPr>
        </p:nvSpPr>
        <p:spPr>
          <a:xfrm>
            <a:off x="2238258" y="4848464"/>
            <a:ext cx="7714388" cy="1085849"/>
          </a:xfrm>
        </p:spPr>
        <p:txBody>
          <a:bodyPr>
            <a:normAutofit/>
          </a:bodyPr>
          <a:lstStyle/>
          <a:p>
            <a:pPr algn="ctr">
              <a:lnSpc>
                <a:spcPct val="120000"/>
              </a:lnSpc>
            </a:pPr>
            <a:r>
              <a:rPr lang="en-US" sz="1300" dirty="0"/>
              <a:t>Hello World</a:t>
            </a:r>
          </a:p>
          <a:p>
            <a:pPr algn="ctr">
              <a:lnSpc>
                <a:spcPct val="120000"/>
              </a:lnSpc>
            </a:pPr>
            <a:r>
              <a:rPr lang="en-US" sz="1300" dirty="0"/>
              <a:t>Implementation and Test of Bubble Sort</a:t>
            </a:r>
          </a:p>
          <a:p>
            <a:pPr algn="ctr">
              <a:lnSpc>
                <a:spcPct val="120000"/>
              </a:lnSpc>
            </a:pPr>
            <a:r>
              <a:rPr lang="en-US" sz="1300" dirty="0"/>
              <a:t>Tower of Hanoi Solver</a:t>
            </a:r>
          </a:p>
        </p:txBody>
      </p:sp>
    </p:spTree>
    <p:extLst>
      <p:ext uri="{BB962C8B-B14F-4D97-AF65-F5344CB8AC3E}">
        <p14:creationId xmlns:p14="http://schemas.microsoft.com/office/powerpoint/2010/main" val="787138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400"/>
                                        <p:tgtEl>
                                          <p:spTgt spid="5">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4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4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4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F54AE0-51B8-D86D-6D97-55E117311706}"/>
              </a:ext>
            </a:extLst>
          </p:cNvPr>
          <p:cNvSpPr>
            <a:spLocks noGrp="1"/>
          </p:cNvSpPr>
          <p:nvPr>
            <p:ph type="ctrTitle"/>
          </p:nvPr>
        </p:nvSpPr>
        <p:spPr>
          <a:xfrm>
            <a:off x="914400" y="1147481"/>
            <a:ext cx="4244341" cy="2532980"/>
          </a:xfrm>
        </p:spPr>
        <p:txBody>
          <a:bodyPr>
            <a:normAutofit/>
          </a:bodyPr>
          <a:lstStyle/>
          <a:p>
            <a:pPr algn="ctr"/>
            <a:r>
              <a:rPr lang="en-US"/>
              <a:t>Hello World</a:t>
            </a:r>
            <a:endParaRPr lang="en-US" dirty="0"/>
          </a:p>
        </p:txBody>
      </p:sp>
      <p:sp>
        <p:nvSpPr>
          <p:cNvPr id="3" name="Subtitle 2">
            <a:extLst>
              <a:ext uri="{FF2B5EF4-FFF2-40B4-BE49-F238E27FC236}">
                <a16:creationId xmlns:a16="http://schemas.microsoft.com/office/drawing/2014/main" id="{31194A13-2464-E54B-A890-D8461C0A43A1}"/>
              </a:ext>
            </a:extLst>
          </p:cNvPr>
          <p:cNvSpPr>
            <a:spLocks noGrp="1"/>
          </p:cNvSpPr>
          <p:nvPr>
            <p:ph type="subTitle" idx="1"/>
          </p:nvPr>
        </p:nvSpPr>
        <p:spPr>
          <a:xfrm>
            <a:off x="1386840" y="4283220"/>
            <a:ext cx="3299460" cy="1487117"/>
          </a:xfrm>
        </p:spPr>
        <p:txBody>
          <a:bodyPr>
            <a:normAutofit/>
          </a:bodyPr>
          <a:lstStyle/>
          <a:p>
            <a:pPr algn="ctr"/>
            <a:r>
              <a:rPr lang="en-US" dirty="0"/>
              <a:t>MIKE Hello World!</a:t>
            </a:r>
          </a:p>
        </p:txBody>
      </p:sp>
      <p:pic>
        <p:nvPicPr>
          <p:cNvPr id="7" name="Picture 6" descr="A colorful swirls of paint&#10;&#10;Description automatically generated with medium confidence">
            <a:extLst>
              <a:ext uri="{FF2B5EF4-FFF2-40B4-BE49-F238E27FC236}">
                <a16:creationId xmlns:a16="http://schemas.microsoft.com/office/drawing/2014/main" id="{25D71582-20EE-975B-F944-66B165D74661}"/>
              </a:ext>
            </a:extLst>
          </p:cNvPr>
          <p:cNvPicPr>
            <a:picLocks noChangeAspect="1"/>
          </p:cNvPicPr>
          <p:nvPr/>
        </p:nvPicPr>
        <p:blipFill rotWithShape="1">
          <a:blip r:embed="rId2"/>
          <a:srcRect l="13530" r="20469" b="-1"/>
          <a:stretch/>
        </p:blipFill>
        <p:spPr>
          <a:xfrm>
            <a:off x="5979412" y="756110"/>
            <a:ext cx="5360306" cy="5360306"/>
          </a:xfrm>
          <a:custGeom>
            <a:avLst/>
            <a:gdLst/>
            <a:ahLst/>
            <a:cxnLst/>
            <a:rect l="l" t="t" r="r" b="b"/>
            <a:pathLst>
              <a:path w="5360306" h="5360306">
                <a:moveTo>
                  <a:pt x="2680153" y="0"/>
                </a:moveTo>
                <a:cubicBezTo>
                  <a:pt x="4160361" y="0"/>
                  <a:pt x="5360306" y="1199945"/>
                  <a:pt x="5360306" y="2680153"/>
                </a:cubicBezTo>
                <a:cubicBezTo>
                  <a:pt x="5360306" y="4160361"/>
                  <a:pt x="4160361" y="5360306"/>
                  <a:pt x="2680153" y="5360306"/>
                </a:cubicBezTo>
                <a:cubicBezTo>
                  <a:pt x="1199945" y="5360306"/>
                  <a:pt x="0" y="4160361"/>
                  <a:pt x="0" y="2680153"/>
                </a:cubicBezTo>
                <a:cubicBezTo>
                  <a:pt x="0" y="1199945"/>
                  <a:pt x="1199945" y="0"/>
                  <a:pt x="2680153" y="0"/>
                </a:cubicBezTo>
                <a:close/>
              </a:path>
            </a:pathLst>
          </a:custGeom>
        </p:spPr>
      </p:pic>
    </p:spTree>
    <p:extLst>
      <p:ext uri="{BB962C8B-B14F-4D97-AF65-F5344CB8AC3E}">
        <p14:creationId xmlns:p14="http://schemas.microsoft.com/office/powerpoint/2010/main" val="132835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40560-3850-CDFF-271C-907FCDAAE4BF}"/>
              </a:ext>
            </a:extLst>
          </p:cNvPr>
          <p:cNvSpPr>
            <a:spLocks noGrp="1"/>
          </p:cNvSpPr>
          <p:nvPr>
            <p:ph type="title"/>
          </p:nvPr>
        </p:nvSpPr>
        <p:spPr>
          <a:xfrm>
            <a:off x="1088569" y="2286000"/>
            <a:ext cx="3936275" cy="1351706"/>
          </a:xfrm>
        </p:spPr>
        <p:txBody>
          <a:bodyPr vert="horz" lIns="91440" tIns="45720" rIns="91440" bIns="45720" rtlCol="0" anchor="b">
            <a:normAutofit/>
          </a:bodyPr>
          <a:lstStyle/>
          <a:p>
            <a:pPr algn="ctr">
              <a:lnSpc>
                <a:spcPct val="110000"/>
              </a:lnSpc>
            </a:pPr>
            <a:r>
              <a:rPr lang="en-US" sz="2000"/>
              <a:t>Implementation and Test of Bubble Sort</a:t>
            </a:r>
            <a:br>
              <a:rPr lang="en-US" sz="2000"/>
            </a:br>
            <a:endParaRPr lang="en-US" sz="2000"/>
          </a:p>
        </p:txBody>
      </p:sp>
      <p:pic>
        <p:nvPicPr>
          <p:cNvPr id="5" name="Content Placeholder 4" descr="A screenshot of a computer code&#10;&#10;Description automatically generated">
            <a:extLst>
              <a:ext uri="{FF2B5EF4-FFF2-40B4-BE49-F238E27FC236}">
                <a16:creationId xmlns:a16="http://schemas.microsoft.com/office/drawing/2014/main" id="{B4F7629C-37B8-1D71-1F0A-D2009AEE0FF2}"/>
              </a:ext>
            </a:extLst>
          </p:cNvPr>
          <p:cNvPicPr>
            <a:picLocks noGrp="1" noChangeAspect="1"/>
          </p:cNvPicPr>
          <p:nvPr>
            <p:ph idx="1"/>
          </p:nvPr>
        </p:nvPicPr>
        <p:blipFill>
          <a:blip r:embed="rId2">
            <a:alphaModFix/>
            <a:extLst>
              <a:ext uri="{28A0092B-C50C-407E-A947-70E740481C1C}">
                <a14:useLocalDpi xmlns:a14="http://schemas.microsoft.com/office/drawing/2010/main" val="0"/>
              </a:ext>
            </a:extLst>
          </a:blip>
          <a:stretch>
            <a:fillRect/>
          </a:stretch>
        </p:blipFill>
        <p:spPr>
          <a:xfrm>
            <a:off x="7943850" y="762001"/>
            <a:ext cx="2400300" cy="5334000"/>
          </a:xfrm>
          <a:prstGeom prst="rect">
            <a:avLst/>
          </a:prstGeom>
        </p:spPr>
      </p:pic>
    </p:spTree>
    <p:extLst>
      <p:ext uri="{BB962C8B-B14F-4D97-AF65-F5344CB8AC3E}">
        <p14:creationId xmlns:p14="http://schemas.microsoft.com/office/powerpoint/2010/main" val="991048604"/>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C9D91-94E9-270C-A5C0-C5D63F212DCE}"/>
              </a:ext>
            </a:extLst>
          </p:cNvPr>
          <p:cNvSpPr>
            <a:spLocks noGrp="1"/>
          </p:cNvSpPr>
          <p:nvPr>
            <p:ph type="title"/>
          </p:nvPr>
        </p:nvSpPr>
        <p:spPr>
          <a:xfrm>
            <a:off x="1088569" y="2286000"/>
            <a:ext cx="3936275" cy="1351706"/>
          </a:xfrm>
        </p:spPr>
        <p:txBody>
          <a:bodyPr vert="horz" lIns="91440" tIns="45720" rIns="91440" bIns="45720" rtlCol="0" anchor="b">
            <a:normAutofit/>
          </a:bodyPr>
          <a:lstStyle/>
          <a:p>
            <a:pPr algn="ctr">
              <a:lnSpc>
                <a:spcPct val="110000"/>
              </a:lnSpc>
            </a:pPr>
            <a:r>
              <a:rPr lang="en-US" sz="2400"/>
              <a:t>Tower of Hanoi Solver</a:t>
            </a:r>
            <a:br>
              <a:rPr lang="en-US" sz="2400"/>
            </a:br>
            <a:endParaRPr lang="en-US" sz="2400"/>
          </a:p>
        </p:txBody>
      </p:sp>
      <p:pic>
        <p:nvPicPr>
          <p:cNvPr id="5" name="Content Placeholder 4" descr="A screenshot of a computer program&#10;&#10;Description automatically generated">
            <a:extLst>
              <a:ext uri="{FF2B5EF4-FFF2-40B4-BE49-F238E27FC236}">
                <a16:creationId xmlns:a16="http://schemas.microsoft.com/office/drawing/2014/main" id="{35E49D2B-2E61-4484-9C5E-F645A8B60458}"/>
              </a:ext>
            </a:extLst>
          </p:cNvPr>
          <p:cNvPicPr>
            <a:picLocks noGrp="1" noChangeAspect="1"/>
          </p:cNvPicPr>
          <p:nvPr>
            <p:ph idx="1"/>
          </p:nvPr>
        </p:nvPicPr>
        <p:blipFill>
          <a:blip r:embed="rId2">
            <a:alphaModFix/>
            <a:extLst>
              <a:ext uri="{28A0092B-C50C-407E-A947-70E740481C1C}">
                <a14:useLocalDpi xmlns:a14="http://schemas.microsoft.com/office/drawing/2010/main" val="0"/>
              </a:ext>
            </a:extLst>
          </a:blip>
          <a:stretch>
            <a:fillRect/>
          </a:stretch>
        </p:blipFill>
        <p:spPr>
          <a:xfrm>
            <a:off x="7383780" y="762001"/>
            <a:ext cx="3520440" cy="5334000"/>
          </a:xfrm>
          <a:prstGeom prst="rect">
            <a:avLst/>
          </a:prstGeom>
        </p:spPr>
      </p:pic>
    </p:spTree>
    <p:extLst>
      <p:ext uri="{BB962C8B-B14F-4D97-AF65-F5344CB8AC3E}">
        <p14:creationId xmlns:p14="http://schemas.microsoft.com/office/powerpoint/2010/main" val="3930931547"/>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C7E68-C0C7-A231-B554-14349829F36A}"/>
              </a:ext>
            </a:extLst>
          </p:cNvPr>
          <p:cNvSpPr>
            <a:spLocks noGrp="1"/>
          </p:cNvSpPr>
          <p:nvPr>
            <p:ph type="title"/>
          </p:nvPr>
        </p:nvSpPr>
        <p:spPr>
          <a:xfrm>
            <a:off x="1088569" y="2286000"/>
            <a:ext cx="3936275" cy="1351706"/>
          </a:xfrm>
        </p:spPr>
        <p:txBody>
          <a:bodyPr vert="horz" lIns="91440" tIns="45720" rIns="91440" bIns="45720" rtlCol="0" anchor="b">
            <a:normAutofit/>
          </a:bodyPr>
          <a:lstStyle/>
          <a:p>
            <a:pPr algn="ctr"/>
            <a:r>
              <a:rPr lang="en-US" dirty="0"/>
              <a:t>	continuing</a:t>
            </a:r>
            <a:endParaRPr lang="en-US"/>
          </a:p>
        </p:txBody>
      </p:sp>
      <p:pic>
        <p:nvPicPr>
          <p:cNvPr id="5" name="Content Placeholder 4" descr="A screenshot of a computer&#10;&#10;Description automatically generated">
            <a:extLst>
              <a:ext uri="{FF2B5EF4-FFF2-40B4-BE49-F238E27FC236}">
                <a16:creationId xmlns:a16="http://schemas.microsoft.com/office/drawing/2014/main" id="{B3657B58-8B8B-8689-F813-F8970DD4D211}"/>
              </a:ext>
            </a:extLst>
          </p:cNvPr>
          <p:cNvPicPr>
            <a:picLocks noGrp="1" noChangeAspect="1"/>
          </p:cNvPicPr>
          <p:nvPr>
            <p:ph idx="1"/>
          </p:nvPr>
        </p:nvPicPr>
        <p:blipFill>
          <a:blip r:embed="rId2">
            <a:alphaModFix/>
            <a:extLst>
              <a:ext uri="{28A0092B-C50C-407E-A947-70E740481C1C}">
                <a14:useLocalDpi xmlns:a14="http://schemas.microsoft.com/office/drawing/2010/main" val="0"/>
              </a:ext>
            </a:extLst>
          </a:blip>
          <a:stretch>
            <a:fillRect/>
          </a:stretch>
        </p:blipFill>
        <p:spPr>
          <a:xfrm>
            <a:off x="7863840" y="762001"/>
            <a:ext cx="2560320" cy="5334000"/>
          </a:xfrm>
          <a:prstGeom prst="rect">
            <a:avLst/>
          </a:prstGeom>
        </p:spPr>
      </p:pic>
    </p:spTree>
    <p:extLst>
      <p:ext uri="{BB962C8B-B14F-4D97-AF65-F5344CB8AC3E}">
        <p14:creationId xmlns:p14="http://schemas.microsoft.com/office/powerpoint/2010/main" val="3203823096"/>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79478F-72BA-F77F-25A1-75FD54A285E6}"/>
              </a:ext>
            </a:extLst>
          </p:cNvPr>
          <p:cNvSpPr>
            <a:spLocks noGrp="1"/>
          </p:cNvSpPr>
          <p:nvPr>
            <p:ph type="title"/>
          </p:nvPr>
        </p:nvSpPr>
        <p:spPr>
          <a:xfrm>
            <a:off x="1088569" y="2286000"/>
            <a:ext cx="3936275" cy="1351706"/>
          </a:xfrm>
        </p:spPr>
        <p:txBody>
          <a:bodyPr vert="horz" lIns="91440" tIns="45720" rIns="91440" bIns="45720" rtlCol="0" anchor="b">
            <a:normAutofit/>
          </a:bodyPr>
          <a:lstStyle/>
          <a:p>
            <a:pPr algn="ctr"/>
            <a:r>
              <a:rPr lang="en-US"/>
              <a:t>Continuing</a:t>
            </a:r>
          </a:p>
        </p:txBody>
      </p:sp>
      <p:pic>
        <p:nvPicPr>
          <p:cNvPr id="8" name="Content Placeholder 7" descr="A screenshot of a computer&#10;&#10;Description automatically generated">
            <a:extLst>
              <a:ext uri="{FF2B5EF4-FFF2-40B4-BE49-F238E27FC236}">
                <a16:creationId xmlns:a16="http://schemas.microsoft.com/office/drawing/2014/main" id="{36E2CFFD-F33A-14C2-2C1D-67E3BB36E95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311761" y="262647"/>
            <a:ext cx="2590690" cy="6274340"/>
          </a:xfrm>
          <a:prstGeom prst="rect">
            <a:avLst/>
          </a:prstGeom>
        </p:spPr>
      </p:pic>
      <p:pic>
        <p:nvPicPr>
          <p:cNvPr id="10" name="Content Placeholder 9" descr="A screenshot of a computer&#10;&#10;Description automatically generated">
            <a:extLst>
              <a:ext uri="{FF2B5EF4-FFF2-40B4-BE49-F238E27FC236}">
                <a16:creationId xmlns:a16="http://schemas.microsoft.com/office/drawing/2014/main" id="{914FAE7B-BDCF-5045-8488-F7DAFFF0BA3D}"/>
              </a:ext>
            </a:extLst>
          </p:cNvPr>
          <p:cNvPicPr>
            <a:picLocks noGrp="1" noChangeAspect="1"/>
          </p:cNvPicPr>
          <p:nvPr>
            <p:ph sz="half" idx="2"/>
          </p:nvPr>
        </p:nvPicPr>
        <p:blipFill>
          <a:blip r:embed="rId3">
            <a:alphaModFix/>
            <a:extLst>
              <a:ext uri="{28A0092B-C50C-407E-A947-70E740481C1C}">
                <a14:useLocalDpi xmlns:a14="http://schemas.microsoft.com/office/drawing/2010/main" val="0"/>
              </a:ext>
            </a:extLst>
          </a:blip>
          <a:stretch>
            <a:fillRect/>
          </a:stretch>
        </p:blipFill>
        <p:spPr>
          <a:xfrm>
            <a:off x="9219120" y="1507787"/>
            <a:ext cx="2874683" cy="2169268"/>
          </a:xfrm>
          <a:prstGeom prst="rect">
            <a:avLst/>
          </a:prstGeom>
        </p:spPr>
      </p:pic>
    </p:spTree>
    <p:extLst>
      <p:ext uri="{BB962C8B-B14F-4D97-AF65-F5344CB8AC3E}">
        <p14:creationId xmlns:p14="http://schemas.microsoft.com/office/powerpoint/2010/main" val="4114986213"/>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770CBC-0697-E109-CC9D-03068311E401}"/>
              </a:ext>
            </a:extLst>
          </p:cNvPr>
          <p:cNvPicPr>
            <a:picLocks noChangeAspect="1"/>
          </p:cNvPicPr>
          <p:nvPr/>
        </p:nvPicPr>
        <p:blipFill rotWithShape="1">
          <a:blip r:embed="rId2">
            <a:alphaModFix/>
          </a:blip>
          <a:srcRect t="8909" b="12438"/>
          <a:stretch/>
        </p:blipFill>
        <p:spPr>
          <a:xfrm>
            <a:off x="20" y="1571"/>
            <a:ext cx="12191980" cy="6856429"/>
          </a:xfrm>
          <a:prstGeom prst="rect">
            <a:avLst/>
          </a:prstGeom>
        </p:spPr>
      </p:pic>
      <p:sp>
        <p:nvSpPr>
          <p:cNvPr id="2" name="Title 1">
            <a:extLst>
              <a:ext uri="{FF2B5EF4-FFF2-40B4-BE49-F238E27FC236}">
                <a16:creationId xmlns:a16="http://schemas.microsoft.com/office/drawing/2014/main" id="{2B5EB823-F945-538B-9C97-0EF0290C4BAE}"/>
              </a:ext>
            </a:extLst>
          </p:cNvPr>
          <p:cNvSpPr>
            <a:spLocks noGrp="1"/>
          </p:cNvSpPr>
          <p:nvPr>
            <p:ph type="title"/>
          </p:nvPr>
        </p:nvSpPr>
        <p:spPr>
          <a:xfrm>
            <a:off x="1749522" y="2096563"/>
            <a:ext cx="3425005" cy="1640670"/>
          </a:xfrm>
        </p:spPr>
        <p:txBody>
          <a:bodyPr vert="horz" lIns="91440" tIns="45720" rIns="91440" bIns="45720" rtlCol="0" anchor="b">
            <a:normAutofit/>
          </a:bodyPr>
          <a:lstStyle/>
          <a:p>
            <a:pPr algn="ctr"/>
            <a:r>
              <a:rPr lang="en-US" sz="2400"/>
              <a:t>Demonstration of Sample Code</a:t>
            </a:r>
          </a:p>
        </p:txBody>
      </p:sp>
    </p:spTree>
    <p:extLst>
      <p:ext uri="{BB962C8B-B14F-4D97-AF65-F5344CB8AC3E}">
        <p14:creationId xmlns:p14="http://schemas.microsoft.com/office/powerpoint/2010/main" val="3591165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rocket with red smoke coming out of it&#10;&#10;Description automatically generated">
            <a:extLst>
              <a:ext uri="{FF2B5EF4-FFF2-40B4-BE49-F238E27FC236}">
                <a16:creationId xmlns:a16="http://schemas.microsoft.com/office/drawing/2014/main" id="{C3DBCC93-4284-9B8D-1963-2199E167CA73}"/>
              </a:ext>
            </a:extLst>
          </p:cNvPr>
          <p:cNvPicPr>
            <a:picLocks noChangeAspect="1"/>
          </p:cNvPicPr>
          <p:nvPr/>
        </p:nvPicPr>
        <p:blipFill rotWithShape="1">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b="917"/>
          <a:stretch/>
        </p:blipFill>
        <p:spPr>
          <a:xfrm>
            <a:off x="20" y="2520"/>
            <a:ext cx="12191980" cy="6855480"/>
          </a:xfrm>
          <a:prstGeom prst="rect">
            <a:avLst/>
          </a:prstGeom>
        </p:spPr>
      </p:pic>
      <p:sp>
        <p:nvSpPr>
          <p:cNvPr id="2" name="Title 1">
            <a:extLst>
              <a:ext uri="{FF2B5EF4-FFF2-40B4-BE49-F238E27FC236}">
                <a16:creationId xmlns:a16="http://schemas.microsoft.com/office/drawing/2014/main" id="{5D9DDD33-4FC9-C4EF-FE67-0C7F1B9C0C48}"/>
              </a:ext>
            </a:extLst>
          </p:cNvPr>
          <p:cNvSpPr>
            <a:spLocks noGrp="1"/>
          </p:cNvSpPr>
          <p:nvPr>
            <p:ph type="title"/>
          </p:nvPr>
        </p:nvSpPr>
        <p:spPr/>
        <p:txBody>
          <a:bodyPr>
            <a:normAutofit/>
          </a:bodyPr>
          <a:lstStyle/>
          <a:p>
            <a:r>
              <a:rPr lang="en-US">
                <a:solidFill>
                  <a:srgbClr val="FFFFFF"/>
                </a:solidFill>
              </a:rPr>
              <a:t>Introduction</a:t>
            </a:r>
          </a:p>
        </p:txBody>
      </p:sp>
      <p:sp>
        <p:nvSpPr>
          <p:cNvPr id="3" name="Content Placeholder 2">
            <a:extLst>
              <a:ext uri="{FF2B5EF4-FFF2-40B4-BE49-F238E27FC236}">
                <a16:creationId xmlns:a16="http://schemas.microsoft.com/office/drawing/2014/main" id="{06370C0F-825A-6356-86B4-6EE251568D8F}"/>
              </a:ext>
            </a:extLst>
          </p:cNvPr>
          <p:cNvSpPr>
            <a:spLocks noGrp="1"/>
          </p:cNvSpPr>
          <p:nvPr>
            <p:ph idx="1"/>
          </p:nvPr>
        </p:nvSpPr>
        <p:spPr>
          <a:xfrm>
            <a:off x="1429555" y="2743200"/>
            <a:ext cx="7955077" cy="3352800"/>
          </a:xfrm>
        </p:spPr>
        <p:txBody>
          <a:bodyPr>
            <a:normAutofit fontScale="92500" lnSpcReduction="10000"/>
          </a:bodyPr>
          <a:lstStyle/>
          <a:p>
            <a:r>
              <a:rPr lang="en-US">
                <a:solidFill>
                  <a:srgbClr val="FFFFFF"/>
                </a:solidFill>
              </a:rPr>
              <a:t>AlphaCode is a programming language that adopts the NATO phonetic alphabet for its syntax, aiming to enhance clarity and minimize ambiguity in code communication. This unconventional language replaces traditional programming symbols with phonetic representations of English letters, offering a distinctive and unambiguous approach to coding. AlphaCode maintains the essential elements of a Turing-complete programming language while introducing a novel linguistic perspective</a:t>
            </a:r>
          </a:p>
        </p:txBody>
      </p:sp>
    </p:spTree>
    <p:extLst>
      <p:ext uri="{BB962C8B-B14F-4D97-AF65-F5344CB8AC3E}">
        <p14:creationId xmlns:p14="http://schemas.microsoft.com/office/powerpoint/2010/main" val="1714610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BD7CC6-2F7F-4587-8E92-D041AB2CE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E7ED1F4-19EF-4BC2-A6EA-DF1525142B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0EE7C14F-442F-4416-A4A9-6DA10263A4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4" name="Oval 13">
              <a:extLst>
                <a:ext uri="{FF2B5EF4-FFF2-40B4-BE49-F238E27FC236}">
                  <a16:creationId xmlns:a16="http://schemas.microsoft.com/office/drawing/2014/main" id="{97AC4CCD-70AA-4916-97EA-D9C12FED1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5694289-EA59-4679-9DB4-0646321A8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2EDAD0A-6995-496D-9789-A34C66F5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CBBB211-248C-4F94-900A-80CD8D52F3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48DCC953-87D5-419D-A529-94A946251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0F67D0B7-A0F4-47EB-8DF7-2630C056AB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A3919D60-F174-4FEB-9E9D-5AF6BD659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98EF7474-F1F7-47A7-AF33-E38A86EBF6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4" name="Straight Connector 23">
              <a:extLst>
                <a:ext uri="{FF2B5EF4-FFF2-40B4-BE49-F238E27FC236}">
                  <a16:creationId xmlns:a16="http://schemas.microsoft.com/office/drawing/2014/main" id="{8B14C3B3-01E7-4DD2-80BC-D6605BDB3A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9E2ED25-9BE8-462A-BE54-D3E506DBA2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3E48329-07A0-4DBB-9D0C-0614AE372F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ED609B4-86D5-44D5-8511-42AE9B129B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C912E1BF-76C2-49D5-A5AC-1CE20255C4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0" name="Straight Connector 29">
              <a:extLst>
                <a:ext uri="{FF2B5EF4-FFF2-40B4-BE49-F238E27FC236}">
                  <a16:creationId xmlns:a16="http://schemas.microsoft.com/office/drawing/2014/main" id="{84E6722B-B0C0-4A43-91F6-6E2D6E2D7F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8EAB6DA-9741-4668-8E47-957CD51511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36EC6AA-9E44-4DD2-B718-EE04111414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38DE653-B3C7-49E5-A3B0-6C00B26083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90AE89EB-4F51-4181-9475-7E1048FB3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B78285A0-9022-40FD-B520-91444BA163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8" name="Straight Connector 37">
              <a:extLst>
                <a:ext uri="{FF2B5EF4-FFF2-40B4-BE49-F238E27FC236}">
                  <a16:creationId xmlns:a16="http://schemas.microsoft.com/office/drawing/2014/main" id="{0E2EED1A-F137-41BB-A555-7CDFF9C334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E1EC980-DEDC-41BF-995C-1D471C90EC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A2F9486-DC13-4EDD-82CE-7FFC6F4846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46A2475-19E5-46B8-B7FE-C2CF42971F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83A18B9-24B3-2C27-C432-EBC1BDBA6C9D}"/>
              </a:ext>
            </a:extLst>
          </p:cNvPr>
          <p:cNvSpPr>
            <a:spLocks noGrp="1"/>
          </p:cNvSpPr>
          <p:nvPr>
            <p:ph type="title"/>
          </p:nvPr>
        </p:nvSpPr>
        <p:spPr>
          <a:xfrm>
            <a:off x="629640" y="4038037"/>
            <a:ext cx="5107366" cy="2087424"/>
          </a:xfrm>
          <a:noFill/>
        </p:spPr>
        <p:txBody>
          <a:bodyPr vert="horz" lIns="91440" tIns="45720" rIns="91440" bIns="45720" rtlCol="0" anchor="t">
            <a:normAutofit/>
          </a:bodyPr>
          <a:lstStyle/>
          <a:p>
            <a:r>
              <a:rPr lang="en-US" sz="4800" kern="1200">
                <a:solidFill>
                  <a:schemeClr val="bg1"/>
                </a:solidFill>
                <a:latin typeface="+mj-lt"/>
                <a:ea typeface="+mj-ea"/>
                <a:cs typeface="+mj-cs"/>
              </a:rPr>
              <a:t>Hello World Code:</a:t>
            </a:r>
          </a:p>
        </p:txBody>
      </p:sp>
      <p:pic>
        <p:nvPicPr>
          <p:cNvPr id="4" name="Picture 3" descr="A screen shot of a computer code&#10;&#10;Description automatically generated">
            <a:extLst>
              <a:ext uri="{FF2B5EF4-FFF2-40B4-BE49-F238E27FC236}">
                <a16:creationId xmlns:a16="http://schemas.microsoft.com/office/drawing/2014/main" id="{A01E30A5-6FFA-E6E9-6F58-2F856CC72B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59" y="1321715"/>
            <a:ext cx="10843065" cy="1857376"/>
          </a:xfrm>
          <a:prstGeom prst="rect">
            <a:avLst/>
          </a:prstGeom>
        </p:spPr>
      </p:pic>
      <p:grpSp>
        <p:nvGrpSpPr>
          <p:cNvPr id="43" name="Group 42">
            <a:extLst>
              <a:ext uri="{FF2B5EF4-FFF2-40B4-BE49-F238E27FC236}">
                <a16:creationId xmlns:a16="http://schemas.microsoft.com/office/drawing/2014/main" id="{91CD8CAA-4614-4393-ADD7-7FDFD8ABD7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44" name="Straight Connector 43">
              <a:extLst>
                <a:ext uri="{FF2B5EF4-FFF2-40B4-BE49-F238E27FC236}">
                  <a16:creationId xmlns:a16="http://schemas.microsoft.com/office/drawing/2014/main" id="{89F5BF84-4D12-40EB-B3CA-72B55341A8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CF91815-2B4A-44C8-BAC2-6732AD11A9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23960DB-F7E9-40C5-BDC7-9700C71B1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95623C8-E3C3-425E-B186-ADFF5B6702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3276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FF515-26C4-8BBB-6722-05604DACB620}"/>
              </a:ext>
            </a:extLst>
          </p:cNvPr>
          <p:cNvSpPr>
            <a:spLocks noGrp="1"/>
          </p:cNvSpPr>
          <p:nvPr>
            <p:ph type="title"/>
          </p:nvPr>
        </p:nvSpPr>
        <p:spPr>
          <a:xfrm>
            <a:off x="640080" y="5576887"/>
            <a:ext cx="10911840" cy="640081"/>
          </a:xfrm>
        </p:spPr>
        <p:txBody>
          <a:bodyPr>
            <a:normAutofit/>
          </a:bodyPr>
          <a:lstStyle/>
          <a:p>
            <a:pPr algn="ctr"/>
            <a:r>
              <a:rPr lang="en-US" sz="3200"/>
              <a:t>BubbleSort</a:t>
            </a:r>
          </a:p>
        </p:txBody>
      </p:sp>
      <p:pic>
        <p:nvPicPr>
          <p:cNvPr id="4" name="Picture 3">
            <a:extLst>
              <a:ext uri="{FF2B5EF4-FFF2-40B4-BE49-F238E27FC236}">
                <a16:creationId xmlns:a16="http://schemas.microsoft.com/office/drawing/2014/main" id="{F5D92E42-7626-0C62-100C-6308242E5B50}"/>
              </a:ext>
            </a:extLst>
          </p:cNvPr>
          <p:cNvPicPr>
            <a:picLocks noChangeAspect="1"/>
          </p:cNvPicPr>
          <p:nvPr/>
        </p:nvPicPr>
        <p:blipFill rotWithShape="1">
          <a:blip r:embed="rId2"/>
          <a:srcRect r="1" b="1499"/>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333792551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88DD5-7761-B2BB-2D64-39B69FF4C8D6}"/>
              </a:ext>
            </a:extLst>
          </p:cNvPr>
          <p:cNvSpPr>
            <a:spLocks noGrp="1"/>
          </p:cNvSpPr>
          <p:nvPr>
            <p:ph type="title"/>
          </p:nvPr>
        </p:nvSpPr>
        <p:spPr>
          <a:xfrm>
            <a:off x="640080" y="5576887"/>
            <a:ext cx="10911840" cy="640081"/>
          </a:xfrm>
        </p:spPr>
        <p:txBody>
          <a:bodyPr>
            <a:normAutofit/>
          </a:bodyPr>
          <a:lstStyle/>
          <a:p>
            <a:pPr algn="ctr"/>
            <a:r>
              <a:rPr lang="en-US" sz="3200"/>
              <a:t>Tower Of Hanoi</a:t>
            </a:r>
          </a:p>
        </p:txBody>
      </p:sp>
      <p:pic>
        <p:nvPicPr>
          <p:cNvPr id="4" name="Picture 3">
            <a:extLst>
              <a:ext uri="{FF2B5EF4-FFF2-40B4-BE49-F238E27FC236}">
                <a16:creationId xmlns:a16="http://schemas.microsoft.com/office/drawing/2014/main" id="{4976FFCD-48EA-E7B7-11AD-8B786F2B67F5}"/>
              </a:ext>
            </a:extLst>
          </p:cNvPr>
          <p:cNvPicPr>
            <a:picLocks noChangeAspect="1"/>
          </p:cNvPicPr>
          <p:nvPr/>
        </p:nvPicPr>
        <p:blipFill rotWithShape="1">
          <a:blip r:embed="rId2"/>
          <a:srcRect r="1" b="1499"/>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202536293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Green smoke coming out of a tree&#10;&#10;Description automatically generated">
            <a:extLst>
              <a:ext uri="{FF2B5EF4-FFF2-40B4-BE49-F238E27FC236}">
                <a16:creationId xmlns:a16="http://schemas.microsoft.com/office/drawing/2014/main" id="{BD5F4FBC-FA3E-D034-3AAC-F0E25A61B09D}"/>
              </a:ext>
            </a:extLst>
          </p:cNvPr>
          <p:cNvPicPr>
            <a:picLocks noChangeAspect="1"/>
          </p:cNvPicPr>
          <p:nvPr/>
        </p:nvPicPr>
        <p:blipFill rotWithShape="1">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5847" b="9883"/>
          <a:stretch/>
        </p:blipFill>
        <p:spPr>
          <a:xfrm>
            <a:off x="-1" y="10"/>
            <a:ext cx="12191999" cy="6857990"/>
          </a:xfrm>
          <a:prstGeom prst="rect">
            <a:avLst/>
          </a:prstGeom>
        </p:spPr>
      </p:pic>
      <p:sp>
        <p:nvSpPr>
          <p:cNvPr id="5" name="Title 4">
            <a:extLst>
              <a:ext uri="{FF2B5EF4-FFF2-40B4-BE49-F238E27FC236}">
                <a16:creationId xmlns:a16="http://schemas.microsoft.com/office/drawing/2014/main" id="{3E6388D6-2C43-6F2E-93EC-8F101523C102}"/>
              </a:ext>
            </a:extLst>
          </p:cNvPr>
          <p:cNvSpPr>
            <a:spLocks noGrp="1"/>
          </p:cNvSpPr>
          <p:nvPr>
            <p:ph type="title"/>
          </p:nvPr>
        </p:nvSpPr>
        <p:spPr>
          <a:xfrm>
            <a:off x="2238258" y="1424473"/>
            <a:ext cx="7714388" cy="2850146"/>
          </a:xfrm>
        </p:spPr>
        <p:txBody>
          <a:bodyPr vert="horz" lIns="91440" tIns="45720" rIns="91440" bIns="45720" rtlCol="0" anchor="b">
            <a:normAutofit/>
          </a:bodyPr>
          <a:lstStyle/>
          <a:p>
            <a:pPr algn="ctr"/>
            <a:r>
              <a:rPr lang="en-US"/>
              <a:t>Language reference manual</a:t>
            </a:r>
          </a:p>
        </p:txBody>
      </p:sp>
    </p:spTree>
    <p:extLst>
      <p:ext uri="{BB962C8B-B14F-4D97-AF65-F5344CB8AC3E}">
        <p14:creationId xmlns:p14="http://schemas.microsoft.com/office/powerpoint/2010/main" val="1382400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4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2E33E-B776-FF74-363E-9AEB2DB9ECD1}"/>
              </a:ext>
            </a:extLst>
          </p:cNvPr>
          <p:cNvSpPr>
            <a:spLocks noGrp="1"/>
          </p:cNvSpPr>
          <p:nvPr>
            <p:ph type="title"/>
          </p:nvPr>
        </p:nvSpPr>
        <p:spPr>
          <a:xfrm>
            <a:off x="1524000" y="1524000"/>
            <a:ext cx="4572000" cy="2581369"/>
          </a:xfrm>
        </p:spPr>
        <p:txBody>
          <a:bodyPr vert="horz" lIns="91440" tIns="45720" rIns="91440" bIns="45720" rtlCol="0" anchor="t">
            <a:normAutofit/>
          </a:bodyPr>
          <a:lstStyle/>
          <a:p>
            <a:r>
              <a:rPr lang="en-US" dirty="0"/>
              <a:t>Operator Precedence Chart</a:t>
            </a:r>
          </a:p>
        </p:txBody>
      </p:sp>
      <p:pic>
        <p:nvPicPr>
          <p:cNvPr id="13" name="Content Placeholder 12" descr="A close-up of a card&#10;&#10;Description automatically generated">
            <a:extLst>
              <a:ext uri="{FF2B5EF4-FFF2-40B4-BE49-F238E27FC236}">
                <a16:creationId xmlns:a16="http://schemas.microsoft.com/office/drawing/2014/main" id="{38B7BC2D-492D-CFF2-E22E-49482A4F71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90681" y="3356043"/>
            <a:ext cx="4990240" cy="1468876"/>
          </a:xfrm>
          <a:prstGeom prst="rect">
            <a:avLst/>
          </a:prstGeom>
        </p:spPr>
      </p:pic>
    </p:spTree>
    <p:extLst>
      <p:ext uri="{BB962C8B-B14F-4D97-AF65-F5344CB8AC3E}">
        <p14:creationId xmlns:p14="http://schemas.microsoft.com/office/powerpoint/2010/main" val="2028932094"/>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5D489-7AA3-C4B9-BF79-8385E77A4F88}"/>
              </a:ext>
            </a:extLst>
          </p:cNvPr>
          <p:cNvSpPr>
            <a:spLocks noGrp="1"/>
          </p:cNvSpPr>
          <p:nvPr>
            <p:ph type="title"/>
          </p:nvPr>
        </p:nvSpPr>
        <p:spPr>
          <a:xfrm>
            <a:off x="1524000" y="762001"/>
            <a:ext cx="9144000" cy="869092"/>
          </a:xfrm>
        </p:spPr>
        <p:txBody>
          <a:bodyPr>
            <a:normAutofit/>
          </a:bodyPr>
          <a:lstStyle/>
          <a:p>
            <a:pPr algn="ctr"/>
            <a:r>
              <a:rPr lang="en-US" dirty="0"/>
              <a:t>Operator Explanation</a:t>
            </a:r>
            <a:endParaRPr lang="en-US"/>
          </a:p>
        </p:txBody>
      </p:sp>
      <p:graphicFrame>
        <p:nvGraphicFramePr>
          <p:cNvPr id="5" name="Content Placeholder 2">
            <a:extLst>
              <a:ext uri="{FF2B5EF4-FFF2-40B4-BE49-F238E27FC236}">
                <a16:creationId xmlns:a16="http://schemas.microsoft.com/office/drawing/2014/main" id="{1FEE22D5-D4ED-0F0F-B2A2-4FBCCB9E9095}"/>
              </a:ext>
            </a:extLst>
          </p:cNvPr>
          <p:cNvGraphicFramePr>
            <a:graphicFrameLocks noGrp="1"/>
          </p:cNvGraphicFramePr>
          <p:nvPr>
            <p:ph idx="1"/>
            <p:extLst>
              <p:ext uri="{D42A27DB-BD31-4B8C-83A1-F6EECF244321}">
                <p14:modId xmlns:p14="http://schemas.microsoft.com/office/powerpoint/2010/main" val="261778992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9472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904D76-1060-5192-C06A-A65F552CBB7B}"/>
              </a:ext>
            </a:extLst>
          </p:cNvPr>
          <p:cNvSpPr>
            <a:spLocks noGrp="1"/>
          </p:cNvSpPr>
          <p:nvPr>
            <p:ph type="title"/>
          </p:nvPr>
        </p:nvSpPr>
        <p:spPr>
          <a:xfrm>
            <a:off x="4021541" y="1746913"/>
            <a:ext cx="4148919" cy="1883392"/>
          </a:xfrm>
        </p:spPr>
        <p:txBody>
          <a:bodyPr vert="horz" lIns="91440" tIns="45720" rIns="91440" bIns="45720" rtlCol="0" anchor="b">
            <a:normAutofit/>
          </a:bodyPr>
          <a:lstStyle/>
          <a:p>
            <a:pPr algn="ctr"/>
            <a:r>
              <a:rPr lang="en-US" dirty="0"/>
              <a:t>SEMANTIC INFORMATION</a:t>
            </a:r>
            <a:endParaRPr lang="en-US"/>
          </a:p>
        </p:txBody>
      </p:sp>
    </p:spTree>
    <p:extLst>
      <p:ext uri="{BB962C8B-B14F-4D97-AF65-F5344CB8AC3E}">
        <p14:creationId xmlns:p14="http://schemas.microsoft.com/office/powerpoint/2010/main" val="34490486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3">
            <a:extLst>
              <a:ext uri="{FF2B5EF4-FFF2-40B4-BE49-F238E27FC236}">
                <a16:creationId xmlns:a16="http://schemas.microsoft.com/office/drawing/2014/main" id="{3E857D9F-3140-5437-ECD2-9DD08BA749E9}"/>
              </a:ext>
            </a:extLst>
          </p:cNvPr>
          <p:cNvGraphicFramePr>
            <a:graphicFrameLocks noGrp="1"/>
          </p:cNvGraphicFramePr>
          <p:nvPr>
            <p:ph idx="1"/>
            <p:extLst>
              <p:ext uri="{D42A27DB-BD31-4B8C-83A1-F6EECF244321}">
                <p14:modId xmlns:p14="http://schemas.microsoft.com/office/powerpoint/2010/main" val="423364850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59922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652FB7-F1DD-6C75-48E6-B6116444DF43}"/>
              </a:ext>
            </a:extLst>
          </p:cNvPr>
          <p:cNvPicPr>
            <a:picLocks noChangeAspect="1"/>
          </p:cNvPicPr>
          <p:nvPr/>
        </p:nvPicPr>
        <p:blipFill rotWithShape="1">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1" y="10"/>
            <a:ext cx="12191999" cy="6857990"/>
          </a:xfrm>
          <a:prstGeom prst="rect">
            <a:avLst/>
          </a:prstGeom>
        </p:spPr>
      </p:pic>
      <p:sp>
        <p:nvSpPr>
          <p:cNvPr id="2" name="Title 1">
            <a:extLst>
              <a:ext uri="{FF2B5EF4-FFF2-40B4-BE49-F238E27FC236}">
                <a16:creationId xmlns:a16="http://schemas.microsoft.com/office/drawing/2014/main" id="{3666682C-B629-BD4E-76EB-FB5BEA20351B}"/>
              </a:ext>
            </a:extLst>
          </p:cNvPr>
          <p:cNvSpPr>
            <a:spLocks noGrp="1"/>
          </p:cNvSpPr>
          <p:nvPr>
            <p:ph type="title"/>
          </p:nvPr>
        </p:nvSpPr>
        <p:spPr>
          <a:xfrm>
            <a:off x="2238258" y="1424473"/>
            <a:ext cx="7714388" cy="2850146"/>
          </a:xfrm>
        </p:spPr>
        <p:txBody>
          <a:bodyPr vert="horz" lIns="91440" tIns="45720" rIns="91440" bIns="45720" rtlCol="0" anchor="b">
            <a:normAutofit/>
          </a:bodyPr>
          <a:lstStyle/>
          <a:p>
            <a:pPr algn="ctr"/>
            <a:r>
              <a:rPr lang="en-US"/>
              <a:t>END OF PRESENTATION</a:t>
            </a:r>
          </a:p>
        </p:txBody>
      </p:sp>
      <p:sp>
        <p:nvSpPr>
          <p:cNvPr id="3" name="Content Placeholder 2">
            <a:extLst>
              <a:ext uri="{FF2B5EF4-FFF2-40B4-BE49-F238E27FC236}">
                <a16:creationId xmlns:a16="http://schemas.microsoft.com/office/drawing/2014/main" id="{12BED1F1-8389-686E-7134-30F966D2332A}"/>
              </a:ext>
            </a:extLst>
          </p:cNvPr>
          <p:cNvSpPr>
            <a:spLocks noGrp="1"/>
          </p:cNvSpPr>
          <p:nvPr>
            <p:ph idx="1"/>
          </p:nvPr>
        </p:nvSpPr>
        <p:spPr>
          <a:xfrm>
            <a:off x="2238258" y="4848464"/>
            <a:ext cx="7714388" cy="1085849"/>
          </a:xfrm>
        </p:spPr>
        <p:txBody>
          <a:bodyPr vert="horz" lIns="91440" tIns="45720" rIns="91440" bIns="45720" rtlCol="0">
            <a:normAutofit/>
          </a:bodyPr>
          <a:lstStyle/>
          <a:p>
            <a:pPr marL="0" indent="0" algn="ctr">
              <a:buNone/>
            </a:pPr>
            <a:r>
              <a:rPr lang="en-US"/>
              <a:t>ANY QUESTIONS ?</a:t>
            </a:r>
          </a:p>
        </p:txBody>
      </p:sp>
    </p:spTree>
    <p:extLst>
      <p:ext uri="{BB962C8B-B14F-4D97-AF65-F5344CB8AC3E}">
        <p14:creationId xmlns:p14="http://schemas.microsoft.com/office/powerpoint/2010/main" val="85688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9217A0-BED7-9562-4550-D9056E082A4F}"/>
              </a:ext>
            </a:extLst>
          </p:cNvPr>
          <p:cNvPicPr>
            <a:picLocks noChangeAspect="1"/>
          </p:cNvPicPr>
          <p:nvPr/>
        </p:nvPicPr>
        <p:blipFill rotWithShape="1">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9931" b="19931"/>
          <a:stretch/>
        </p:blipFill>
        <p:spPr>
          <a:xfrm>
            <a:off x="20" y="2520"/>
            <a:ext cx="12191980" cy="6855480"/>
          </a:xfrm>
          <a:prstGeom prst="rect">
            <a:avLst/>
          </a:prstGeom>
        </p:spPr>
      </p:pic>
      <p:sp>
        <p:nvSpPr>
          <p:cNvPr id="2" name="Title 1">
            <a:extLst>
              <a:ext uri="{FF2B5EF4-FFF2-40B4-BE49-F238E27FC236}">
                <a16:creationId xmlns:a16="http://schemas.microsoft.com/office/drawing/2014/main" id="{3DF52BD7-138D-519C-D5F6-1CFC72AA4B23}"/>
              </a:ext>
            </a:extLst>
          </p:cNvPr>
          <p:cNvSpPr>
            <a:spLocks noGrp="1"/>
          </p:cNvSpPr>
          <p:nvPr>
            <p:ph type="title"/>
          </p:nvPr>
        </p:nvSpPr>
        <p:spPr/>
        <p:txBody>
          <a:bodyPr>
            <a:normAutofit/>
          </a:bodyPr>
          <a:lstStyle/>
          <a:p>
            <a:r>
              <a:rPr lang="en-US" dirty="0">
                <a:solidFill>
                  <a:srgbClr val="FFFFFF"/>
                </a:solidFill>
              </a:rPr>
              <a:t>Inspiration</a:t>
            </a:r>
            <a:endParaRPr lang="en-US">
              <a:solidFill>
                <a:srgbClr val="FFFFFF"/>
              </a:solidFill>
            </a:endParaRPr>
          </a:p>
        </p:txBody>
      </p:sp>
      <p:sp>
        <p:nvSpPr>
          <p:cNvPr id="3" name="Content Placeholder 2">
            <a:extLst>
              <a:ext uri="{FF2B5EF4-FFF2-40B4-BE49-F238E27FC236}">
                <a16:creationId xmlns:a16="http://schemas.microsoft.com/office/drawing/2014/main" id="{05073FE3-7386-6D17-66F6-A179DE09BBAF}"/>
              </a:ext>
            </a:extLst>
          </p:cNvPr>
          <p:cNvSpPr>
            <a:spLocks noGrp="1"/>
          </p:cNvSpPr>
          <p:nvPr>
            <p:ph idx="1"/>
          </p:nvPr>
        </p:nvSpPr>
        <p:spPr>
          <a:xfrm>
            <a:off x="1429555" y="2743200"/>
            <a:ext cx="7955077" cy="3352800"/>
          </a:xfrm>
        </p:spPr>
        <p:txBody>
          <a:bodyPr>
            <a:normAutofit fontScale="92500" lnSpcReduction="10000"/>
          </a:bodyPr>
          <a:lstStyle/>
          <a:p>
            <a:r>
              <a:rPr lang="en-US">
                <a:solidFill>
                  <a:srgbClr val="FFFFFF"/>
                </a:solidFill>
              </a:rPr>
              <a:t>AlphaCode draws inspiration from the NATO phonetic alphabet, a system designed to ensure clear and precise communication of letters and words in challenging environments. The irony of using a system meant to eliminate confusion in communication to represent programming constructs adds a silly twist to AlphaCode. While traditional programming languages may inadvertently introduce ambiguity in the interpretation of symbols, AlphaCode embraces a linguistic approach to enhance code clarity.</a:t>
            </a:r>
          </a:p>
        </p:txBody>
      </p:sp>
    </p:spTree>
    <p:extLst>
      <p:ext uri="{BB962C8B-B14F-4D97-AF65-F5344CB8AC3E}">
        <p14:creationId xmlns:p14="http://schemas.microsoft.com/office/powerpoint/2010/main" val="3513248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C8A862-2694-59A4-80E1-F8B4729255F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NATO Phonetic Alphabet</a:t>
            </a:r>
          </a:p>
        </p:txBody>
      </p:sp>
      <p:pic>
        <p:nvPicPr>
          <p:cNvPr id="5" name="Content Placeholder 4" descr="A chart of a alphabet&#10;&#10;Description automatically generated with medium confidence">
            <a:extLst>
              <a:ext uri="{FF2B5EF4-FFF2-40B4-BE49-F238E27FC236}">
                <a16:creationId xmlns:a16="http://schemas.microsoft.com/office/drawing/2014/main" id="{F0605DA0-4C66-280A-E4B0-5C1069C28A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73109" y="643466"/>
            <a:ext cx="4789114" cy="5568739"/>
          </a:xfrm>
          <a:prstGeom prst="rect">
            <a:avLst/>
          </a:prstGeom>
        </p:spPr>
      </p:pic>
    </p:spTree>
    <p:extLst>
      <p:ext uri="{BB962C8B-B14F-4D97-AF65-F5344CB8AC3E}">
        <p14:creationId xmlns:p14="http://schemas.microsoft.com/office/powerpoint/2010/main" val="646400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0921-1390-AD12-943A-F61BF0C19F73}"/>
              </a:ext>
            </a:extLst>
          </p:cNvPr>
          <p:cNvSpPr>
            <a:spLocks noGrp="1"/>
          </p:cNvSpPr>
          <p:nvPr>
            <p:ph type="title"/>
          </p:nvPr>
        </p:nvSpPr>
        <p:spPr>
          <a:xfrm>
            <a:off x="1088569" y="1406387"/>
            <a:ext cx="3936275" cy="2231319"/>
          </a:xfrm>
        </p:spPr>
        <p:txBody>
          <a:bodyPr vert="horz" lIns="91440" tIns="45720" rIns="91440" bIns="45720" rtlCol="0" anchor="b">
            <a:normAutofit/>
          </a:bodyPr>
          <a:lstStyle/>
          <a:p>
            <a:pPr algn="ctr"/>
            <a:r>
              <a:rPr lang="en-US" dirty="0"/>
              <a:t>BNF SYNTAX OF DESCRIPTION</a:t>
            </a:r>
          </a:p>
        </p:txBody>
      </p:sp>
      <p:pic>
        <p:nvPicPr>
          <p:cNvPr id="5" name="Content Placeholder 4" descr="A computer code with black text&#10;&#10;Description automatically generated">
            <a:extLst>
              <a:ext uri="{FF2B5EF4-FFF2-40B4-BE49-F238E27FC236}">
                <a16:creationId xmlns:a16="http://schemas.microsoft.com/office/drawing/2014/main" id="{DC19A834-95C1-7BBE-3FF0-6937B8EEC742}"/>
              </a:ext>
            </a:extLst>
          </p:cNvPr>
          <p:cNvPicPr>
            <a:picLocks noGrp="1" noChangeAspect="1"/>
          </p:cNvPicPr>
          <p:nvPr>
            <p:ph idx="1"/>
          </p:nvPr>
        </p:nvPicPr>
        <p:blipFill>
          <a:blip r:embed="rId2">
            <a:alphaModFix/>
            <a:extLst>
              <a:ext uri="{28A0092B-C50C-407E-A947-70E740481C1C}">
                <a14:useLocalDpi xmlns:a14="http://schemas.microsoft.com/office/drawing/2010/main" val="0"/>
              </a:ext>
            </a:extLst>
          </a:blip>
          <a:stretch>
            <a:fillRect/>
          </a:stretch>
        </p:blipFill>
        <p:spPr>
          <a:xfrm>
            <a:off x="7690485" y="762001"/>
            <a:ext cx="2907030" cy="5334000"/>
          </a:xfrm>
          <a:prstGeom prst="rect">
            <a:avLst/>
          </a:prstGeom>
        </p:spPr>
      </p:pic>
    </p:spTree>
    <p:extLst>
      <p:ext uri="{BB962C8B-B14F-4D97-AF65-F5344CB8AC3E}">
        <p14:creationId xmlns:p14="http://schemas.microsoft.com/office/powerpoint/2010/main" val="839672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45F88-2D5C-5774-47C5-01DE8527F9AE}"/>
              </a:ext>
            </a:extLst>
          </p:cNvPr>
          <p:cNvSpPr>
            <a:spLocks noGrp="1"/>
          </p:cNvSpPr>
          <p:nvPr>
            <p:ph type="title"/>
          </p:nvPr>
        </p:nvSpPr>
        <p:spPr>
          <a:xfrm>
            <a:off x="1088569" y="1406387"/>
            <a:ext cx="3936275" cy="2231319"/>
          </a:xfrm>
        </p:spPr>
        <p:txBody>
          <a:bodyPr vert="horz" lIns="91440" tIns="45720" rIns="91440" bIns="45720" rtlCol="0" anchor="b">
            <a:normAutofit/>
          </a:bodyPr>
          <a:lstStyle/>
          <a:p>
            <a:pPr algn="ctr"/>
            <a:r>
              <a:rPr lang="en-US"/>
              <a:t>cONTINUING</a:t>
            </a:r>
          </a:p>
        </p:txBody>
      </p:sp>
      <p:pic>
        <p:nvPicPr>
          <p:cNvPr id="5" name="Content Placeholder 4" descr="A screenshot of a computer code&#10;&#10;Description automatically generated">
            <a:extLst>
              <a:ext uri="{FF2B5EF4-FFF2-40B4-BE49-F238E27FC236}">
                <a16:creationId xmlns:a16="http://schemas.microsoft.com/office/drawing/2014/main" id="{5388B114-7494-FDB7-06C2-B78DDE1994A8}"/>
              </a:ext>
            </a:extLst>
          </p:cNvPr>
          <p:cNvPicPr>
            <a:picLocks noGrp="1" noChangeAspect="1"/>
          </p:cNvPicPr>
          <p:nvPr>
            <p:ph idx="1"/>
          </p:nvPr>
        </p:nvPicPr>
        <p:blipFill>
          <a:blip r:embed="rId2">
            <a:alphaModFix/>
            <a:extLst>
              <a:ext uri="{28A0092B-C50C-407E-A947-70E740481C1C}">
                <a14:useLocalDpi xmlns:a14="http://schemas.microsoft.com/office/drawing/2010/main" val="0"/>
              </a:ext>
            </a:extLst>
          </a:blip>
          <a:stretch>
            <a:fillRect/>
          </a:stretch>
        </p:blipFill>
        <p:spPr>
          <a:xfrm>
            <a:off x="7957185" y="762001"/>
            <a:ext cx="2373630" cy="5334000"/>
          </a:xfrm>
          <a:prstGeom prst="rect">
            <a:avLst/>
          </a:prstGeom>
        </p:spPr>
      </p:pic>
    </p:spTree>
    <p:extLst>
      <p:ext uri="{BB962C8B-B14F-4D97-AF65-F5344CB8AC3E}">
        <p14:creationId xmlns:p14="http://schemas.microsoft.com/office/powerpoint/2010/main" val="311774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45D21-0FC5-1558-CD04-37166A8339EF}"/>
              </a:ext>
            </a:extLst>
          </p:cNvPr>
          <p:cNvSpPr>
            <a:spLocks noGrp="1"/>
          </p:cNvSpPr>
          <p:nvPr>
            <p:ph type="title"/>
          </p:nvPr>
        </p:nvSpPr>
        <p:spPr>
          <a:xfrm>
            <a:off x="1088569" y="1406387"/>
            <a:ext cx="3936275" cy="2231319"/>
          </a:xfrm>
        </p:spPr>
        <p:txBody>
          <a:bodyPr vert="horz" lIns="91440" tIns="45720" rIns="91440" bIns="45720" rtlCol="0" anchor="b">
            <a:normAutofit/>
          </a:bodyPr>
          <a:lstStyle/>
          <a:p>
            <a:pPr algn="ctr"/>
            <a:r>
              <a:rPr lang="en-US"/>
              <a:t>Lexer</a:t>
            </a:r>
            <a:r>
              <a:rPr lang="en-US" dirty="0"/>
              <a:t> </a:t>
            </a:r>
            <a:r>
              <a:rPr lang="en-US"/>
              <a:t>grammer</a:t>
            </a:r>
          </a:p>
        </p:txBody>
      </p:sp>
      <p:pic>
        <p:nvPicPr>
          <p:cNvPr id="5" name="Content Placeholder 4" descr="A table of names with text&#10;&#10;Description automatically generated with medium confidence">
            <a:extLst>
              <a:ext uri="{FF2B5EF4-FFF2-40B4-BE49-F238E27FC236}">
                <a16:creationId xmlns:a16="http://schemas.microsoft.com/office/drawing/2014/main" id="{ADAA8609-5A28-8B9E-A43A-2523CAD9DBB8}"/>
              </a:ext>
            </a:extLst>
          </p:cNvPr>
          <p:cNvPicPr>
            <a:picLocks noGrp="1" noChangeAspect="1"/>
          </p:cNvPicPr>
          <p:nvPr>
            <p:ph idx="1"/>
          </p:nvPr>
        </p:nvPicPr>
        <p:blipFill>
          <a:blip r:embed="rId2">
            <a:alphaModFix/>
            <a:extLst>
              <a:ext uri="{28A0092B-C50C-407E-A947-70E740481C1C}">
                <a14:useLocalDpi xmlns:a14="http://schemas.microsoft.com/office/drawing/2010/main" val="0"/>
              </a:ext>
            </a:extLst>
          </a:blip>
          <a:stretch>
            <a:fillRect/>
          </a:stretch>
        </p:blipFill>
        <p:spPr>
          <a:xfrm>
            <a:off x="7757160" y="762001"/>
            <a:ext cx="2773680" cy="5334000"/>
          </a:xfrm>
          <a:prstGeom prst="rect">
            <a:avLst/>
          </a:prstGeom>
        </p:spPr>
      </p:pic>
    </p:spTree>
    <p:extLst>
      <p:ext uri="{BB962C8B-B14F-4D97-AF65-F5344CB8AC3E}">
        <p14:creationId xmlns:p14="http://schemas.microsoft.com/office/powerpoint/2010/main" val="1769805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8E534-7F7C-EA0C-01A1-A483F46F91D2}"/>
              </a:ext>
            </a:extLst>
          </p:cNvPr>
          <p:cNvSpPr>
            <a:spLocks noGrp="1"/>
          </p:cNvSpPr>
          <p:nvPr>
            <p:ph type="title"/>
          </p:nvPr>
        </p:nvSpPr>
        <p:spPr>
          <a:xfrm>
            <a:off x="1088569" y="1406387"/>
            <a:ext cx="3936275" cy="2231319"/>
          </a:xfrm>
        </p:spPr>
        <p:txBody>
          <a:bodyPr vert="horz" lIns="91440" tIns="45720" rIns="91440" bIns="45720" rtlCol="0" anchor="b">
            <a:normAutofit/>
          </a:bodyPr>
          <a:lstStyle/>
          <a:p>
            <a:pPr algn="ctr"/>
            <a:r>
              <a:rPr lang="en-US" dirty="0"/>
              <a:t>Continuing</a:t>
            </a:r>
            <a:endParaRPr lang="en-US"/>
          </a:p>
        </p:txBody>
      </p:sp>
      <p:pic>
        <p:nvPicPr>
          <p:cNvPr id="5" name="Content Placeholder 4" descr="A close-up of a computer code&#10;&#10;Description automatically generated">
            <a:extLst>
              <a:ext uri="{FF2B5EF4-FFF2-40B4-BE49-F238E27FC236}">
                <a16:creationId xmlns:a16="http://schemas.microsoft.com/office/drawing/2014/main" id="{62D23F65-B59C-BCC4-8877-5978B664587C}"/>
              </a:ext>
            </a:extLst>
          </p:cNvPr>
          <p:cNvPicPr>
            <a:picLocks noGrp="1" noChangeAspect="1"/>
          </p:cNvPicPr>
          <p:nvPr>
            <p:ph idx="1"/>
          </p:nvPr>
        </p:nvPicPr>
        <p:blipFill>
          <a:blip r:embed="rId2">
            <a:alphaModFix/>
            <a:extLst>
              <a:ext uri="{28A0092B-C50C-407E-A947-70E740481C1C}">
                <a14:useLocalDpi xmlns:a14="http://schemas.microsoft.com/office/drawing/2010/main" val="0"/>
              </a:ext>
            </a:extLst>
          </a:blip>
          <a:stretch>
            <a:fillRect/>
          </a:stretch>
        </p:blipFill>
        <p:spPr>
          <a:xfrm>
            <a:off x="7283767" y="762001"/>
            <a:ext cx="3720465" cy="5334000"/>
          </a:xfrm>
          <a:prstGeom prst="rect">
            <a:avLst/>
          </a:prstGeom>
        </p:spPr>
      </p:pic>
    </p:spTree>
    <p:extLst>
      <p:ext uri="{BB962C8B-B14F-4D97-AF65-F5344CB8AC3E}">
        <p14:creationId xmlns:p14="http://schemas.microsoft.com/office/powerpoint/2010/main" val="3929501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7EC8C-9FD1-BD3A-D5EA-3761CD0AC3EA}"/>
              </a:ext>
            </a:extLst>
          </p:cNvPr>
          <p:cNvSpPr>
            <a:spLocks noGrp="1"/>
          </p:cNvSpPr>
          <p:nvPr>
            <p:ph type="title"/>
          </p:nvPr>
        </p:nvSpPr>
        <p:spPr>
          <a:xfrm>
            <a:off x="876692" y="741391"/>
            <a:ext cx="5479719" cy="1616203"/>
          </a:xfrm>
        </p:spPr>
        <p:txBody>
          <a:bodyPr anchor="b">
            <a:normAutofit/>
          </a:bodyPr>
          <a:lstStyle/>
          <a:p>
            <a:r>
              <a:rPr lang="en-US" sz="3200" dirty="0"/>
              <a:t>Comparing With Other Languages</a:t>
            </a:r>
          </a:p>
        </p:txBody>
      </p:sp>
      <p:sp>
        <p:nvSpPr>
          <p:cNvPr id="3" name="Content Placeholder 2">
            <a:extLst>
              <a:ext uri="{FF2B5EF4-FFF2-40B4-BE49-F238E27FC236}">
                <a16:creationId xmlns:a16="http://schemas.microsoft.com/office/drawing/2014/main" id="{08497FD2-DB3B-36F2-F968-B4DB12C88564}"/>
              </a:ext>
            </a:extLst>
          </p:cNvPr>
          <p:cNvSpPr>
            <a:spLocks noGrp="1"/>
          </p:cNvSpPr>
          <p:nvPr>
            <p:ph idx="1"/>
          </p:nvPr>
        </p:nvSpPr>
        <p:spPr>
          <a:xfrm>
            <a:off x="876692" y="2533476"/>
            <a:ext cx="5479719" cy="3447832"/>
          </a:xfrm>
        </p:spPr>
        <p:txBody>
          <a:bodyPr anchor="t">
            <a:normAutofit/>
          </a:bodyPr>
          <a:lstStyle/>
          <a:p>
            <a:pPr marL="0" indent="0">
              <a:buNone/>
            </a:pPr>
            <a:r>
              <a:rPr lang="en-US" sz="2000" dirty="0"/>
              <a:t>EDSAC vs </a:t>
            </a:r>
            <a:r>
              <a:rPr lang="en-US" sz="2000" dirty="0" err="1"/>
              <a:t>AlphaCode</a:t>
            </a:r>
            <a:r>
              <a:rPr lang="en-US" sz="2000" dirty="0"/>
              <a:t>: Simplifying Coding</a:t>
            </a:r>
          </a:p>
          <a:p>
            <a:r>
              <a:rPr lang="en-US" sz="2000" dirty="0"/>
              <a:t>EDSAC known for complex coding requirements</a:t>
            </a:r>
          </a:p>
          <a:p>
            <a:r>
              <a:rPr lang="en-US" sz="2000" dirty="0" err="1"/>
              <a:t>AlphaCode</a:t>
            </a:r>
            <a:r>
              <a:rPr lang="en-US" sz="2000" dirty="0"/>
              <a:t>: High-level language ease</a:t>
            </a:r>
          </a:p>
          <a:p>
            <a:r>
              <a:rPr lang="en-US" sz="2000" dirty="0"/>
              <a:t>Simple functions replace intricate tasks</a:t>
            </a:r>
          </a:p>
          <a:p>
            <a:r>
              <a:rPr lang="en-US" sz="2000" dirty="0"/>
              <a:t>Example: MIKE command in </a:t>
            </a:r>
            <a:r>
              <a:rPr lang="en-US" sz="2000" dirty="0" err="1"/>
              <a:t>AlphaCode</a:t>
            </a:r>
            <a:r>
              <a:rPr lang="en-US" sz="2000" dirty="0"/>
              <a:t> for printing</a:t>
            </a:r>
          </a:p>
          <a:p>
            <a:r>
              <a:rPr lang="en-US" sz="2000" dirty="0"/>
              <a:t>Unachievable with EDSAC's capabilities</a:t>
            </a:r>
          </a:p>
        </p:txBody>
      </p:sp>
      <p:pic>
        <p:nvPicPr>
          <p:cNvPr id="5" name="Picture 4" descr="Exclamation mark on a yellow background">
            <a:extLst>
              <a:ext uri="{FF2B5EF4-FFF2-40B4-BE49-F238E27FC236}">
                <a16:creationId xmlns:a16="http://schemas.microsoft.com/office/drawing/2014/main" id="{3B54EBD6-9412-7F7D-883F-F958EE205699}"/>
              </a:ext>
            </a:extLst>
          </p:cNvPr>
          <p:cNvPicPr>
            <a:picLocks noChangeAspect="1"/>
          </p:cNvPicPr>
          <p:nvPr/>
        </p:nvPicPr>
        <p:blipFill rotWithShape="1">
          <a:blip r:embed="rId2"/>
          <a:srcRect l="29549" r="16632"/>
          <a:stretch/>
        </p:blipFill>
        <p:spPr>
          <a:xfrm>
            <a:off x="7270812" y="10"/>
            <a:ext cx="4921187" cy="6857990"/>
          </a:xfrm>
          <a:prstGeom prst="rect">
            <a:avLst/>
          </a:prstGeom>
        </p:spPr>
      </p:pic>
      <p:grpSp>
        <p:nvGrpSpPr>
          <p:cNvPr id="9" name="Group 8">
            <a:extLst>
              <a:ext uri="{FF2B5EF4-FFF2-40B4-BE49-F238E27FC236}">
                <a16:creationId xmlns:a16="http://schemas.microsoft.com/office/drawing/2014/main" id="{8CE57D37-C2D0-066B-1AE3-6F4244344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0" name="Rectangle 9">
              <a:extLst>
                <a:ext uri="{FF2B5EF4-FFF2-40B4-BE49-F238E27FC236}">
                  <a16:creationId xmlns:a16="http://schemas.microsoft.com/office/drawing/2014/main" id="{A24DCA44-89CF-872A-903F-96C50780E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B0CC4F5-AC85-FFFA-7EB5-33C4FCE90A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936392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160</TotalTime>
  <Words>711</Words>
  <Application>Microsoft Office PowerPoint</Application>
  <PresentationFormat>Widescreen</PresentationFormat>
  <Paragraphs>78</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AlphaCode</vt:lpstr>
      <vt:lpstr>Introduction</vt:lpstr>
      <vt:lpstr>Inspiration</vt:lpstr>
      <vt:lpstr>NATO Phonetic Alphabet</vt:lpstr>
      <vt:lpstr>BNF SYNTAX OF DESCRIPTION</vt:lpstr>
      <vt:lpstr>cONTINUING</vt:lpstr>
      <vt:lpstr>Lexer grammer</vt:lpstr>
      <vt:lpstr>Continuing</vt:lpstr>
      <vt:lpstr>Comparing With Other Languages</vt:lpstr>
      <vt:lpstr>Continuing </vt:lpstr>
      <vt:lpstr>Continuing</vt:lpstr>
      <vt:lpstr>Continuing</vt:lpstr>
      <vt:lpstr>Some programs to test</vt:lpstr>
      <vt:lpstr>Hello World</vt:lpstr>
      <vt:lpstr>Implementation and Test of Bubble Sort </vt:lpstr>
      <vt:lpstr>Tower of Hanoi Solver </vt:lpstr>
      <vt:lpstr> continuing</vt:lpstr>
      <vt:lpstr>Continuing</vt:lpstr>
      <vt:lpstr>Demonstration of Sample Code</vt:lpstr>
      <vt:lpstr>Hello World Code:</vt:lpstr>
      <vt:lpstr>BubbleSort</vt:lpstr>
      <vt:lpstr>Tower Of Hanoi</vt:lpstr>
      <vt:lpstr>Language reference manual</vt:lpstr>
      <vt:lpstr>Operator Precedence Chart</vt:lpstr>
      <vt:lpstr>Operator Explanation</vt:lpstr>
      <vt:lpstr>SEMANTIC INFORMATION</vt:lpstr>
      <vt:lpstr>PowerPoint Presentation</vt:lpstr>
      <vt:lpstr>END OF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AlphaCode</dc:title>
  <dc:creator>Aameir Alam</dc:creator>
  <cp:lastModifiedBy>tahmidali2001@gmail.com</cp:lastModifiedBy>
  <cp:revision>5</cp:revision>
  <dcterms:created xsi:type="dcterms:W3CDTF">2023-12-04T08:46:56Z</dcterms:created>
  <dcterms:modified xsi:type="dcterms:W3CDTF">2023-12-04T19:39:26Z</dcterms:modified>
</cp:coreProperties>
</file>