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512"/>
  </p:normalViewPr>
  <p:slideViewPr>
    <p:cSldViewPr snapToGrid="0">
      <p:cViewPr>
        <p:scale>
          <a:sx n="144" d="100"/>
          <a:sy n="144" d="100"/>
        </p:scale>
        <p:origin x="-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C0317-E1F4-4CBE-ADC4-CC449218F1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E1F730-84FB-4B49-B463-6EEB4BB56F7D}">
      <dgm:prSet/>
      <dgm:spPr/>
      <dgm:t>
        <a:bodyPr/>
        <a:lstStyle/>
        <a:p>
          <a:r>
            <a:rPr lang="en-US" b="1" i="0" dirty="0"/>
            <a:t>Task Allocation:</a:t>
          </a:r>
          <a:r>
            <a:rPr lang="en-US" i="0" dirty="0"/>
            <a:t> Efficiently delegate responsibilities and set clear expectations.</a:t>
          </a:r>
          <a:endParaRPr lang="en-US" dirty="0"/>
        </a:p>
      </dgm:t>
    </dgm:pt>
    <dgm:pt modelId="{AA3A36CA-3079-410B-AD30-F1FAE9F33DFE}" type="parTrans" cxnId="{4B231E55-0173-4B49-94A1-32230E84A180}">
      <dgm:prSet/>
      <dgm:spPr/>
      <dgm:t>
        <a:bodyPr/>
        <a:lstStyle/>
        <a:p>
          <a:endParaRPr lang="en-US"/>
        </a:p>
      </dgm:t>
    </dgm:pt>
    <dgm:pt modelId="{7FFBBA54-802D-402E-BB63-B18DAD4522D9}" type="sibTrans" cxnId="{4B231E55-0173-4B49-94A1-32230E84A180}">
      <dgm:prSet/>
      <dgm:spPr/>
      <dgm:t>
        <a:bodyPr/>
        <a:lstStyle/>
        <a:p>
          <a:endParaRPr lang="en-US"/>
        </a:p>
      </dgm:t>
    </dgm:pt>
    <dgm:pt modelId="{DB85411C-C775-47CC-A280-D003ED90033D}">
      <dgm:prSet/>
      <dgm:spPr/>
      <dgm:t>
        <a:bodyPr/>
        <a:lstStyle/>
        <a:p>
          <a:r>
            <a:rPr lang="en-US" b="1" i="0" dirty="0"/>
            <a:t>Progress Tracking: </a:t>
          </a:r>
          <a:r>
            <a:rPr lang="en-US" i="0" dirty="0"/>
            <a:t>Monitor task developments in real-time and identify potential bottlenecks.</a:t>
          </a:r>
          <a:endParaRPr lang="en-US" dirty="0"/>
        </a:p>
      </dgm:t>
    </dgm:pt>
    <dgm:pt modelId="{5E820F2E-00F2-4EFF-8193-C3B280B30FA4}" type="parTrans" cxnId="{382C72E0-FE53-4A91-8589-75A624640631}">
      <dgm:prSet/>
      <dgm:spPr/>
      <dgm:t>
        <a:bodyPr/>
        <a:lstStyle/>
        <a:p>
          <a:endParaRPr lang="en-US"/>
        </a:p>
      </dgm:t>
    </dgm:pt>
    <dgm:pt modelId="{DAE6DF83-1B37-49DB-B91A-4E9B92F93649}" type="sibTrans" cxnId="{382C72E0-FE53-4A91-8589-75A624640631}">
      <dgm:prSet/>
      <dgm:spPr/>
      <dgm:t>
        <a:bodyPr/>
        <a:lstStyle/>
        <a:p>
          <a:endParaRPr lang="en-US"/>
        </a:p>
      </dgm:t>
    </dgm:pt>
    <dgm:pt modelId="{682C29C4-0EED-4E65-B549-4CF3F9C2060E}">
      <dgm:prSet/>
      <dgm:spPr/>
      <dgm:t>
        <a:bodyPr/>
        <a:lstStyle/>
        <a:p>
          <a:r>
            <a:rPr lang="en-US" b="1" i="0" dirty="0"/>
            <a:t>Project Finalization: </a:t>
          </a:r>
          <a:r>
            <a:rPr lang="en-US" i="0" dirty="0"/>
            <a:t>Ensure timely completion of projects with a standardized review process.</a:t>
          </a:r>
          <a:endParaRPr lang="en-US" dirty="0"/>
        </a:p>
      </dgm:t>
    </dgm:pt>
    <dgm:pt modelId="{99AC52E5-64B1-4559-B621-8AE8ED95A595}" type="parTrans" cxnId="{7225D110-E725-429F-AD25-0D741EAAD719}">
      <dgm:prSet/>
      <dgm:spPr/>
      <dgm:t>
        <a:bodyPr/>
        <a:lstStyle/>
        <a:p>
          <a:endParaRPr lang="en-US"/>
        </a:p>
      </dgm:t>
    </dgm:pt>
    <dgm:pt modelId="{91410F85-83C2-45ED-9C84-D98A154C20BD}" type="sibTrans" cxnId="{7225D110-E725-429F-AD25-0D741EAAD719}">
      <dgm:prSet/>
      <dgm:spPr/>
      <dgm:t>
        <a:bodyPr/>
        <a:lstStyle/>
        <a:p>
          <a:endParaRPr lang="en-US"/>
        </a:p>
      </dgm:t>
    </dgm:pt>
    <dgm:pt modelId="{B064F595-EF50-44DF-8A50-F135B32746DD}">
      <dgm:prSet/>
      <dgm:spPr/>
      <dgm:t>
        <a:bodyPr/>
        <a:lstStyle/>
        <a:p>
          <a:r>
            <a:rPr lang="en-US" b="1" i="0" dirty="0"/>
            <a:t>Handover Notifications: </a:t>
          </a:r>
          <a:r>
            <a:rPr lang="en-US" i="0" dirty="0"/>
            <a:t>Seamlessly transition tasks with automated alerts to the next responsible team member.</a:t>
          </a:r>
          <a:endParaRPr lang="en-US" dirty="0"/>
        </a:p>
      </dgm:t>
    </dgm:pt>
    <dgm:pt modelId="{6E59854E-1338-4806-AA6A-46509B9FC5F3}" type="parTrans" cxnId="{6B17167B-CD9D-4D82-BE64-73194FA42AE8}">
      <dgm:prSet/>
      <dgm:spPr/>
      <dgm:t>
        <a:bodyPr/>
        <a:lstStyle/>
        <a:p>
          <a:endParaRPr lang="en-US"/>
        </a:p>
      </dgm:t>
    </dgm:pt>
    <dgm:pt modelId="{67EED260-C9A2-4362-86D1-689630F07463}" type="sibTrans" cxnId="{6B17167B-CD9D-4D82-BE64-73194FA42AE8}">
      <dgm:prSet/>
      <dgm:spPr/>
      <dgm:t>
        <a:bodyPr/>
        <a:lstStyle/>
        <a:p>
          <a:endParaRPr lang="en-US"/>
        </a:p>
      </dgm:t>
    </dgm:pt>
    <dgm:pt modelId="{0A6326CF-0CC7-4639-A7A0-6D60B2947D48}">
      <dgm:prSet/>
      <dgm:spPr/>
      <dgm:t>
        <a:bodyPr/>
        <a:lstStyle/>
        <a:p>
          <a:r>
            <a:rPr lang="en-US" i="0" dirty="0"/>
            <a:t>D</a:t>
          </a:r>
          <a:r>
            <a:rPr lang="en-US" b="1" i="0" dirty="0"/>
            <a:t>uration Analysis: </a:t>
          </a:r>
          <a:r>
            <a:rPr lang="en-US" i="0" dirty="0"/>
            <a:t>Evaluate the time efficiency of each project phase to drive continuous improvement.</a:t>
          </a:r>
          <a:endParaRPr lang="en-US" dirty="0"/>
        </a:p>
      </dgm:t>
    </dgm:pt>
    <dgm:pt modelId="{F4E4E8D3-1E85-4005-9C0E-AFF32DEFDF14}" type="parTrans" cxnId="{C66DF0F1-0F2B-400F-8305-51B4DED8DD2C}">
      <dgm:prSet/>
      <dgm:spPr/>
      <dgm:t>
        <a:bodyPr/>
        <a:lstStyle/>
        <a:p>
          <a:endParaRPr lang="en-US"/>
        </a:p>
      </dgm:t>
    </dgm:pt>
    <dgm:pt modelId="{1F5CB332-E609-4841-A1F4-48A5A63C33CA}" type="sibTrans" cxnId="{C66DF0F1-0F2B-400F-8305-51B4DED8DD2C}">
      <dgm:prSet/>
      <dgm:spPr/>
      <dgm:t>
        <a:bodyPr/>
        <a:lstStyle/>
        <a:p>
          <a:endParaRPr lang="en-US"/>
        </a:p>
      </dgm:t>
    </dgm:pt>
    <dgm:pt modelId="{FB86DE89-E7ED-4057-8CBA-3DDBA3A24522}" type="pres">
      <dgm:prSet presAssocID="{BE6C0317-E1F4-4CBE-ADC4-CC449218F144}" presName="root" presStyleCnt="0">
        <dgm:presLayoutVars>
          <dgm:dir/>
          <dgm:resizeHandles val="exact"/>
        </dgm:presLayoutVars>
      </dgm:prSet>
      <dgm:spPr/>
    </dgm:pt>
    <dgm:pt modelId="{21A0B391-A548-4769-B74F-37EB89EDA321}" type="pres">
      <dgm:prSet presAssocID="{11E1F730-84FB-4B49-B463-6EEB4BB56F7D}" presName="compNode" presStyleCnt="0"/>
      <dgm:spPr/>
    </dgm:pt>
    <dgm:pt modelId="{C8E32FFF-E357-4B29-8991-FD781F5DF80D}" type="pres">
      <dgm:prSet presAssocID="{11E1F730-84FB-4B49-B463-6EEB4BB56F7D}" presName="bgRect" presStyleLbl="bgShp" presStyleIdx="0" presStyleCnt="5"/>
      <dgm:spPr/>
    </dgm:pt>
    <dgm:pt modelId="{AB48A56B-23C5-4917-B727-4FBACAA9C185}" type="pres">
      <dgm:prSet presAssocID="{11E1F730-84FB-4B49-B463-6EEB4BB56F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F4B6547-8BAE-4F05-9D3F-D22D35A06368}" type="pres">
      <dgm:prSet presAssocID="{11E1F730-84FB-4B49-B463-6EEB4BB56F7D}" presName="spaceRect" presStyleCnt="0"/>
      <dgm:spPr/>
    </dgm:pt>
    <dgm:pt modelId="{09824EDC-C13C-45B9-B530-C77DD124C574}" type="pres">
      <dgm:prSet presAssocID="{11E1F730-84FB-4B49-B463-6EEB4BB56F7D}" presName="parTx" presStyleLbl="revTx" presStyleIdx="0" presStyleCnt="5">
        <dgm:presLayoutVars>
          <dgm:chMax val="0"/>
          <dgm:chPref val="0"/>
        </dgm:presLayoutVars>
      </dgm:prSet>
      <dgm:spPr/>
    </dgm:pt>
    <dgm:pt modelId="{E7BF1A4D-3757-45D8-9329-BD2D1F90784A}" type="pres">
      <dgm:prSet presAssocID="{7FFBBA54-802D-402E-BB63-B18DAD4522D9}" presName="sibTrans" presStyleCnt="0"/>
      <dgm:spPr/>
    </dgm:pt>
    <dgm:pt modelId="{B7473D3D-27B8-4E48-9AF7-3262BBA9FD1F}" type="pres">
      <dgm:prSet presAssocID="{DB85411C-C775-47CC-A280-D003ED90033D}" presName="compNode" presStyleCnt="0"/>
      <dgm:spPr/>
    </dgm:pt>
    <dgm:pt modelId="{357DAFCF-94B7-45C4-A2AB-7C7498783855}" type="pres">
      <dgm:prSet presAssocID="{DB85411C-C775-47CC-A280-D003ED90033D}" presName="bgRect" presStyleLbl="bgShp" presStyleIdx="1" presStyleCnt="5"/>
      <dgm:spPr/>
    </dgm:pt>
    <dgm:pt modelId="{605FFEE3-B364-4770-B079-4E69E6D5C1AE}" type="pres">
      <dgm:prSet presAssocID="{DB85411C-C775-47CC-A280-D003ED9003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836CC21-FE45-4C05-B117-3912D972F2B5}" type="pres">
      <dgm:prSet presAssocID="{DB85411C-C775-47CC-A280-D003ED90033D}" presName="spaceRect" presStyleCnt="0"/>
      <dgm:spPr/>
    </dgm:pt>
    <dgm:pt modelId="{D72D9D7D-AFCA-4814-B480-3620A7014399}" type="pres">
      <dgm:prSet presAssocID="{DB85411C-C775-47CC-A280-D003ED90033D}" presName="parTx" presStyleLbl="revTx" presStyleIdx="1" presStyleCnt="5">
        <dgm:presLayoutVars>
          <dgm:chMax val="0"/>
          <dgm:chPref val="0"/>
        </dgm:presLayoutVars>
      </dgm:prSet>
      <dgm:spPr/>
    </dgm:pt>
    <dgm:pt modelId="{1DC7D7DD-E67A-496F-AA58-0D4B3D00E84D}" type="pres">
      <dgm:prSet presAssocID="{DAE6DF83-1B37-49DB-B91A-4E9B92F93649}" presName="sibTrans" presStyleCnt="0"/>
      <dgm:spPr/>
    </dgm:pt>
    <dgm:pt modelId="{235EE528-D83C-4172-8F94-38F42F5F13A1}" type="pres">
      <dgm:prSet presAssocID="{682C29C4-0EED-4E65-B549-4CF3F9C2060E}" presName="compNode" presStyleCnt="0"/>
      <dgm:spPr/>
    </dgm:pt>
    <dgm:pt modelId="{F88305A6-3FC9-4FC9-A58E-3721E47B863A}" type="pres">
      <dgm:prSet presAssocID="{682C29C4-0EED-4E65-B549-4CF3F9C2060E}" presName="bgRect" presStyleLbl="bgShp" presStyleIdx="2" presStyleCnt="5"/>
      <dgm:spPr/>
    </dgm:pt>
    <dgm:pt modelId="{53094830-7796-4C02-ABEA-1F72E41CC2D6}" type="pres">
      <dgm:prSet presAssocID="{682C29C4-0EED-4E65-B549-4CF3F9C206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8DB41B5-750A-4ED4-B3FA-5BE596BD9522}" type="pres">
      <dgm:prSet presAssocID="{682C29C4-0EED-4E65-B549-4CF3F9C2060E}" presName="spaceRect" presStyleCnt="0"/>
      <dgm:spPr/>
    </dgm:pt>
    <dgm:pt modelId="{F19BD4CD-C3FE-4DD5-92F5-0A7E2E289D59}" type="pres">
      <dgm:prSet presAssocID="{682C29C4-0EED-4E65-B549-4CF3F9C2060E}" presName="parTx" presStyleLbl="revTx" presStyleIdx="2" presStyleCnt="5">
        <dgm:presLayoutVars>
          <dgm:chMax val="0"/>
          <dgm:chPref val="0"/>
        </dgm:presLayoutVars>
      </dgm:prSet>
      <dgm:spPr/>
    </dgm:pt>
    <dgm:pt modelId="{1AAC8544-D8E7-4965-8C23-D2FA7855A6EE}" type="pres">
      <dgm:prSet presAssocID="{91410F85-83C2-45ED-9C84-D98A154C20BD}" presName="sibTrans" presStyleCnt="0"/>
      <dgm:spPr/>
    </dgm:pt>
    <dgm:pt modelId="{9FD63B08-5EB2-4B7A-933E-27660BD623A9}" type="pres">
      <dgm:prSet presAssocID="{B064F595-EF50-44DF-8A50-F135B32746DD}" presName="compNode" presStyleCnt="0"/>
      <dgm:spPr/>
    </dgm:pt>
    <dgm:pt modelId="{3AFD6932-C5DA-48A4-B5C2-CEB77287FFB5}" type="pres">
      <dgm:prSet presAssocID="{B064F595-EF50-44DF-8A50-F135B32746DD}" presName="bgRect" presStyleLbl="bgShp" presStyleIdx="3" presStyleCnt="5"/>
      <dgm:spPr/>
    </dgm:pt>
    <dgm:pt modelId="{CD3BE4DB-3995-43B5-9C72-E48E0931625D}" type="pres">
      <dgm:prSet presAssocID="{B064F595-EF50-44DF-8A50-F135B32746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10CF09B-946E-432A-BB3C-F733DC99B23C}" type="pres">
      <dgm:prSet presAssocID="{B064F595-EF50-44DF-8A50-F135B32746DD}" presName="spaceRect" presStyleCnt="0"/>
      <dgm:spPr/>
    </dgm:pt>
    <dgm:pt modelId="{99EDEAC1-1430-4205-A12B-0E853F55E1E9}" type="pres">
      <dgm:prSet presAssocID="{B064F595-EF50-44DF-8A50-F135B32746DD}" presName="parTx" presStyleLbl="revTx" presStyleIdx="3" presStyleCnt="5">
        <dgm:presLayoutVars>
          <dgm:chMax val="0"/>
          <dgm:chPref val="0"/>
        </dgm:presLayoutVars>
      </dgm:prSet>
      <dgm:spPr/>
    </dgm:pt>
    <dgm:pt modelId="{72EF9179-6951-4BB1-A1DE-0A17CF937683}" type="pres">
      <dgm:prSet presAssocID="{67EED260-C9A2-4362-86D1-689630F07463}" presName="sibTrans" presStyleCnt="0"/>
      <dgm:spPr/>
    </dgm:pt>
    <dgm:pt modelId="{9A8089D5-52B6-4CC6-8DED-ECD3435C5295}" type="pres">
      <dgm:prSet presAssocID="{0A6326CF-0CC7-4639-A7A0-6D60B2947D48}" presName="compNode" presStyleCnt="0"/>
      <dgm:spPr/>
    </dgm:pt>
    <dgm:pt modelId="{83E1EBB7-6F52-46B3-A57C-E10BDFE8BCA1}" type="pres">
      <dgm:prSet presAssocID="{0A6326CF-0CC7-4639-A7A0-6D60B2947D48}" presName="bgRect" presStyleLbl="bgShp" presStyleIdx="4" presStyleCnt="5"/>
      <dgm:spPr/>
    </dgm:pt>
    <dgm:pt modelId="{2D40BBD6-AB0A-4D34-8E6C-1283C7BD3E40}" type="pres">
      <dgm:prSet presAssocID="{0A6326CF-0CC7-4639-A7A0-6D60B2947D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1B109B-069F-412B-BA08-1CD0FF2438ED}" type="pres">
      <dgm:prSet presAssocID="{0A6326CF-0CC7-4639-A7A0-6D60B2947D48}" presName="spaceRect" presStyleCnt="0"/>
      <dgm:spPr/>
    </dgm:pt>
    <dgm:pt modelId="{36230CB5-A898-4575-A899-A4527962FAA0}" type="pres">
      <dgm:prSet presAssocID="{0A6326CF-0CC7-4639-A7A0-6D60B2947D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225D110-E725-429F-AD25-0D741EAAD719}" srcId="{BE6C0317-E1F4-4CBE-ADC4-CC449218F144}" destId="{682C29C4-0EED-4E65-B549-4CF3F9C2060E}" srcOrd="2" destOrd="0" parTransId="{99AC52E5-64B1-4559-B621-8AE8ED95A595}" sibTransId="{91410F85-83C2-45ED-9C84-D98A154C20BD}"/>
    <dgm:cxn modelId="{B478BB41-F0D6-43BE-886F-2D655FB4B28E}" type="presOf" srcId="{B064F595-EF50-44DF-8A50-F135B32746DD}" destId="{99EDEAC1-1430-4205-A12B-0E853F55E1E9}" srcOrd="0" destOrd="0" presId="urn:microsoft.com/office/officeart/2018/2/layout/IconVerticalSolidList"/>
    <dgm:cxn modelId="{42612F46-CFC6-4553-8FFF-4A38259ED8A3}" type="presOf" srcId="{682C29C4-0EED-4E65-B549-4CF3F9C2060E}" destId="{F19BD4CD-C3FE-4DD5-92F5-0A7E2E289D59}" srcOrd="0" destOrd="0" presId="urn:microsoft.com/office/officeart/2018/2/layout/IconVerticalSolidList"/>
    <dgm:cxn modelId="{4B231E55-0173-4B49-94A1-32230E84A180}" srcId="{BE6C0317-E1F4-4CBE-ADC4-CC449218F144}" destId="{11E1F730-84FB-4B49-B463-6EEB4BB56F7D}" srcOrd="0" destOrd="0" parTransId="{AA3A36CA-3079-410B-AD30-F1FAE9F33DFE}" sibTransId="{7FFBBA54-802D-402E-BB63-B18DAD4522D9}"/>
    <dgm:cxn modelId="{6B17167B-CD9D-4D82-BE64-73194FA42AE8}" srcId="{BE6C0317-E1F4-4CBE-ADC4-CC449218F144}" destId="{B064F595-EF50-44DF-8A50-F135B32746DD}" srcOrd="3" destOrd="0" parTransId="{6E59854E-1338-4806-AA6A-46509B9FC5F3}" sibTransId="{67EED260-C9A2-4362-86D1-689630F07463}"/>
    <dgm:cxn modelId="{B71FD797-9FCC-4A8D-B39C-0D40C1D0033D}" type="presOf" srcId="{11E1F730-84FB-4B49-B463-6EEB4BB56F7D}" destId="{09824EDC-C13C-45B9-B530-C77DD124C574}" srcOrd="0" destOrd="0" presId="urn:microsoft.com/office/officeart/2018/2/layout/IconVerticalSolidList"/>
    <dgm:cxn modelId="{382C72E0-FE53-4A91-8589-75A624640631}" srcId="{BE6C0317-E1F4-4CBE-ADC4-CC449218F144}" destId="{DB85411C-C775-47CC-A280-D003ED90033D}" srcOrd="1" destOrd="0" parTransId="{5E820F2E-00F2-4EFF-8193-C3B280B30FA4}" sibTransId="{DAE6DF83-1B37-49DB-B91A-4E9B92F93649}"/>
    <dgm:cxn modelId="{C3A2F7E8-1181-4A7F-AF1F-1481636F37B3}" type="presOf" srcId="{DB85411C-C775-47CC-A280-D003ED90033D}" destId="{D72D9D7D-AFCA-4814-B480-3620A7014399}" srcOrd="0" destOrd="0" presId="urn:microsoft.com/office/officeart/2018/2/layout/IconVerticalSolidList"/>
    <dgm:cxn modelId="{51BCDEEF-C1D1-4511-8F6F-B9CF6C12BB36}" type="presOf" srcId="{BE6C0317-E1F4-4CBE-ADC4-CC449218F144}" destId="{FB86DE89-E7ED-4057-8CBA-3DDBA3A24522}" srcOrd="0" destOrd="0" presId="urn:microsoft.com/office/officeart/2018/2/layout/IconVerticalSolidList"/>
    <dgm:cxn modelId="{C66DF0F1-0F2B-400F-8305-51B4DED8DD2C}" srcId="{BE6C0317-E1F4-4CBE-ADC4-CC449218F144}" destId="{0A6326CF-0CC7-4639-A7A0-6D60B2947D48}" srcOrd="4" destOrd="0" parTransId="{F4E4E8D3-1E85-4005-9C0E-AFF32DEFDF14}" sibTransId="{1F5CB332-E609-4841-A1F4-48A5A63C33CA}"/>
    <dgm:cxn modelId="{546AC4FF-D3F6-4B24-9599-950F52B546B8}" type="presOf" srcId="{0A6326CF-0CC7-4639-A7A0-6D60B2947D48}" destId="{36230CB5-A898-4575-A899-A4527962FAA0}" srcOrd="0" destOrd="0" presId="urn:microsoft.com/office/officeart/2018/2/layout/IconVerticalSolidList"/>
    <dgm:cxn modelId="{B8E23F78-4F8C-4AC3-9262-1F68D95FF908}" type="presParOf" srcId="{FB86DE89-E7ED-4057-8CBA-3DDBA3A24522}" destId="{21A0B391-A548-4769-B74F-37EB89EDA321}" srcOrd="0" destOrd="0" presId="urn:microsoft.com/office/officeart/2018/2/layout/IconVerticalSolidList"/>
    <dgm:cxn modelId="{1DD75C22-2DE1-49CF-A8CB-CB2E01CAFDD9}" type="presParOf" srcId="{21A0B391-A548-4769-B74F-37EB89EDA321}" destId="{C8E32FFF-E357-4B29-8991-FD781F5DF80D}" srcOrd="0" destOrd="0" presId="urn:microsoft.com/office/officeart/2018/2/layout/IconVerticalSolidList"/>
    <dgm:cxn modelId="{82F6F7D4-E0AB-4627-A4AA-01B70BE1763A}" type="presParOf" srcId="{21A0B391-A548-4769-B74F-37EB89EDA321}" destId="{AB48A56B-23C5-4917-B727-4FBACAA9C185}" srcOrd="1" destOrd="0" presId="urn:microsoft.com/office/officeart/2018/2/layout/IconVerticalSolidList"/>
    <dgm:cxn modelId="{B1FF23A1-79DE-4BBB-89C1-110E97C3D218}" type="presParOf" srcId="{21A0B391-A548-4769-B74F-37EB89EDA321}" destId="{CF4B6547-8BAE-4F05-9D3F-D22D35A06368}" srcOrd="2" destOrd="0" presId="urn:microsoft.com/office/officeart/2018/2/layout/IconVerticalSolidList"/>
    <dgm:cxn modelId="{F85FC292-A105-4480-85F8-24FA0C3BF7C3}" type="presParOf" srcId="{21A0B391-A548-4769-B74F-37EB89EDA321}" destId="{09824EDC-C13C-45B9-B530-C77DD124C574}" srcOrd="3" destOrd="0" presId="urn:microsoft.com/office/officeart/2018/2/layout/IconVerticalSolidList"/>
    <dgm:cxn modelId="{042BD177-41D9-4CA6-A6A8-C352E3F255A3}" type="presParOf" srcId="{FB86DE89-E7ED-4057-8CBA-3DDBA3A24522}" destId="{E7BF1A4D-3757-45D8-9329-BD2D1F90784A}" srcOrd="1" destOrd="0" presId="urn:microsoft.com/office/officeart/2018/2/layout/IconVerticalSolidList"/>
    <dgm:cxn modelId="{981CBB00-A85E-40D7-B5DE-3629B2834D3E}" type="presParOf" srcId="{FB86DE89-E7ED-4057-8CBA-3DDBA3A24522}" destId="{B7473D3D-27B8-4E48-9AF7-3262BBA9FD1F}" srcOrd="2" destOrd="0" presId="urn:microsoft.com/office/officeart/2018/2/layout/IconVerticalSolidList"/>
    <dgm:cxn modelId="{B4345B70-3720-42CD-89E1-28FD9EC3C2F5}" type="presParOf" srcId="{B7473D3D-27B8-4E48-9AF7-3262BBA9FD1F}" destId="{357DAFCF-94B7-45C4-A2AB-7C7498783855}" srcOrd="0" destOrd="0" presId="urn:microsoft.com/office/officeart/2018/2/layout/IconVerticalSolidList"/>
    <dgm:cxn modelId="{90067892-FFB6-45CB-B466-20105F2461A9}" type="presParOf" srcId="{B7473D3D-27B8-4E48-9AF7-3262BBA9FD1F}" destId="{605FFEE3-B364-4770-B079-4E69E6D5C1AE}" srcOrd="1" destOrd="0" presId="urn:microsoft.com/office/officeart/2018/2/layout/IconVerticalSolidList"/>
    <dgm:cxn modelId="{01B7845C-9F38-4147-ACC9-C5161532291C}" type="presParOf" srcId="{B7473D3D-27B8-4E48-9AF7-3262BBA9FD1F}" destId="{B836CC21-FE45-4C05-B117-3912D972F2B5}" srcOrd="2" destOrd="0" presId="urn:microsoft.com/office/officeart/2018/2/layout/IconVerticalSolidList"/>
    <dgm:cxn modelId="{1700CFC7-94FF-4B6D-B9F2-B2B1D6BC21FF}" type="presParOf" srcId="{B7473D3D-27B8-4E48-9AF7-3262BBA9FD1F}" destId="{D72D9D7D-AFCA-4814-B480-3620A7014399}" srcOrd="3" destOrd="0" presId="urn:microsoft.com/office/officeart/2018/2/layout/IconVerticalSolidList"/>
    <dgm:cxn modelId="{FD099731-3B6E-4218-9C92-A9F8AA30DD2D}" type="presParOf" srcId="{FB86DE89-E7ED-4057-8CBA-3DDBA3A24522}" destId="{1DC7D7DD-E67A-496F-AA58-0D4B3D00E84D}" srcOrd="3" destOrd="0" presId="urn:microsoft.com/office/officeart/2018/2/layout/IconVerticalSolidList"/>
    <dgm:cxn modelId="{3A0E516E-3EB4-4C68-B9BB-9C150A3B2D6C}" type="presParOf" srcId="{FB86DE89-E7ED-4057-8CBA-3DDBA3A24522}" destId="{235EE528-D83C-4172-8F94-38F42F5F13A1}" srcOrd="4" destOrd="0" presId="urn:microsoft.com/office/officeart/2018/2/layout/IconVerticalSolidList"/>
    <dgm:cxn modelId="{52EA80F2-73C3-4E8B-9E60-3BE7FFABCF18}" type="presParOf" srcId="{235EE528-D83C-4172-8F94-38F42F5F13A1}" destId="{F88305A6-3FC9-4FC9-A58E-3721E47B863A}" srcOrd="0" destOrd="0" presId="urn:microsoft.com/office/officeart/2018/2/layout/IconVerticalSolidList"/>
    <dgm:cxn modelId="{F2F4EBD3-A357-49DA-8B79-09CA680B2EE3}" type="presParOf" srcId="{235EE528-D83C-4172-8F94-38F42F5F13A1}" destId="{53094830-7796-4C02-ABEA-1F72E41CC2D6}" srcOrd="1" destOrd="0" presId="urn:microsoft.com/office/officeart/2018/2/layout/IconVerticalSolidList"/>
    <dgm:cxn modelId="{D8C23BD4-7970-49C6-B490-5DAD32882D95}" type="presParOf" srcId="{235EE528-D83C-4172-8F94-38F42F5F13A1}" destId="{98DB41B5-750A-4ED4-B3FA-5BE596BD9522}" srcOrd="2" destOrd="0" presId="urn:microsoft.com/office/officeart/2018/2/layout/IconVerticalSolidList"/>
    <dgm:cxn modelId="{CAC2D369-6D14-4798-BE0E-40DE83883D04}" type="presParOf" srcId="{235EE528-D83C-4172-8F94-38F42F5F13A1}" destId="{F19BD4CD-C3FE-4DD5-92F5-0A7E2E289D59}" srcOrd="3" destOrd="0" presId="urn:microsoft.com/office/officeart/2018/2/layout/IconVerticalSolidList"/>
    <dgm:cxn modelId="{5B6803BA-495D-48A1-9E86-7B2BE7A711C2}" type="presParOf" srcId="{FB86DE89-E7ED-4057-8CBA-3DDBA3A24522}" destId="{1AAC8544-D8E7-4965-8C23-D2FA7855A6EE}" srcOrd="5" destOrd="0" presId="urn:microsoft.com/office/officeart/2018/2/layout/IconVerticalSolidList"/>
    <dgm:cxn modelId="{90957D29-28C3-4E74-9320-802F7690CEE4}" type="presParOf" srcId="{FB86DE89-E7ED-4057-8CBA-3DDBA3A24522}" destId="{9FD63B08-5EB2-4B7A-933E-27660BD623A9}" srcOrd="6" destOrd="0" presId="urn:microsoft.com/office/officeart/2018/2/layout/IconVerticalSolidList"/>
    <dgm:cxn modelId="{27AC075A-BFB4-4498-A532-0AC697739223}" type="presParOf" srcId="{9FD63B08-5EB2-4B7A-933E-27660BD623A9}" destId="{3AFD6932-C5DA-48A4-B5C2-CEB77287FFB5}" srcOrd="0" destOrd="0" presId="urn:microsoft.com/office/officeart/2018/2/layout/IconVerticalSolidList"/>
    <dgm:cxn modelId="{6C12EFD8-E415-41BE-9AB6-9B780B937FF8}" type="presParOf" srcId="{9FD63B08-5EB2-4B7A-933E-27660BD623A9}" destId="{CD3BE4DB-3995-43B5-9C72-E48E0931625D}" srcOrd="1" destOrd="0" presId="urn:microsoft.com/office/officeart/2018/2/layout/IconVerticalSolidList"/>
    <dgm:cxn modelId="{09A4D205-FA91-4996-8001-AED9BDBFA4BA}" type="presParOf" srcId="{9FD63B08-5EB2-4B7A-933E-27660BD623A9}" destId="{110CF09B-946E-432A-BB3C-F733DC99B23C}" srcOrd="2" destOrd="0" presId="urn:microsoft.com/office/officeart/2018/2/layout/IconVerticalSolidList"/>
    <dgm:cxn modelId="{CA7054FB-06C3-4F3F-82A8-47BCEA2A00B4}" type="presParOf" srcId="{9FD63B08-5EB2-4B7A-933E-27660BD623A9}" destId="{99EDEAC1-1430-4205-A12B-0E853F55E1E9}" srcOrd="3" destOrd="0" presId="urn:microsoft.com/office/officeart/2018/2/layout/IconVerticalSolidList"/>
    <dgm:cxn modelId="{0D417F77-E93B-4493-A3F6-C5749D516354}" type="presParOf" srcId="{FB86DE89-E7ED-4057-8CBA-3DDBA3A24522}" destId="{72EF9179-6951-4BB1-A1DE-0A17CF937683}" srcOrd="7" destOrd="0" presId="urn:microsoft.com/office/officeart/2018/2/layout/IconVerticalSolidList"/>
    <dgm:cxn modelId="{D5DAE61A-22E0-4608-855D-5D5BFC2938EB}" type="presParOf" srcId="{FB86DE89-E7ED-4057-8CBA-3DDBA3A24522}" destId="{9A8089D5-52B6-4CC6-8DED-ECD3435C5295}" srcOrd="8" destOrd="0" presId="urn:microsoft.com/office/officeart/2018/2/layout/IconVerticalSolidList"/>
    <dgm:cxn modelId="{AA7A973F-345A-4A1B-9744-014D9F655265}" type="presParOf" srcId="{9A8089D5-52B6-4CC6-8DED-ECD3435C5295}" destId="{83E1EBB7-6F52-46B3-A57C-E10BDFE8BCA1}" srcOrd="0" destOrd="0" presId="urn:microsoft.com/office/officeart/2018/2/layout/IconVerticalSolidList"/>
    <dgm:cxn modelId="{B632B15C-6D94-4977-940D-49CDD621AF2E}" type="presParOf" srcId="{9A8089D5-52B6-4CC6-8DED-ECD3435C5295}" destId="{2D40BBD6-AB0A-4D34-8E6C-1283C7BD3E40}" srcOrd="1" destOrd="0" presId="urn:microsoft.com/office/officeart/2018/2/layout/IconVerticalSolidList"/>
    <dgm:cxn modelId="{E2640E4A-C51A-4C63-9A97-3EB264B3E3AD}" type="presParOf" srcId="{9A8089D5-52B6-4CC6-8DED-ECD3435C5295}" destId="{2C1B109B-069F-412B-BA08-1CD0FF2438ED}" srcOrd="2" destOrd="0" presId="urn:microsoft.com/office/officeart/2018/2/layout/IconVerticalSolidList"/>
    <dgm:cxn modelId="{B58D38F7-2631-401C-886F-77267FB2ACD5}" type="presParOf" srcId="{9A8089D5-52B6-4CC6-8DED-ECD3435C5295}" destId="{36230CB5-A898-4575-A899-A4527962FA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BB8D9-7B11-4D31-9305-87AE1D2230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0E3627-EC7D-4DE8-98F9-E1F5B8DAD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Initiate and outline the specifics of a new task.</a:t>
          </a:r>
        </a:p>
      </dgm:t>
    </dgm:pt>
    <dgm:pt modelId="{5E99726C-A88F-4738-97C7-CC0F6FAF4AC5}" type="parTrans" cxnId="{90FDA15C-B751-4817-9A88-D47228C697CB}">
      <dgm:prSet/>
      <dgm:spPr/>
      <dgm:t>
        <a:bodyPr/>
        <a:lstStyle/>
        <a:p>
          <a:endParaRPr lang="en-US"/>
        </a:p>
      </dgm:t>
    </dgm:pt>
    <dgm:pt modelId="{46845785-FBAF-4EC0-B557-438B6DDFFA7A}" type="sibTrans" cxnId="{90FDA15C-B751-4817-9A88-D47228C697CB}">
      <dgm:prSet/>
      <dgm:spPr/>
      <dgm:t>
        <a:bodyPr/>
        <a:lstStyle/>
        <a:p>
          <a:endParaRPr lang="en-US"/>
        </a:p>
      </dgm:t>
    </dgm:pt>
    <dgm:pt modelId="{825FCF1D-2954-437D-839B-30130E771E82}">
      <dgm:prSet/>
      <dgm:spPr/>
      <dgm:t>
        <a:bodyPr/>
        <a:lstStyle/>
        <a:p>
          <a:r>
            <a:rPr lang="en-US" dirty="0"/>
            <a:t>Designate the responsible user or team member for task completion.</a:t>
          </a:r>
        </a:p>
      </dgm:t>
    </dgm:pt>
    <dgm:pt modelId="{19E488E3-D7BD-42F1-B4FC-8D74A74A1528}" type="parTrans" cxnId="{E93B6630-83E2-459A-85AE-4C8C8DEA5BD1}">
      <dgm:prSet/>
      <dgm:spPr/>
      <dgm:t>
        <a:bodyPr/>
        <a:lstStyle/>
        <a:p>
          <a:endParaRPr lang="en-US"/>
        </a:p>
      </dgm:t>
    </dgm:pt>
    <dgm:pt modelId="{2DDFC5DA-658E-4A36-9B62-D64CDA3F3A81}" type="sibTrans" cxnId="{E93B6630-83E2-459A-85AE-4C8C8DEA5BD1}">
      <dgm:prSet/>
      <dgm:spPr/>
      <dgm:t>
        <a:bodyPr/>
        <a:lstStyle/>
        <a:p>
          <a:endParaRPr lang="en-US"/>
        </a:p>
      </dgm:t>
    </dgm:pt>
    <dgm:pt modelId="{37D54CF6-FA15-41B5-9E0E-C8222E1CC217}">
      <dgm:prSet/>
      <dgm:spPr/>
      <dgm:t>
        <a:bodyPr/>
        <a:lstStyle/>
        <a:p>
          <a:r>
            <a:rPr lang="en-US" dirty="0"/>
            <a:t>Set Deadline (Optional): </a:t>
          </a:r>
        </a:p>
      </dgm:t>
    </dgm:pt>
    <dgm:pt modelId="{AA0C6A03-60CF-4546-8D37-EF1E5B826F7C}" type="parTrans" cxnId="{FBEED68D-7A48-439F-BC6F-9818B3D59BFC}">
      <dgm:prSet/>
      <dgm:spPr/>
      <dgm:t>
        <a:bodyPr/>
        <a:lstStyle/>
        <a:p>
          <a:endParaRPr lang="en-US"/>
        </a:p>
      </dgm:t>
    </dgm:pt>
    <dgm:pt modelId="{EC3618BB-FC64-4027-A4AB-AE4372BBDE50}" type="sibTrans" cxnId="{FBEED68D-7A48-439F-BC6F-9818B3D59BFC}">
      <dgm:prSet/>
      <dgm:spPr/>
      <dgm:t>
        <a:bodyPr/>
        <a:lstStyle/>
        <a:p>
          <a:endParaRPr lang="en-US"/>
        </a:p>
      </dgm:t>
    </dgm:pt>
    <dgm:pt modelId="{C197E844-DEE7-4352-BF81-40F8663A9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Assign a clear due date for task completion.</a:t>
          </a:r>
        </a:p>
      </dgm:t>
    </dgm:pt>
    <dgm:pt modelId="{B235D9A0-7FE8-4830-9CA9-B15CAD2417F4}" type="parTrans" cxnId="{623A8EEF-6B29-4F64-9D45-80CFFCE5C00B}">
      <dgm:prSet/>
      <dgm:spPr/>
      <dgm:t>
        <a:bodyPr/>
        <a:lstStyle/>
        <a:p>
          <a:endParaRPr lang="en-US"/>
        </a:p>
      </dgm:t>
    </dgm:pt>
    <dgm:pt modelId="{304220EE-E3D6-436A-AA8D-87FC6350FEA7}" type="sibTrans" cxnId="{623A8EEF-6B29-4F64-9D45-80CFFCE5C00B}">
      <dgm:prSet/>
      <dgm:spPr/>
      <dgm:t>
        <a:bodyPr/>
        <a:lstStyle/>
        <a:p>
          <a:endParaRPr lang="en-US"/>
        </a:p>
      </dgm:t>
    </dgm:pt>
    <dgm:pt modelId="{B88998A9-EC95-41C3-B807-B653F390E0D5}">
      <dgm:prSet/>
      <dgm:spPr/>
      <dgm:t>
        <a:bodyPr/>
        <a:lstStyle/>
        <a:p>
          <a:r>
            <a:rPr lang="en-US" dirty="0"/>
            <a:t>Enables time management and prioritization.</a:t>
          </a:r>
        </a:p>
      </dgm:t>
    </dgm:pt>
    <dgm:pt modelId="{89A3339C-0274-4194-8174-2B10B586A29B}" type="parTrans" cxnId="{80F1196D-608B-42A8-85C8-2870D0E29394}">
      <dgm:prSet/>
      <dgm:spPr/>
      <dgm:t>
        <a:bodyPr/>
        <a:lstStyle/>
        <a:p>
          <a:endParaRPr lang="en-US"/>
        </a:p>
      </dgm:t>
    </dgm:pt>
    <dgm:pt modelId="{849E638E-2E35-47C4-9328-CCAB3EF0E584}" type="sibTrans" cxnId="{80F1196D-608B-42A8-85C8-2870D0E29394}">
      <dgm:prSet/>
      <dgm:spPr/>
      <dgm:t>
        <a:bodyPr/>
        <a:lstStyle/>
        <a:p>
          <a:endParaRPr lang="en-US"/>
        </a:p>
      </dgm:t>
    </dgm:pt>
    <dgm:pt modelId="{503F7DC8-1A84-4187-B815-89EAE5DA16B9}">
      <dgm:prSet/>
      <dgm:spPr/>
      <dgm:t>
        <a:bodyPr/>
        <a:lstStyle/>
        <a:p>
          <a:r>
            <a:rPr lang="en-US" dirty="0"/>
            <a:t>Project Overview (Optional)</a:t>
          </a:r>
        </a:p>
      </dgm:t>
    </dgm:pt>
    <dgm:pt modelId="{FB388EF7-A060-4F6D-9007-FBD248A5EAA1}" type="parTrans" cxnId="{F1A06563-DC80-4D7A-8911-D214749A95F0}">
      <dgm:prSet/>
      <dgm:spPr/>
      <dgm:t>
        <a:bodyPr/>
        <a:lstStyle/>
        <a:p>
          <a:endParaRPr lang="en-US"/>
        </a:p>
      </dgm:t>
    </dgm:pt>
    <dgm:pt modelId="{5567C954-D1A6-4907-A407-A11661379FF0}" type="sibTrans" cxnId="{F1A06563-DC80-4D7A-8911-D214749A95F0}">
      <dgm:prSet/>
      <dgm:spPr/>
      <dgm:t>
        <a:bodyPr/>
        <a:lstStyle/>
        <a:p>
          <a:endParaRPr lang="en-US"/>
        </a:p>
      </dgm:t>
    </dgm:pt>
    <dgm:pt modelId="{31E9D0D2-6C24-4F4A-B421-55100B2675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a concise summary of the task's context within the broader project.</a:t>
          </a:r>
        </a:p>
      </dgm:t>
    </dgm:pt>
    <dgm:pt modelId="{CAEE0E91-0B8A-42F3-94F5-DC3ABAB145E0}" type="parTrans" cxnId="{9DD99ACD-C942-40AB-B94E-C37EC759512B}">
      <dgm:prSet/>
      <dgm:spPr/>
      <dgm:t>
        <a:bodyPr/>
        <a:lstStyle/>
        <a:p>
          <a:endParaRPr lang="en-US"/>
        </a:p>
      </dgm:t>
    </dgm:pt>
    <dgm:pt modelId="{0501C9EC-0CCE-499F-BB5D-1183DE11FEF0}" type="sibTrans" cxnId="{9DD99ACD-C942-40AB-B94E-C37EC759512B}">
      <dgm:prSet/>
      <dgm:spPr/>
      <dgm:t>
        <a:bodyPr/>
        <a:lstStyle/>
        <a:p>
          <a:endParaRPr lang="en-US"/>
        </a:p>
      </dgm:t>
    </dgm:pt>
    <dgm:pt modelId="{D80465B2-FD20-4281-8FD4-AED0DA28180F}">
      <dgm:prSet/>
      <dgm:spPr/>
      <dgm:t>
        <a:bodyPr/>
        <a:lstStyle/>
        <a:p>
          <a:r>
            <a:rPr lang="en-US" dirty="0"/>
            <a:t>Ensure that the assignee understands the task's objectives and significance.</a:t>
          </a:r>
        </a:p>
      </dgm:t>
    </dgm:pt>
    <dgm:pt modelId="{A67CAFB0-D675-4B89-BC59-A3251418DB43}" type="parTrans" cxnId="{78AAFBFB-013E-4C2B-9174-34848FAB62FB}">
      <dgm:prSet/>
      <dgm:spPr/>
      <dgm:t>
        <a:bodyPr/>
        <a:lstStyle/>
        <a:p>
          <a:endParaRPr lang="en-US"/>
        </a:p>
      </dgm:t>
    </dgm:pt>
    <dgm:pt modelId="{4AE84EB7-C21B-4DC5-9667-80529B20D78B}" type="sibTrans" cxnId="{78AAFBFB-013E-4C2B-9174-34848FAB62FB}">
      <dgm:prSet/>
      <dgm:spPr/>
      <dgm:t>
        <a:bodyPr/>
        <a:lstStyle/>
        <a:p>
          <a:endParaRPr lang="en-US"/>
        </a:p>
      </dgm:t>
    </dgm:pt>
    <dgm:pt modelId="{7A8E8153-A6F8-3944-AE9C-A9B626713228}">
      <dgm:prSet/>
      <dgm:spPr/>
      <dgm:t>
        <a:bodyPr/>
        <a:lstStyle/>
        <a:p>
          <a:r>
            <a:rPr lang="en-US" dirty="0"/>
            <a:t>Task Assignment: </a:t>
          </a:r>
        </a:p>
      </dgm:t>
    </dgm:pt>
    <dgm:pt modelId="{577D86D0-6A3E-614A-854A-53AE7DC7C9C4}" type="parTrans" cxnId="{4FDE0D22-F558-CC44-81C8-436D3D366DC5}">
      <dgm:prSet/>
      <dgm:spPr/>
      <dgm:t>
        <a:bodyPr/>
        <a:lstStyle/>
        <a:p>
          <a:endParaRPr lang="en-US"/>
        </a:p>
      </dgm:t>
    </dgm:pt>
    <dgm:pt modelId="{BCD7F96F-37CB-3441-BA41-51FF4DAB009E}" type="sibTrans" cxnId="{4FDE0D22-F558-CC44-81C8-436D3D366DC5}">
      <dgm:prSet/>
      <dgm:spPr/>
      <dgm:t>
        <a:bodyPr/>
        <a:lstStyle/>
        <a:p>
          <a:endParaRPr lang="en-US"/>
        </a:p>
      </dgm:t>
    </dgm:pt>
    <dgm:pt modelId="{EE47C9AF-C3FF-DE47-9404-3F4E18DE7C82}" type="pres">
      <dgm:prSet presAssocID="{53CBB8D9-7B11-4D31-9305-87AE1D22308A}" presName="linear" presStyleCnt="0">
        <dgm:presLayoutVars>
          <dgm:animLvl val="lvl"/>
          <dgm:resizeHandles val="exact"/>
        </dgm:presLayoutVars>
      </dgm:prSet>
      <dgm:spPr/>
    </dgm:pt>
    <dgm:pt modelId="{5CF1DFDF-DFA5-C542-81EC-07510E6B095C}" type="pres">
      <dgm:prSet presAssocID="{7A8E8153-A6F8-3944-AE9C-A9B6267132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BF1357-9BBD-664C-AD72-8D49000715E1}" type="pres">
      <dgm:prSet presAssocID="{7A8E8153-A6F8-3944-AE9C-A9B626713228}" presName="childText" presStyleLbl="revTx" presStyleIdx="0" presStyleCnt="3">
        <dgm:presLayoutVars>
          <dgm:bulletEnabled val="1"/>
        </dgm:presLayoutVars>
      </dgm:prSet>
      <dgm:spPr/>
    </dgm:pt>
    <dgm:pt modelId="{64FD2A5C-E5F4-3341-A359-D79E6BC554EC}" type="pres">
      <dgm:prSet presAssocID="{37D54CF6-FA15-41B5-9E0E-C8222E1CC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6B959B-D1B6-584F-817A-372FB4C3A6E1}" type="pres">
      <dgm:prSet presAssocID="{37D54CF6-FA15-41B5-9E0E-C8222E1CC217}" presName="childText" presStyleLbl="revTx" presStyleIdx="1" presStyleCnt="3">
        <dgm:presLayoutVars>
          <dgm:bulletEnabled val="1"/>
        </dgm:presLayoutVars>
      </dgm:prSet>
      <dgm:spPr/>
    </dgm:pt>
    <dgm:pt modelId="{4121E83B-1C57-E846-976B-963BE5720155}" type="pres">
      <dgm:prSet presAssocID="{503F7DC8-1A84-4187-B815-89EAE5DA16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6FDF95-A215-104D-BE64-2A716D8E44F5}" type="pres">
      <dgm:prSet presAssocID="{503F7DC8-1A84-4187-B815-89EAE5DA16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DE0D22-F558-CC44-81C8-436D3D366DC5}" srcId="{53CBB8D9-7B11-4D31-9305-87AE1D22308A}" destId="{7A8E8153-A6F8-3944-AE9C-A9B626713228}" srcOrd="0" destOrd="0" parTransId="{577D86D0-6A3E-614A-854A-53AE7DC7C9C4}" sibTransId="{BCD7F96F-37CB-3441-BA41-51FF4DAB009E}"/>
    <dgm:cxn modelId="{E93B6630-83E2-459A-85AE-4C8C8DEA5BD1}" srcId="{7A8E8153-A6F8-3944-AE9C-A9B626713228}" destId="{825FCF1D-2954-437D-839B-30130E771E82}" srcOrd="1" destOrd="0" parTransId="{19E488E3-D7BD-42F1-B4FC-8D74A74A1528}" sibTransId="{2DDFC5DA-658E-4A36-9B62-D64CDA3F3A81}"/>
    <dgm:cxn modelId="{1AC61643-C940-FE40-807F-DB198CE956F3}" type="presOf" srcId="{7A8E8153-A6F8-3944-AE9C-A9B626713228}" destId="{5CF1DFDF-DFA5-C542-81EC-07510E6B095C}" srcOrd="0" destOrd="0" presId="urn:microsoft.com/office/officeart/2005/8/layout/vList2"/>
    <dgm:cxn modelId="{F7B0815C-8570-FA4E-961D-9C77BB3D270D}" type="presOf" srcId="{503F7DC8-1A84-4187-B815-89EAE5DA16B9}" destId="{4121E83B-1C57-E846-976B-963BE5720155}" srcOrd="0" destOrd="0" presId="urn:microsoft.com/office/officeart/2005/8/layout/vList2"/>
    <dgm:cxn modelId="{90FDA15C-B751-4817-9A88-D47228C697CB}" srcId="{7A8E8153-A6F8-3944-AE9C-A9B626713228}" destId="{D10E3627-EC7D-4DE8-98F9-E1F5B8DAD40B}" srcOrd="0" destOrd="0" parTransId="{5E99726C-A88F-4738-97C7-CC0F6FAF4AC5}" sibTransId="{46845785-FBAF-4EC0-B557-438B6DDFFA7A}"/>
    <dgm:cxn modelId="{F1A06563-DC80-4D7A-8911-D214749A95F0}" srcId="{53CBB8D9-7B11-4D31-9305-87AE1D22308A}" destId="{503F7DC8-1A84-4187-B815-89EAE5DA16B9}" srcOrd="2" destOrd="0" parTransId="{FB388EF7-A060-4F6D-9007-FBD248A5EAA1}" sibTransId="{5567C954-D1A6-4907-A407-A11661379FF0}"/>
    <dgm:cxn modelId="{80F1196D-608B-42A8-85C8-2870D0E29394}" srcId="{37D54CF6-FA15-41B5-9E0E-C8222E1CC217}" destId="{B88998A9-EC95-41C3-B807-B653F390E0D5}" srcOrd="1" destOrd="0" parTransId="{89A3339C-0274-4194-8174-2B10B586A29B}" sibTransId="{849E638E-2E35-47C4-9328-CCAB3EF0E584}"/>
    <dgm:cxn modelId="{A7FA2370-6D15-BE45-B098-50A4D8FB7C8B}" type="presOf" srcId="{B88998A9-EC95-41C3-B807-B653F390E0D5}" destId="{B76B959B-D1B6-584F-817A-372FB4C3A6E1}" srcOrd="0" destOrd="1" presId="urn:microsoft.com/office/officeart/2005/8/layout/vList2"/>
    <dgm:cxn modelId="{A53C1F71-B5C4-FE43-AC40-340174F30CE3}" type="presOf" srcId="{D10E3627-EC7D-4DE8-98F9-E1F5B8DAD40B}" destId="{23BF1357-9BBD-664C-AD72-8D49000715E1}" srcOrd="0" destOrd="0" presId="urn:microsoft.com/office/officeart/2005/8/layout/vList2"/>
    <dgm:cxn modelId="{5CA57976-6F21-274D-AEBB-3BA02B257F12}" type="presOf" srcId="{C197E844-DEE7-4352-BF81-40F8663A92C2}" destId="{B76B959B-D1B6-584F-817A-372FB4C3A6E1}" srcOrd="0" destOrd="0" presId="urn:microsoft.com/office/officeart/2005/8/layout/vList2"/>
    <dgm:cxn modelId="{8CA4237D-7B8F-1843-B7F3-960E70EF2843}" type="presOf" srcId="{31E9D0D2-6C24-4F4A-B421-55100B267533}" destId="{556FDF95-A215-104D-BE64-2A716D8E44F5}" srcOrd="0" destOrd="0" presId="urn:microsoft.com/office/officeart/2005/8/layout/vList2"/>
    <dgm:cxn modelId="{681BB080-1431-8147-943C-7E8940D31B17}" type="presOf" srcId="{37D54CF6-FA15-41B5-9E0E-C8222E1CC217}" destId="{64FD2A5C-E5F4-3341-A359-D79E6BC554EC}" srcOrd="0" destOrd="0" presId="urn:microsoft.com/office/officeart/2005/8/layout/vList2"/>
    <dgm:cxn modelId="{9C72FD86-2356-F94A-B284-5A5D481B93EC}" type="presOf" srcId="{D80465B2-FD20-4281-8FD4-AED0DA28180F}" destId="{556FDF95-A215-104D-BE64-2A716D8E44F5}" srcOrd="0" destOrd="1" presId="urn:microsoft.com/office/officeart/2005/8/layout/vList2"/>
    <dgm:cxn modelId="{FBEED68D-7A48-439F-BC6F-9818B3D59BFC}" srcId="{53CBB8D9-7B11-4D31-9305-87AE1D22308A}" destId="{37D54CF6-FA15-41B5-9E0E-C8222E1CC217}" srcOrd="1" destOrd="0" parTransId="{AA0C6A03-60CF-4546-8D37-EF1E5B826F7C}" sibTransId="{EC3618BB-FC64-4027-A4AB-AE4372BBDE50}"/>
    <dgm:cxn modelId="{9DE3E098-7271-884A-ADDA-3C1F2BB99590}" type="presOf" srcId="{53CBB8D9-7B11-4D31-9305-87AE1D22308A}" destId="{EE47C9AF-C3FF-DE47-9404-3F4E18DE7C82}" srcOrd="0" destOrd="0" presId="urn:microsoft.com/office/officeart/2005/8/layout/vList2"/>
    <dgm:cxn modelId="{9DD99ACD-C942-40AB-B94E-C37EC759512B}" srcId="{503F7DC8-1A84-4187-B815-89EAE5DA16B9}" destId="{31E9D0D2-6C24-4F4A-B421-55100B267533}" srcOrd="0" destOrd="0" parTransId="{CAEE0E91-0B8A-42F3-94F5-DC3ABAB145E0}" sibTransId="{0501C9EC-0CCE-499F-BB5D-1183DE11FEF0}"/>
    <dgm:cxn modelId="{0D609DD9-E1F2-EC46-A48A-86E85318BE95}" type="presOf" srcId="{825FCF1D-2954-437D-839B-30130E771E82}" destId="{23BF1357-9BBD-664C-AD72-8D49000715E1}" srcOrd="0" destOrd="1" presId="urn:microsoft.com/office/officeart/2005/8/layout/vList2"/>
    <dgm:cxn modelId="{623A8EEF-6B29-4F64-9D45-80CFFCE5C00B}" srcId="{37D54CF6-FA15-41B5-9E0E-C8222E1CC217}" destId="{C197E844-DEE7-4352-BF81-40F8663A92C2}" srcOrd="0" destOrd="0" parTransId="{B235D9A0-7FE8-4830-9CA9-B15CAD2417F4}" sibTransId="{304220EE-E3D6-436A-AA8D-87FC6350FEA7}"/>
    <dgm:cxn modelId="{78AAFBFB-013E-4C2B-9174-34848FAB62FB}" srcId="{503F7DC8-1A84-4187-B815-89EAE5DA16B9}" destId="{D80465B2-FD20-4281-8FD4-AED0DA28180F}" srcOrd="1" destOrd="0" parTransId="{A67CAFB0-D675-4B89-BC59-A3251418DB43}" sibTransId="{4AE84EB7-C21B-4DC5-9667-80529B20D78B}"/>
    <dgm:cxn modelId="{FCF5A0C7-194D-A64D-A4F3-DAA600259CD0}" type="presParOf" srcId="{EE47C9AF-C3FF-DE47-9404-3F4E18DE7C82}" destId="{5CF1DFDF-DFA5-C542-81EC-07510E6B095C}" srcOrd="0" destOrd="0" presId="urn:microsoft.com/office/officeart/2005/8/layout/vList2"/>
    <dgm:cxn modelId="{FD14832B-E3C8-5D4A-BB03-B4AD0F2A698D}" type="presParOf" srcId="{EE47C9AF-C3FF-DE47-9404-3F4E18DE7C82}" destId="{23BF1357-9BBD-664C-AD72-8D49000715E1}" srcOrd="1" destOrd="0" presId="urn:microsoft.com/office/officeart/2005/8/layout/vList2"/>
    <dgm:cxn modelId="{99943A4D-9731-8B4C-81AC-8C43D5ECD3A7}" type="presParOf" srcId="{EE47C9AF-C3FF-DE47-9404-3F4E18DE7C82}" destId="{64FD2A5C-E5F4-3341-A359-D79E6BC554EC}" srcOrd="2" destOrd="0" presId="urn:microsoft.com/office/officeart/2005/8/layout/vList2"/>
    <dgm:cxn modelId="{B777EC6D-B591-C047-8143-D6A16BA9978B}" type="presParOf" srcId="{EE47C9AF-C3FF-DE47-9404-3F4E18DE7C82}" destId="{B76B959B-D1B6-584F-817A-372FB4C3A6E1}" srcOrd="3" destOrd="0" presId="urn:microsoft.com/office/officeart/2005/8/layout/vList2"/>
    <dgm:cxn modelId="{453DDF11-DC95-8F49-AC68-75F61F9529A5}" type="presParOf" srcId="{EE47C9AF-C3FF-DE47-9404-3F4E18DE7C82}" destId="{4121E83B-1C57-E846-976B-963BE5720155}" srcOrd="4" destOrd="0" presId="urn:microsoft.com/office/officeart/2005/8/layout/vList2"/>
    <dgm:cxn modelId="{1AFEE191-4A62-0E44-B75D-BE73BBFE3C34}" type="presParOf" srcId="{EE47C9AF-C3FF-DE47-9404-3F4E18DE7C82}" destId="{556FDF95-A215-104D-BE64-2A716D8E44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BB8D9-7B11-4D31-9305-87AE1D22308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2CD594-7849-4398-A1ED-849721D09969}">
      <dgm:prSet/>
      <dgm:spPr/>
      <dgm:t>
        <a:bodyPr/>
        <a:lstStyle/>
        <a:p>
          <a:r>
            <a:rPr lang="en-US" dirty="0"/>
            <a:t>Progress Monitoring</a:t>
          </a:r>
        </a:p>
      </dgm:t>
    </dgm:pt>
    <dgm:pt modelId="{96865E12-A0C8-4679-9E0C-E620924A3D55}" type="parTrans" cxnId="{0931F57E-105C-4B63-ABEA-C35AC7DBEEF3}">
      <dgm:prSet/>
      <dgm:spPr/>
      <dgm:t>
        <a:bodyPr/>
        <a:lstStyle/>
        <a:p>
          <a:endParaRPr lang="en-US"/>
        </a:p>
      </dgm:t>
    </dgm:pt>
    <dgm:pt modelId="{93CCC58A-34CC-4AF3-AF7D-F484E844FE2B}" type="sibTrans" cxnId="{0931F57E-105C-4B63-ABEA-C35AC7DBEEF3}">
      <dgm:prSet/>
      <dgm:spPr/>
      <dgm:t>
        <a:bodyPr/>
        <a:lstStyle/>
        <a:p>
          <a:endParaRPr lang="en-US"/>
        </a:p>
      </dgm:t>
    </dgm:pt>
    <dgm:pt modelId="{D10E3627-EC7D-4DE8-98F9-E1F5B8DAD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Once a task is finished, the user logs the completion date and time in the system.</a:t>
          </a:r>
          <a:endParaRPr lang="en-US" dirty="0"/>
        </a:p>
      </dgm:t>
    </dgm:pt>
    <dgm:pt modelId="{5E99726C-A88F-4738-97C7-CC0F6FAF4AC5}" type="parTrans" cxnId="{90FDA15C-B751-4817-9A88-D47228C697CB}">
      <dgm:prSet/>
      <dgm:spPr/>
      <dgm:t>
        <a:bodyPr/>
        <a:lstStyle/>
        <a:p>
          <a:endParaRPr lang="en-US"/>
        </a:p>
      </dgm:t>
    </dgm:pt>
    <dgm:pt modelId="{46845785-FBAF-4EC0-B557-438B6DDFFA7A}" type="sibTrans" cxnId="{90FDA15C-B751-4817-9A88-D47228C697CB}">
      <dgm:prSet/>
      <dgm:spPr/>
      <dgm:t>
        <a:bodyPr/>
        <a:lstStyle/>
        <a:p>
          <a:endParaRPr lang="en-US"/>
        </a:p>
      </dgm:t>
    </dgm:pt>
    <dgm:pt modelId="{31E9D0D2-6C24-4F4A-B421-55100B267533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i="0" u="none" dirty="0"/>
            <a:t>If the user is the last contributor in the project chain, the task loop is closed.</a:t>
          </a:r>
          <a:endParaRPr lang="en-US" dirty="0"/>
        </a:p>
      </dgm:t>
    </dgm:pt>
    <dgm:pt modelId="{CAEE0E91-0B8A-42F3-94F5-DC3ABAB145E0}" type="parTrans" cxnId="{9DD99ACD-C942-40AB-B94E-C37EC759512B}">
      <dgm:prSet/>
      <dgm:spPr/>
      <dgm:t>
        <a:bodyPr/>
        <a:lstStyle/>
        <a:p>
          <a:endParaRPr lang="en-US"/>
        </a:p>
      </dgm:t>
    </dgm:pt>
    <dgm:pt modelId="{0501C9EC-0CCE-499F-BB5D-1183DE11FEF0}" type="sibTrans" cxnId="{9DD99ACD-C942-40AB-B94E-C37EC759512B}">
      <dgm:prSet/>
      <dgm:spPr/>
      <dgm:t>
        <a:bodyPr/>
        <a:lstStyle/>
        <a:p>
          <a:endParaRPr lang="en-US"/>
        </a:p>
      </dgm:t>
    </dgm:pt>
    <dgm:pt modelId="{C197E844-DEE7-4352-BF81-40F8663A9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If more phases of the project remain, the task is handed over to the next user.</a:t>
          </a:r>
          <a:endParaRPr lang="en-US" dirty="0"/>
        </a:p>
      </dgm:t>
    </dgm:pt>
    <dgm:pt modelId="{304220EE-E3D6-436A-AA8D-87FC6350FEA7}" type="sibTrans" cxnId="{623A8EEF-6B29-4F64-9D45-80CFFCE5C00B}">
      <dgm:prSet/>
      <dgm:spPr/>
      <dgm:t>
        <a:bodyPr/>
        <a:lstStyle/>
        <a:p>
          <a:endParaRPr lang="en-US"/>
        </a:p>
      </dgm:t>
    </dgm:pt>
    <dgm:pt modelId="{B235D9A0-7FE8-4830-9CA9-B15CAD2417F4}" type="parTrans" cxnId="{623A8EEF-6B29-4F64-9D45-80CFFCE5C00B}">
      <dgm:prSet/>
      <dgm:spPr/>
      <dgm:t>
        <a:bodyPr/>
        <a:lstStyle/>
        <a:p>
          <a:endParaRPr lang="en-US"/>
        </a:p>
      </dgm:t>
    </dgm:pt>
    <dgm:pt modelId="{37D54CF6-FA15-41B5-9E0E-C8222E1CC217}">
      <dgm:prSet/>
      <dgm:spPr/>
      <dgm:t>
        <a:bodyPr/>
        <a:lstStyle/>
        <a:p>
          <a:r>
            <a:rPr lang="en-US" dirty="0"/>
            <a:t>Task Handover</a:t>
          </a:r>
        </a:p>
      </dgm:t>
    </dgm:pt>
    <dgm:pt modelId="{EC3618BB-FC64-4027-A4AB-AE4372BBDE50}" type="sibTrans" cxnId="{FBEED68D-7A48-439F-BC6F-9818B3D59BFC}">
      <dgm:prSet/>
      <dgm:spPr/>
      <dgm:t>
        <a:bodyPr/>
        <a:lstStyle/>
        <a:p>
          <a:endParaRPr lang="en-US"/>
        </a:p>
      </dgm:t>
    </dgm:pt>
    <dgm:pt modelId="{AA0C6A03-60CF-4546-8D37-EF1E5B826F7C}" type="parTrans" cxnId="{FBEED68D-7A48-439F-BC6F-9818B3D59BFC}">
      <dgm:prSet/>
      <dgm:spPr/>
      <dgm:t>
        <a:bodyPr/>
        <a:lstStyle/>
        <a:p>
          <a:endParaRPr lang="en-US"/>
        </a:p>
      </dgm:t>
    </dgm:pt>
    <dgm:pt modelId="{503F7DC8-1A84-4187-B815-89EAE5DA16B9}">
      <dgm:prSet/>
      <dgm:spPr/>
      <dgm:t>
        <a:bodyPr/>
        <a:lstStyle/>
        <a:p>
          <a:r>
            <a:rPr lang="en-US" dirty="0"/>
            <a:t>Task Closure</a:t>
          </a:r>
        </a:p>
      </dgm:t>
    </dgm:pt>
    <dgm:pt modelId="{5567C954-D1A6-4907-A407-A11661379FF0}" type="sibTrans" cxnId="{F1A06563-DC80-4D7A-8911-D214749A95F0}">
      <dgm:prSet/>
      <dgm:spPr/>
      <dgm:t>
        <a:bodyPr/>
        <a:lstStyle/>
        <a:p>
          <a:endParaRPr lang="en-US"/>
        </a:p>
      </dgm:t>
    </dgm:pt>
    <dgm:pt modelId="{FB388EF7-A060-4F6D-9007-FBD248A5EAA1}" type="parTrans" cxnId="{F1A06563-DC80-4D7A-8911-D214749A95F0}">
      <dgm:prSet/>
      <dgm:spPr/>
      <dgm:t>
        <a:bodyPr/>
        <a:lstStyle/>
        <a:p>
          <a:endParaRPr lang="en-US"/>
        </a:p>
      </dgm:t>
    </dgm:pt>
    <dgm:pt modelId="{CD70ADB0-6EA6-A74B-A376-22DF4FA97A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Seamless transition ensures continuity and timely progression.</a:t>
          </a:r>
        </a:p>
      </dgm:t>
    </dgm:pt>
    <dgm:pt modelId="{22470FD6-53DF-724C-B36F-66C7C7A8D277}" type="parTrans" cxnId="{9B9B0A17-A1D0-A14F-98F1-764C5E1ED633}">
      <dgm:prSet/>
      <dgm:spPr/>
      <dgm:t>
        <a:bodyPr/>
        <a:lstStyle/>
        <a:p>
          <a:endParaRPr lang="en-US"/>
        </a:p>
      </dgm:t>
    </dgm:pt>
    <dgm:pt modelId="{BC38CF95-CE43-334B-96F0-627A46CB8E96}" type="sibTrans" cxnId="{9B9B0A17-A1D0-A14F-98F1-764C5E1ED633}">
      <dgm:prSet/>
      <dgm:spPr/>
      <dgm:t>
        <a:bodyPr/>
        <a:lstStyle/>
        <a:p>
          <a:endParaRPr lang="en-US"/>
        </a:p>
      </dgm:t>
    </dgm:pt>
    <dgm:pt modelId="{00F19BF5-FC96-F841-AC34-80C8292D0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can also provide updates as to their overall progress on their assignment</a:t>
          </a:r>
        </a:p>
      </dgm:t>
    </dgm:pt>
    <dgm:pt modelId="{417591C5-8E06-4F46-9430-1A96388C7006}" type="parTrans" cxnId="{9F03252A-8D05-B44E-980A-A5A77AC1A1DF}">
      <dgm:prSet/>
      <dgm:spPr/>
      <dgm:t>
        <a:bodyPr/>
        <a:lstStyle/>
        <a:p>
          <a:endParaRPr lang="en-US"/>
        </a:p>
      </dgm:t>
    </dgm:pt>
    <dgm:pt modelId="{39BB11FE-0769-204C-92C3-D33D9F2429D3}" type="sibTrans" cxnId="{9F03252A-8D05-B44E-980A-A5A77AC1A1DF}">
      <dgm:prSet/>
      <dgm:spPr/>
      <dgm:t>
        <a:bodyPr/>
        <a:lstStyle/>
        <a:p>
          <a:endParaRPr lang="en-US"/>
        </a:p>
      </dgm:t>
    </dgm:pt>
    <dgm:pt modelId="{EE47C9AF-C3FF-DE47-9404-3F4E18DE7C82}" type="pres">
      <dgm:prSet presAssocID="{53CBB8D9-7B11-4D31-9305-87AE1D22308A}" presName="linear" presStyleCnt="0">
        <dgm:presLayoutVars>
          <dgm:animLvl val="lvl"/>
          <dgm:resizeHandles val="exact"/>
        </dgm:presLayoutVars>
      </dgm:prSet>
      <dgm:spPr/>
    </dgm:pt>
    <dgm:pt modelId="{88A1BA0D-0329-B24B-95AB-3340C3F34E95}" type="pres">
      <dgm:prSet presAssocID="{AD2CD594-7849-4398-A1ED-849721D099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D5FF58-563C-1B45-B70C-FEA2D3A124A3}" type="pres">
      <dgm:prSet presAssocID="{AD2CD594-7849-4398-A1ED-849721D09969}" presName="childText" presStyleLbl="revTx" presStyleIdx="0" presStyleCnt="3">
        <dgm:presLayoutVars>
          <dgm:bulletEnabled val="1"/>
        </dgm:presLayoutVars>
      </dgm:prSet>
      <dgm:spPr/>
    </dgm:pt>
    <dgm:pt modelId="{64FD2A5C-E5F4-3341-A359-D79E6BC554EC}" type="pres">
      <dgm:prSet presAssocID="{37D54CF6-FA15-41B5-9E0E-C8222E1CC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6B959B-D1B6-584F-817A-372FB4C3A6E1}" type="pres">
      <dgm:prSet presAssocID="{37D54CF6-FA15-41B5-9E0E-C8222E1CC217}" presName="childText" presStyleLbl="revTx" presStyleIdx="1" presStyleCnt="3">
        <dgm:presLayoutVars>
          <dgm:bulletEnabled val="1"/>
        </dgm:presLayoutVars>
      </dgm:prSet>
      <dgm:spPr/>
    </dgm:pt>
    <dgm:pt modelId="{4121E83B-1C57-E846-976B-963BE5720155}" type="pres">
      <dgm:prSet presAssocID="{503F7DC8-1A84-4187-B815-89EAE5DA16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6FDF95-A215-104D-BE64-2A716D8E44F5}" type="pres">
      <dgm:prSet presAssocID="{503F7DC8-1A84-4187-B815-89EAE5DA16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B9B0A17-A1D0-A14F-98F1-764C5E1ED633}" srcId="{37D54CF6-FA15-41B5-9E0E-C8222E1CC217}" destId="{CD70ADB0-6EA6-A74B-A376-22DF4FA97ACF}" srcOrd="1" destOrd="0" parTransId="{22470FD6-53DF-724C-B36F-66C7C7A8D277}" sibTransId="{BC38CF95-CE43-334B-96F0-627A46CB8E96}"/>
    <dgm:cxn modelId="{B8CC5820-2CBB-794F-AF6F-F0C72AA92A1E}" type="presOf" srcId="{00F19BF5-FC96-F841-AC34-80C8292D09AA}" destId="{0FD5FF58-563C-1B45-B70C-FEA2D3A124A3}" srcOrd="0" destOrd="1" presId="urn:microsoft.com/office/officeart/2005/8/layout/vList2"/>
    <dgm:cxn modelId="{9F03252A-8D05-B44E-980A-A5A77AC1A1DF}" srcId="{AD2CD594-7849-4398-A1ED-849721D09969}" destId="{00F19BF5-FC96-F841-AC34-80C8292D09AA}" srcOrd="1" destOrd="0" parTransId="{417591C5-8E06-4F46-9430-1A96388C7006}" sibTransId="{39BB11FE-0769-204C-92C3-D33D9F2429D3}"/>
    <dgm:cxn modelId="{954A0934-45D7-E64D-8A34-C53D3EF96A26}" type="presOf" srcId="{31E9D0D2-6C24-4F4A-B421-55100B267533}" destId="{556FDF95-A215-104D-BE64-2A716D8E44F5}" srcOrd="0" destOrd="0" presId="urn:microsoft.com/office/officeart/2005/8/layout/vList2"/>
    <dgm:cxn modelId="{55D15F44-AD21-2B43-8CA4-0E4A34A6DCAE}" type="presOf" srcId="{503F7DC8-1A84-4187-B815-89EAE5DA16B9}" destId="{4121E83B-1C57-E846-976B-963BE5720155}" srcOrd="0" destOrd="0" presId="urn:microsoft.com/office/officeart/2005/8/layout/vList2"/>
    <dgm:cxn modelId="{90FDA15C-B751-4817-9A88-D47228C697CB}" srcId="{AD2CD594-7849-4398-A1ED-849721D09969}" destId="{D10E3627-EC7D-4DE8-98F9-E1F5B8DAD40B}" srcOrd="0" destOrd="0" parTransId="{5E99726C-A88F-4738-97C7-CC0F6FAF4AC5}" sibTransId="{46845785-FBAF-4EC0-B557-438B6DDFFA7A}"/>
    <dgm:cxn modelId="{F1A06563-DC80-4D7A-8911-D214749A95F0}" srcId="{53CBB8D9-7B11-4D31-9305-87AE1D22308A}" destId="{503F7DC8-1A84-4187-B815-89EAE5DA16B9}" srcOrd="2" destOrd="0" parTransId="{FB388EF7-A060-4F6D-9007-FBD248A5EAA1}" sibTransId="{5567C954-D1A6-4907-A407-A11661379FF0}"/>
    <dgm:cxn modelId="{42AECC71-0951-1C44-A770-796A4910739D}" type="presOf" srcId="{37D54CF6-FA15-41B5-9E0E-C8222E1CC217}" destId="{64FD2A5C-E5F4-3341-A359-D79E6BC554EC}" srcOrd="0" destOrd="0" presId="urn:microsoft.com/office/officeart/2005/8/layout/vList2"/>
    <dgm:cxn modelId="{0931F57E-105C-4B63-ABEA-C35AC7DBEEF3}" srcId="{53CBB8D9-7B11-4D31-9305-87AE1D22308A}" destId="{AD2CD594-7849-4398-A1ED-849721D09969}" srcOrd="0" destOrd="0" parTransId="{96865E12-A0C8-4679-9E0C-E620924A3D55}" sibTransId="{93CCC58A-34CC-4AF3-AF7D-F484E844FE2B}"/>
    <dgm:cxn modelId="{FBEED68D-7A48-439F-BC6F-9818B3D59BFC}" srcId="{53CBB8D9-7B11-4D31-9305-87AE1D22308A}" destId="{37D54CF6-FA15-41B5-9E0E-C8222E1CC217}" srcOrd="1" destOrd="0" parTransId="{AA0C6A03-60CF-4546-8D37-EF1E5B826F7C}" sibTransId="{EC3618BB-FC64-4027-A4AB-AE4372BBDE50}"/>
    <dgm:cxn modelId="{9DE3E098-7271-884A-ADDA-3C1F2BB99590}" type="presOf" srcId="{53CBB8D9-7B11-4D31-9305-87AE1D22308A}" destId="{EE47C9AF-C3FF-DE47-9404-3F4E18DE7C82}" srcOrd="0" destOrd="0" presId="urn:microsoft.com/office/officeart/2005/8/layout/vList2"/>
    <dgm:cxn modelId="{1DC6BCBD-90D3-9742-BE4B-8C63D83EEE77}" type="presOf" srcId="{AD2CD594-7849-4398-A1ED-849721D09969}" destId="{88A1BA0D-0329-B24B-95AB-3340C3F34E95}" srcOrd="0" destOrd="0" presId="urn:microsoft.com/office/officeart/2005/8/layout/vList2"/>
    <dgm:cxn modelId="{9DD99ACD-C942-40AB-B94E-C37EC759512B}" srcId="{503F7DC8-1A84-4187-B815-89EAE5DA16B9}" destId="{31E9D0D2-6C24-4F4A-B421-55100B267533}" srcOrd="0" destOrd="0" parTransId="{CAEE0E91-0B8A-42F3-94F5-DC3ABAB145E0}" sibTransId="{0501C9EC-0CCE-499F-BB5D-1183DE11FEF0}"/>
    <dgm:cxn modelId="{394490DC-5E81-1247-B7F1-2F094A71951E}" type="presOf" srcId="{C197E844-DEE7-4352-BF81-40F8663A92C2}" destId="{B76B959B-D1B6-584F-817A-372FB4C3A6E1}" srcOrd="0" destOrd="0" presId="urn:microsoft.com/office/officeart/2005/8/layout/vList2"/>
    <dgm:cxn modelId="{0E9663EF-9A0F-894E-85A1-76B5556FE73A}" type="presOf" srcId="{CD70ADB0-6EA6-A74B-A376-22DF4FA97ACF}" destId="{B76B959B-D1B6-584F-817A-372FB4C3A6E1}" srcOrd="0" destOrd="1" presId="urn:microsoft.com/office/officeart/2005/8/layout/vList2"/>
    <dgm:cxn modelId="{623A8EEF-6B29-4F64-9D45-80CFFCE5C00B}" srcId="{37D54CF6-FA15-41B5-9E0E-C8222E1CC217}" destId="{C197E844-DEE7-4352-BF81-40F8663A92C2}" srcOrd="0" destOrd="0" parTransId="{B235D9A0-7FE8-4830-9CA9-B15CAD2417F4}" sibTransId="{304220EE-E3D6-436A-AA8D-87FC6350FEA7}"/>
    <dgm:cxn modelId="{54BC5EF5-683B-4B4D-823C-4E4A77E1B819}" type="presOf" srcId="{D10E3627-EC7D-4DE8-98F9-E1F5B8DAD40B}" destId="{0FD5FF58-563C-1B45-B70C-FEA2D3A124A3}" srcOrd="0" destOrd="0" presId="urn:microsoft.com/office/officeart/2005/8/layout/vList2"/>
    <dgm:cxn modelId="{3E239E07-A93B-0543-BDEE-1B3652A390F7}" type="presParOf" srcId="{EE47C9AF-C3FF-DE47-9404-3F4E18DE7C82}" destId="{88A1BA0D-0329-B24B-95AB-3340C3F34E95}" srcOrd="0" destOrd="0" presId="urn:microsoft.com/office/officeart/2005/8/layout/vList2"/>
    <dgm:cxn modelId="{94871259-242D-C04C-920F-A61D3E99BC22}" type="presParOf" srcId="{EE47C9AF-C3FF-DE47-9404-3F4E18DE7C82}" destId="{0FD5FF58-563C-1B45-B70C-FEA2D3A124A3}" srcOrd="1" destOrd="0" presId="urn:microsoft.com/office/officeart/2005/8/layout/vList2"/>
    <dgm:cxn modelId="{D732E394-F296-9C4E-A9EE-200904A019BC}" type="presParOf" srcId="{EE47C9AF-C3FF-DE47-9404-3F4E18DE7C82}" destId="{64FD2A5C-E5F4-3341-A359-D79E6BC554EC}" srcOrd="2" destOrd="0" presId="urn:microsoft.com/office/officeart/2005/8/layout/vList2"/>
    <dgm:cxn modelId="{3A9B38C4-0F01-E945-A783-BACF319A9D87}" type="presParOf" srcId="{EE47C9AF-C3FF-DE47-9404-3F4E18DE7C82}" destId="{B76B959B-D1B6-584F-817A-372FB4C3A6E1}" srcOrd="3" destOrd="0" presId="urn:microsoft.com/office/officeart/2005/8/layout/vList2"/>
    <dgm:cxn modelId="{D2BD362F-866A-2549-8516-998DB2F87612}" type="presParOf" srcId="{EE47C9AF-C3FF-DE47-9404-3F4E18DE7C82}" destId="{4121E83B-1C57-E846-976B-963BE5720155}" srcOrd="4" destOrd="0" presId="urn:microsoft.com/office/officeart/2005/8/layout/vList2"/>
    <dgm:cxn modelId="{B0C99B4B-DD9C-5D4C-B27C-415B9791D2D1}" type="presParOf" srcId="{EE47C9AF-C3FF-DE47-9404-3F4E18DE7C82}" destId="{556FDF95-A215-104D-BE64-2A716D8E44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2FFF-E357-4B29-8991-FD781F5DF80D}">
      <dsp:nvSpPr>
        <dsp:cNvPr id="0" name=""/>
        <dsp:cNvSpPr/>
      </dsp:nvSpPr>
      <dsp:spPr>
        <a:xfrm>
          <a:off x="0" y="4204"/>
          <a:ext cx="6802272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8A56B-23C5-4917-B727-4FBACAA9C185}">
      <dsp:nvSpPr>
        <dsp:cNvPr id="0" name=""/>
        <dsp:cNvSpPr/>
      </dsp:nvSpPr>
      <dsp:spPr>
        <a:xfrm>
          <a:off x="270886" y="205689"/>
          <a:ext cx="492520" cy="492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24EDC-C13C-45B9-B530-C77DD124C574}">
      <dsp:nvSpPr>
        <dsp:cNvPr id="0" name=""/>
        <dsp:cNvSpPr/>
      </dsp:nvSpPr>
      <dsp:spPr>
        <a:xfrm>
          <a:off x="1034292" y="4204"/>
          <a:ext cx="5767979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Task Allocation:</a:t>
          </a:r>
          <a:r>
            <a:rPr lang="en-US" sz="1900" i="0" kern="1200" dirty="0"/>
            <a:t> Efficiently delegate responsibilities and set clear expectations.</a:t>
          </a:r>
          <a:endParaRPr lang="en-US" sz="1900" kern="1200" dirty="0"/>
        </a:p>
      </dsp:txBody>
      <dsp:txXfrm>
        <a:off x="1034292" y="4204"/>
        <a:ext cx="5767979" cy="895491"/>
      </dsp:txXfrm>
    </dsp:sp>
    <dsp:sp modelId="{357DAFCF-94B7-45C4-A2AB-7C7498783855}">
      <dsp:nvSpPr>
        <dsp:cNvPr id="0" name=""/>
        <dsp:cNvSpPr/>
      </dsp:nvSpPr>
      <dsp:spPr>
        <a:xfrm>
          <a:off x="0" y="1123568"/>
          <a:ext cx="6802272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FFEE3-B364-4770-B079-4E69E6D5C1AE}">
      <dsp:nvSpPr>
        <dsp:cNvPr id="0" name=""/>
        <dsp:cNvSpPr/>
      </dsp:nvSpPr>
      <dsp:spPr>
        <a:xfrm>
          <a:off x="270886" y="1325053"/>
          <a:ext cx="492520" cy="492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D9D7D-AFCA-4814-B480-3620A7014399}">
      <dsp:nvSpPr>
        <dsp:cNvPr id="0" name=""/>
        <dsp:cNvSpPr/>
      </dsp:nvSpPr>
      <dsp:spPr>
        <a:xfrm>
          <a:off x="1034292" y="1123568"/>
          <a:ext cx="5767979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Progress Tracking: </a:t>
          </a:r>
          <a:r>
            <a:rPr lang="en-US" sz="1900" i="0" kern="1200" dirty="0"/>
            <a:t>Monitor task developments in real-time and identify potential bottlenecks.</a:t>
          </a:r>
          <a:endParaRPr lang="en-US" sz="1900" kern="1200" dirty="0"/>
        </a:p>
      </dsp:txBody>
      <dsp:txXfrm>
        <a:off x="1034292" y="1123568"/>
        <a:ext cx="5767979" cy="895491"/>
      </dsp:txXfrm>
    </dsp:sp>
    <dsp:sp modelId="{F88305A6-3FC9-4FC9-A58E-3721E47B863A}">
      <dsp:nvSpPr>
        <dsp:cNvPr id="0" name=""/>
        <dsp:cNvSpPr/>
      </dsp:nvSpPr>
      <dsp:spPr>
        <a:xfrm>
          <a:off x="0" y="2242931"/>
          <a:ext cx="6802272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4830-7796-4C02-ABEA-1F72E41CC2D6}">
      <dsp:nvSpPr>
        <dsp:cNvPr id="0" name=""/>
        <dsp:cNvSpPr/>
      </dsp:nvSpPr>
      <dsp:spPr>
        <a:xfrm>
          <a:off x="270886" y="2444417"/>
          <a:ext cx="492520" cy="492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BD4CD-C3FE-4DD5-92F5-0A7E2E289D59}">
      <dsp:nvSpPr>
        <dsp:cNvPr id="0" name=""/>
        <dsp:cNvSpPr/>
      </dsp:nvSpPr>
      <dsp:spPr>
        <a:xfrm>
          <a:off x="1034292" y="2242931"/>
          <a:ext cx="5767979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Project Finalization: </a:t>
          </a:r>
          <a:r>
            <a:rPr lang="en-US" sz="1900" i="0" kern="1200" dirty="0"/>
            <a:t>Ensure timely completion of projects with a standardized review process.</a:t>
          </a:r>
          <a:endParaRPr lang="en-US" sz="1900" kern="1200" dirty="0"/>
        </a:p>
      </dsp:txBody>
      <dsp:txXfrm>
        <a:off x="1034292" y="2242931"/>
        <a:ext cx="5767979" cy="895491"/>
      </dsp:txXfrm>
    </dsp:sp>
    <dsp:sp modelId="{3AFD6932-C5DA-48A4-B5C2-CEB77287FFB5}">
      <dsp:nvSpPr>
        <dsp:cNvPr id="0" name=""/>
        <dsp:cNvSpPr/>
      </dsp:nvSpPr>
      <dsp:spPr>
        <a:xfrm>
          <a:off x="0" y="3362295"/>
          <a:ext cx="6802272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BE4DB-3995-43B5-9C72-E48E0931625D}">
      <dsp:nvSpPr>
        <dsp:cNvPr id="0" name=""/>
        <dsp:cNvSpPr/>
      </dsp:nvSpPr>
      <dsp:spPr>
        <a:xfrm>
          <a:off x="270886" y="3563781"/>
          <a:ext cx="492520" cy="492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DEAC1-1430-4205-A12B-0E853F55E1E9}">
      <dsp:nvSpPr>
        <dsp:cNvPr id="0" name=""/>
        <dsp:cNvSpPr/>
      </dsp:nvSpPr>
      <dsp:spPr>
        <a:xfrm>
          <a:off x="1034292" y="3362295"/>
          <a:ext cx="5767979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Handover Notifications: </a:t>
          </a:r>
          <a:r>
            <a:rPr lang="en-US" sz="1900" i="0" kern="1200" dirty="0"/>
            <a:t>Seamlessly transition tasks with automated alerts to the next responsible team member.</a:t>
          </a:r>
          <a:endParaRPr lang="en-US" sz="1900" kern="1200" dirty="0"/>
        </a:p>
      </dsp:txBody>
      <dsp:txXfrm>
        <a:off x="1034292" y="3362295"/>
        <a:ext cx="5767979" cy="895491"/>
      </dsp:txXfrm>
    </dsp:sp>
    <dsp:sp modelId="{83E1EBB7-6F52-46B3-A57C-E10BDFE8BCA1}">
      <dsp:nvSpPr>
        <dsp:cNvPr id="0" name=""/>
        <dsp:cNvSpPr/>
      </dsp:nvSpPr>
      <dsp:spPr>
        <a:xfrm>
          <a:off x="0" y="4481659"/>
          <a:ext cx="6802272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BBD6-AB0A-4D34-8E6C-1283C7BD3E40}">
      <dsp:nvSpPr>
        <dsp:cNvPr id="0" name=""/>
        <dsp:cNvSpPr/>
      </dsp:nvSpPr>
      <dsp:spPr>
        <a:xfrm>
          <a:off x="270886" y="4683145"/>
          <a:ext cx="492520" cy="492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30CB5-A898-4575-A899-A4527962FAA0}">
      <dsp:nvSpPr>
        <dsp:cNvPr id="0" name=""/>
        <dsp:cNvSpPr/>
      </dsp:nvSpPr>
      <dsp:spPr>
        <a:xfrm>
          <a:off x="1034292" y="4481659"/>
          <a:ext cx="5767979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D</a:t>
          </a:r>
          <a:r>
            <a:rPr lang="en-US" sz="1900" b="1" i="0" kern="1200" dirty="0"/>
            <a:t>uration Analysis: </a:t>
          </a:r>
          <a:r>
            <a:rPr lang="en-US" sz="1900" i="0" kern="1200" dirty="0"/>
            <a:t>Evaluate the time efficiency of each project phase to drive continuous improvement.</a:t>
          </a:r>
          <a:endParaRPr lang="en-US" sz="1900" kern="1200" dirty="0"/>
        </a:p>
      </dsp:txBody>
      <dsp:txXfrm>
        <a:off x="1034292" y="4481659"/>
        <a:ext cx="5767979" cy="895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1DFDF-DFA5-C542-81EC-07510E6B095C}">
      <dsp:nvSpPr>
        <dsp:cNvPr id="0" name=""/>
        <dsp:cNvSpPr/>
      </dsp:nvSpPr>
      <dsp:spPr>
        <a:xfrm>
          <a:off x="0" y="87105"/>
          <a:ext cx="6900512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Assignment: </a:t>
          </a:r>
        </a:p>
      </dsp:txBody>
      <dsp:txXfrm>
        <a:off x="32784" y="119889"/>
        <a:ext cx="6834944" cy="606012"/>
      </dsp:txXfrm>
    </dsp:sp>
    <dsp:sp modelId="{23BF1357-9BBD-664C-AD72-8D49000715E1}">
      <dsp:nvSpPr>
        <dsp:cNvPr id="0" name=""/>
        <dsp:cNvSpPr/>
      </dsp:nvSpPr>
      <dsp:spPr>
        <a:xfrm>
          <a:off x="0" y="758685"/>
          <a:ext cx="6900512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Initiate and outline the specifics of a new task.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Designate the responsible user or team member for task completion.</a:t>
          </a:r>
        </a:p>
      </dsp:txBody>
      <dsp:txXfrm>
        <a:off x="0" y="758685"/>
        <a:ext cx="6900512" cy="1101240"/>
      </dsp:txXfrm>
    </dsp:sp>
    <dsp:sp modelId="{64FD2A5C-E5F4-3341-A359-D79E6BC554EC}">
      <dsp:nvSpPr>
        <dsp:cNvPr id="0" name=""/>
        <dsp:cNvSpPr/>
      </dsp:nvSpPr>
      <dsp:spPr>
        <a:xfrm>
          <a:off x="0" y="1859925"/>
          <a:ext cx="6900512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 Deadline (Optional): </a:t>
          </a:r>
        </a:p>
      </dsp:txBody>
      <dsp:txXfrm>
        <a:off x="32784" y="1892709"/>
        <a:ext cx="6834944" cy="606012"/>
      </dsp:txXfrm>
    </dsp:sp>
    <dsp:sp modelId="{B76B959B-D1B6-584F-817A-372FB4C3A6E1}">
      <dsp:nvSpPr>
        <dsp:cNvPr id="0" name=""/>
        <dsp:cNvSpPr/>
      </dsp:nvSpPr>
      <dsp:spPr>
        <a:xfrm>
          <a:off x="0" y="2531505"/>
          <a:ext cx="6900512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Assign a clear due date for task completion.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Enables time management and prioritization.</a:t>
          </a:r>
        </a:p>
      </dsp:txBody>
      <dsp:txXfrm>
        <a:off x="0" y="2531505"/>
        <a:ext cx="6900512" cy="796950"/>
      </dsp:txXfrm>
    </dsp:sp>
    <dsp:sp modelId="{4121E83B-1C57-E846-976B-963BE5720155}">
      <dsp:nvSpPr>
        <dsp:cNvPr id="0" name=""/>
        <dsp:cNvSpPr/>
      </dsp:nvSpPr>
      <dsp:spPr>
        <a:xfrm>
          <a:off x="0" y="3328455"/>
          <a:ext cx="6900512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Project Overview (Optional)</a:t>
          </a:r>
        </a:p>
      </dsp:txBody>
      <dsp:txXfrm>
        <a:off x="32784" y="3361239"/>
        <a:ext cx="6834944" cy="606012"/>
      </dsp:txXfrm>
    </dsp:sp>
    <dsp:sp modelId="{556FDF95-A215-104D-BE64-2A716D8E44F5}">
      <dsp:nvSpPr>
        <dsp:cNvPr id="0" name=""/>
        <dsp:cNvSpPr/>
      </dsp:nvSpPr>
      <dsp:spPr>
        <a:xfrm>
          <a:off x="0" y="4000035"/>
          <a:ext cx="6900512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Provide a concise summary of the task's context within the broader project.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Ensure that the assignee understands the task's objectives and significance.</a:t>
          </a:r>
        </a:p>
      </dsp:txBody>
      <dsp:txXfrm>
        <a:off x="0" y="4000035"/>
        <a:ext cx="6900512" cy="14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1BA0D-0329-B24B-95AB-3340C3F34E95}">
      <dsp:nvSpPr>
        <dsp:cNvPr id="0" name=""/>
        <dsp:cNvSpPr/>
      </dsp:nvSpPr>
      <dsp:spPr>
        <a:xfrm>
          <a:off x="0" y="8197"/>
          <a:ext cx="6900512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Progress Monitoring</a:t>
          </a:r>
        </a:p>
      </dsp:txBody>
      <dsp:txXfrm>
        <a:off x="31613" y="39810"/>
        <a:ext cx="6837286" cy="584369"/>
      </dsp:txXfrm>
    </dsp:sp>
    <dsp:sp modelId="{0FD5FF58-563C-1B45-B70C-FEA2D3A124A3}">
      <dsp:nvSpPr>
        <dsp:cNvPr id="0" name=""/>
        <dsp:cNvSpPr/>
      </dsp:nvSpPr>
      <dsp:spPr>
        <a:xfrm>
          <a:off x="0" y="655792"/>
          <a:ext cx="6900512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Once a task is finished, the user logs the completion date and time in the system.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Users can also provide updates as to their overall progress on their assignment</a:t>
          </a:r>
        </a:p>
      </dsp:txBody>
      <dsp:txXfrm>
        <a:off x="0" y="655792"/>
        <a:ext cx="6900512" cy="1453140"/>
      </dsp:txXfrm>
    </dsp:sp>
    <dsp:sp modelId="{64FD2A5C-E5F4-3341-A359-D79E6BC554EC}">
      <dsp:nvSpPr>
        <dsp:cNvPr id="0" name=""/>
        <dsp:cNvSpPr/>
      </dsp:nvSpPr>
      <dsp:spPr>
        <a:xfrm>
          <a:off x="0" y="2108933"/>
          <a:ext cx="6900512" cy="6475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Handover</a:t>
          </a:r>
        </a:p>
      </dsp:txBody>
      <dsp:txXfrm>
        <a:off x="31613" y="2140546"/>
        <a:ext cx="6837286" cy="584369"/>
      </dsp:txXfrm>
    </dsp:sp>
    <dsp:sp modelId="{B76B959B-D1B6-584F-817A-372FB4C3A6E1}">
      <dsp:nvSpPr>
        <dsp:cNvPr id="0" name=""/>
        <dsp:cNvSpPr/>
      </dsp:nvSpPr>
      <dsp:spPr>
        <a:xfrm>
          <a:off x="0" y="2756527"/>
          <a:ext cx="6900512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If more phases of the project remain, the task is handed over to the next user.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0" i="0" u="none" kern="1200" dirty="0"/>
            <a:t>Seamless transition ensures continuity and timely progression.</a:t>
          </a:r>
        </a:p>
      </dsp:txBody>
      <dsp:txXfrm>
        <a:off x="0" y="2756527"/>
        <a:ext cx="6900512" cy="1397250"/>
      </dsp:txXfrm>
    </dsp:sp>
    <dsp:sp modelId="{4121E83B-1C57-E846-976B-963BE5720155}">
      <dsp:nvSpPr>
        <dsp:cNvPr id="0" name=""/>
        <dsp:cNvSpPr/>
      </dsp:nvSpPr>
      <dsp:spPr>
        <a:xfrm>
          <a:off x="0" y="4153778"/>
          <a:ext cx="6900512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Closure</a:t>
          </a:r>
        </a:p>
      </dsp:txBody>
      <dsp:txXfrm>
        <a:off x="31613" y="4185391"/>
        <a:ext cx="6837286" cy="584369"/>
      </dsp:txXfrm>
    </dsp:sp>
    <dsp:sp modelId="{556FDF95-A215-104D-BE64-2A716D8E44F5}">
      <dsp:nvSpPr>
        <dsp:cNvPr id="0" name=""/>
        <dsp:cNvSpPr/>
      </dsp:nvSpPr>
      <dsp:spPr>
        <a:xfrm>
          <a:off x="0" y="4801373"/>
          <a:ext cx="6900512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0" i="0" u="none" kern="1200" dirty="0"/>
            <a:t>If the user is the last contributor in the project chain, the task loop is closed.</a:t>
          </a:r>
          <a:endParaRPr lang="en-US" sz="2100" kern="1200" dirty="0"/>
        </a:p>
      </dsp:txBody>
      <dsp:txXfrm>
        <a:off x="0" y="4801373"/>
        <a:ext cx="6900512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BEB6-E706-A262-3F9C-27BEC210F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2BBE-39EC-462E-E070-8A0C4E6AD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385A-FA82-9ABC-56EB-C2E7784D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0FEB-FAFB-F222-B0B6-0BDBFC30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EEA3-FF96-96F2-B070-42CF6410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07B0-47B2-AF9A-43DB-3C75DA6F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4111-7569-DD17-6A82-363F9E3B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4231-A7DF-1B88-3F0E-B7AD9DE8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E3C3-47AD-13AA-5BCD-45DC59B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BEB1-C3D9-143B-5884-468A7A12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57E22-DC53-C196-B24F-A0D62DC0F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7C60-03CB-F674-2D6C-4EF9C085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C6DF-F2ED-8F88-4815-C979D528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7A51-B832-CBFF-2DC4-1FF9D32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663E-31BD-EA5B-3865-50568EC1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0A7-06C5-954C-0B3A-5C15E5F6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F0A4-3C7C-5B4F-DE99-2326CF8E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EAD9-3A20-CE9B-593B-2D601C5B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BB19-71F3-F768-4990-8CFB01F4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41C4-C6AA-0C0D-4002-4409ADE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84C-EE28-FBB7-6016-0561D721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0A7B2-A291-1EFA-1F0F-D803238B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E4A4-7D9E-68E4-3DB7-FF6E9DB9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A54B-6193-22B0-65C3-93249E21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74A7-9E99-0861-C9F4-F290DD82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80E-648C-F6FF-75EB-6966096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E300-F3F6-E257-A25E-AFA11EF4A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D86D1-D2D2-3E46-42E4-6D89D5D2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87BC-9A61-30CF-DA46-B81FC0CF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C1BC-DAA6-8B2F-3D1F-B715F13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28348-4C95-C591-1BE2-97F7193B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1D51-21FC-CCA7-DB05-DF81607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FFA2-5E8F-C135-3A56-EE44C649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59A74-BE97-4952-7050-94C98F515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A61BB-A424-5DD7-F0C8-B73AD1947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07AD1-6C0B-75B5-D926-D286B4F42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C852A-BF21-460E-90D1-F5633DE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07F58-4E40-7B7E-A8D4-52CBF12F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B070B-1D4A-80C2-EE3F-FDC85EC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739-E41C-23CF-608B-9877588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B0959-4068-06C6-5F20-75A684A0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A2C82-97A5-36D4-9E80-8B22A433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91C1-FFBC-4D8A-EE58-EC7F13A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760DA-A89D-47EE-0D69-78DB714B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CE756-BEAA-ED2C-3698-C81C1E5D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B9F6E-4293-EDBB-74E2-A3E89240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9875-8F28-967F-87CA-4EFE41BA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BF27-1743-2D1E-ABD9-D4E98C26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503B-25AA-CC49-5963-4F88720F1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C92A-2EAF-D909-5ABD-BBEAF040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65FBF-E8CB-3642-3323-FC36C8A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CAF80-D8EA-B13B-8F32-D4E0254D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652D-872E-FC52-5DB1-F1E1C6B8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4D93E-0A0A-D624-6D59-02D257E9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964F-3D29-1F11-31A4-26C4A2AB8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413B8-DE29-1B29-20D0-3A4A57E0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CE00-FECE-1574-C7BC-7A34968F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9F050-ADBF-29B1-FB7B-DA9136E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A1A47-4C13-375D-DBF0-67987661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F189-12B5-668C-E70D-0B125BFD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0890-5C54-9D97-F599-44FF287B0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3431-DCD9-9A49-B2BA-83C88B349777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7CB1-3735-AAE1-7841-A19AE664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8CF9-617E-8BCD-3BA3-654C7EE0C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4C53-BBE3-4243-9141-C3FDB203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B9829-D370-F320-615C-59BC0BA4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4495801" cy="2286002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AccessibleAI and Deloitte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DDEA-2560-1096-2178-2BD66E652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267200"/>
            <a:ext cx="4495801" cy="914400"/>
          </a:xfrm>
        </p:spPr>
        <p:txBody>
          <a:bodyPr>
            <a:normAutofit/>
          </a:bodyPr>
          <a:lstStyle/>
          <a:p>
            <a:pPr algn="l"/>
            <a:r>
              <a:rPr lang="en-US" sz="3000">
                <a:solidFill>
                  <a:schemeClr val="tx1">
                    <a:alpha val="55000"/>
                  </a:schemeClr>
                </a:solidFill>
              </a:rPr>
              <a:t>Project Management Enhancement</a:t>
            </a:r>
          </a:p>
        </p:txBody>
      </p:sp>
      <p:pic>
        <p:nvPicPr>
          <p:cNvPr id="7" name="Picture 6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A303BF7C-9A34-D41F-55B5-44861B8B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3" y="1588971"/>
            <a:ext cx="4657726" cy="1013054"/>
          </a:xfrm>
          <a:prstGeom prst="rect">
            <a:avLst/>
          </a:prstGeom>
        </p:spPr>
      </p:pic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690E3CC8-1A4A-BFE3-A53F-2BF707F9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1" y="4259816"/>
            <a:ext cx="4641849" cy="10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9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78A1A-1111-720E-6900-F34EF2F8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Current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CA0A-4932-D1B5-2180-FE690294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0" i="0" u="none" strike="noStrike">
                <a:effectLst/>
                <a:latin typeface="Söhne"/>
              </a:rPr>
              <a:t>Lack of communication and monitoring in task completion.</a:t>
            </a:r>
          </a:p>
          <a:p>
            <a:pPr lvl="1"/>
            <a:r>
              <a:rPr lang="en-US" b="0" i="0" u="none" strike="noStrike">
                <a:effectLst/>
                <a:latin typeface="Söhne"/>
              </a:rPr>
              <a:t>Inefficiencies in gauging time taken by consultants to complete tasks.</a:t>
            </a:r>
          </a:p>
          <a:p>
            <a:pPr lvl="1"/>
            <a:r>
              <a:rPr lang="en-US" b="0" i="0" u="none" strike="noStrike">
                <a:effectLst/>
                <a:latin typeface="Söhne"/>
              </a:rPr>
              <a:t>Frequent handovers: Tasks often passed to multiple employees before final completion.</a:t>
            </a:r>
          </a:p>
          <a:p>
            <a:pPr lvl="1"/>
            <a:r>
              <a:rPr lang="en-US" b="0" i="0" u="none" strike="noStrike">
                <a:effectLst/>
                <a:latin typeface="Söhne"/>
              </a:rPr>
              <a:t>Resultant delays in project timelines and potential cost overruns.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0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BFF8-1AA5-CD74-187C-DF092276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Solving This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76EA-F404-B250-11B0-E9D22DD4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Enhanced Efficiency &amp; Streamlined Operations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Faster Task Completion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Direct task allocation minimizes time wastage.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Clear Accountability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Defined responsibilities for each project stage.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Reduced Operational Costs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Lessen cost overruns due to inefficiencies.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Improved Client Satisfaction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Prompt delivery and transparent communication.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Better Team Morale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Diminished ambiguity leads to clear role definitions and fewer frustrations with fellow employees.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Performance Monitoring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Gain insights into each consultant's contributions.</a:t>
            </a: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Optimized Task Assignment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Easily delegate tasks to top-performing consultants.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4154-0048-4A0B-86E0-67A4CDD24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39FAB-C446-5C2C-2EC9-F5C6FF7E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948519"/>
            <a:ext cx="3835202" cy="4976179"/>
          </a:xfrm>
        </p:spPr>
        <p:txBody>
          <a:bodyPr>
            <a:normAutofit/>
          </a:bodyPr>
          <a:lstStyle/>
          <a:p>
            <a:r>
              <a:rPr lang="en-US" dirty="0"/>
              <a:t>Solution: Deloitte Task Management Dashboard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7BFBF-27DA-4968-849A-7F4F78A2C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737DCD-FB81-475E-8C23-6B73350A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4C237-A7EB-B8FF-1223-F13E4C1D4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788617"/>
              </p:ext>
            </p:extLst>
          </p:nvPr>
        </p:nvGraphicFramePr>
        <p:xfrm>
          <a:off x="4674359" y="753026"/>
          <a:ext cx="6802272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79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FD0C-0994-B72F-0EA7-716F3E73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Step 1: Task Creation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B7270E3-0D07-714D-2235-140AB7ED2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8499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53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2FD0C-0994-B72F-0EA7-716F3E73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Step 2: Task Monitoring and Completion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B7270E3-0D07-714D-2235-140AB7ED2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1588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44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DE45-BC90-CD19-F882-8D039A34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Söhne"/>
              </a:rPr>
              <a:t>Task Tracking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3CDB-A95F-A60F-E5E9-E135276F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Task Timelines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Track the exact start and end dates of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Highlight ongoing tasks with distinct visual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Completion Status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View the current status of each task: Completed, Ongoing, or Pending.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Get insights into projected vs. actual completion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Work Progress Update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Employees can provide updates on task advancement.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Visualize the percentage of work left, aiding in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0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48094c8-480e-400b-91c4-c984b7e20814}" enabled="1" method="Standard" siteId="{a1109567-0815-4e1f-88af-e23555482aa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460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AccessibleAI and Deloitte</vt:lpstr>
      <vt:lpstr>Current Problem</vt:lpstr>
      <vt:lpstr>Benefits of Solving This Issue</vt:lpstr>
      <vt:lpstr>Solution: Deloitte Task Management Dashboard</vt:lpstr>
      <vt:lpstr>Step 1: Task Creation</vt:lpstr>
      <vt:lpstr>Step 2: Task Monitoring and Completion</vt:lpstr>
      <vt:lpstr>Task Tracking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AccessibleAI and Deloitte</dc:title>
  <dc:creator>Abernethy, Cameron Montana</dc:creator>
  <cp:lastModifiedBy>Abernethy, Cameron Montana</cp:lastModifiedBy>
  <cp:revision>1</cp:revision>
  <dcterms:created xsi:type="dcterms:W3CDTF">2023-10-08T14:46:01Z</dcterms:created>
  <dcterms:modified xsi:type="dcterms:W3CDTF">2023-10-12T02:38:47Z</dcterms:modified>
</cp:coreProperties>
</file>