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675FA-B78C-8349-8BA7-6A334B8A7264}" v="14" dt="2022-02-03T00:25:4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B548-D29A-AA4B-9846-3FFD5AA04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3788-D99D-BA40-8D43-5DA34FF7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756D-7905-8C48-BD7D-DBFFE4B0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FCFD-FD16-CD4B-AA45-E5B5A87D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2111-43C3-6442-8CB5-3D13B3E3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B538-9625-7146-8B65-C1AB7429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881C8-65C2-2945-B050-AC06D43C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56CB-09F6-FD4D-A4B8-CE2E163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5A38-20FA-CE4A-9AB3-E756575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EF9F-3C10-9E4F-B360-CDFDE06D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C6CA9-2A16-EB47-9AE1-0CD6F87B0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8F36-7894-B741-9281-6497A20E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7A06-C0DF-9A48-A991-C4C877EA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BF36-81FC-9B42-99BB-40F138B6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2ED9-53F4-634E-B7B8-80611A2B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9CF4-ABC5-E942-8836-118F8DE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2049-1E99-FA4E-9010-7667E251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9340-6A30-044E-8252-1E58C8A2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717C-C197-6C43-8F79-7CFEDE28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4521-7DEE-6A47-9C6D-DE6AE61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7A21-84BB-A24F-B2C8-1D709391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89FD-CA5D-584E-ABAE-EFCB82BD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D02F-BCEA-9D40-988E-A18350D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B3F8-019B-D34B-B03F-B6F450DE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FA9C-165F-3948-AA12-BC79BE9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27DC-BF27-2F4F-9BB5-93444721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EA15-4226-D340-BA8F-90B78F7CE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C6E9-B57A-C442-A768-1653DC2D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03C9-C3E1-1F46-BFAF-3F4AF56B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A7B6-D8D2-F74F-BA5B-4AC720F2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8FC1C-0E2C-6444-A02D-8E6A0069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FE1C-D218-1840-9B5A-ADBF96A2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2FCC-AD77-CC4D-BC55-344738A2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835D0-F42C-E34F-8818-418BDAEC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A2EC9-055B-5F4C-9FCE-6301C27EA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0CCD7-F9C7-4F44-B0FF-0327FA425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62848-837A-C047-8606-321764B9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2CCB5-44FA-DC41-888A-B07DF5F4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0419F-EB06-2547-9096-875EDA51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4169-C191-AD4C-98A3-887AF5D6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4AA28-628B-2843-BA43-3F22B858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B589-AF25-DD47-8886-C46E8C80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10C92-E860-DC43-9DA4-182DFCA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7A01-2839-B242-8673-003DC012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00E1B-7F39-2540-A174-4E7A54F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C7B4-3A3D-6B49-8B80-5377B31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BE4-D7CA-FD40-9D7E-F9EC854F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B161-E239-0245-9D7E-B673355D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DC37-E80A-DA4F-82BB-93D435C2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3C22-826A-FD4C-B97A-652D825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5F8F7-1D9B-1846-9D09-3E6F3E6A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D2DC1-5E10-A44B-A885-6FEFB680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F36-9EBB-B643-9D3D-4101D644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11077-B341-314C-8E90-5C3518AA9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ED966-BCBA-4F4D-824F-598BE4AB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8C9B-5D29-8342-96C3-E76076C7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BF42-2B0B-F348-8443-BFA91993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F22F-C63E-334F-A482-79D803C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D65F5-A7FC-E74C-9441-D35711C5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AF5A-561B-D547-9DB8-83AA4959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AAED-7C3B-B940-80A8-1C45CCE8D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7AAA-E5A5-664D-9B49-CA6C49D9ABB3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30B3-D29A-6146-AC9D-1EC8BE674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0EF0-ABAC-1C4F-B621-A9E934179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955A-4014-8E40-9BB8-95C30939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20E618-03DC-BF49-97F7-ADFE6AD6F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9"/>
          <a:stretch/>
        </p:blipFill>
        <p:spPr>
          <a:xfrm>
            <a:off x="3945835" y="0"/>
            <a:ext cx="767591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A6470-4E9F-054A-B73D-DBE3F359F25C}"/>
              </a:ext>
            </a:extLst>
          </p:cNvPr>
          <p:cNvSpPr txBox="1"/>
          <p:nvPr/>
        </p:nvSpPr>
        <p:spPr>
          <a:xfrm>
            <a:off x="297749" y="1520687"/>
            <a:ext cx="3055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Moire</a:t>
            </a:r>
            <a:r>
              <a:rPr lang="en-US" sz="2800" dirty="0"/>
              <a:t> Type A PCELL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2FC40-104B-E743-B1BB-1828BCA13877}"/>
              </a:ext>
            </a:extLst>
          </p:cNvPr>
          <p:cNvSpPr txBox="1"/>
          <p:nvPr/>
        </p:nvSpPr>
        <p:spPr>
          <a:xfrm>
            <a:off x="0" y="6427113"/>
            <a:ext cx="1293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Tahmid H Talukdar </a:t>
            </a:r>
          </a:p>
          <a:p>
            <a:r>
              <a:rPr lang="en-US" sz="1100" dirty="0"/>
              <a:t>Feb 2,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000E9-D8E6-584A-91C2-1D61E601261C}"/>
              </a:ext>
            </a:extLst>
          </p:cNvPr>
          <p:cNvSpPr txBox="1"/>
          <p:nvPr/>
        </p:nvSpPr>
        <p:spPr>
          <a:xfrm>
            <a:off x="513275" y="2551837"/>
            <a:ext cx="2552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features: 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Period1, period2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Duty cycle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shift </a:t>
            </a:r>
          </a:p>
        </p:txBody>
      </p:sp>
    </p:spTree>
    <p:extLst>
      <p:ext uri="{BB962C8B-B14F-4D97-AF65-F5344CB8AC3E}">
        <p14:creationId xmlns:p14="http://schemas.microsoft.com/office/powerpoint/2010/main" val="20279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605-9BB0-6E41-AA08-BCF34771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C1168-6778-5747-AA81-D454A176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293"/>
            <a:ext cx="3681343" cy="1351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0A35A-5BA1-B141-9994-87A31C42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09" y="3032332"/>
            <a:ext cx="7345273" cy="36179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2BF31-70B4-0C45-8F98-D7B977BB5215}"/>
              </a:ext>
            </a:extLst>
          </p:cNvPr>
          <p:cNvCxnSpPr/>
          <p:nvPr/>
        </p:nvCxnSpPr>
        <p:spPr>
          <a:xfrm flipV="1">
            <a:off x="675862" y="1949138"/>
            <a:ext cx="1461052" cy="188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759D77-9EED-BA42-B3DD-55953ED9FE75}"/>
              </a:ext>
            </a:extLst>
          </p:cNvPr>
          <p:cNvCxnSpPr/>
          <p:nvPr/>
        </p:nvCxnSpPr>
        <p:spPr>
          <a:xfrm flipV="1">
            <a:off x="3452192" y="4044329"/>
            <a:ext cx="1461052" cy="188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32E9DF-44E8-474C-BE72-6B80879886FA}"/>
              </a:ext>
            </a:extLst>
          </p:cNvPr>
          <p:cNvCxnSpPr>
            <a:cxnSpLocks/>
          </p:cNvCxnSpPr>
          <p:nvPr/>
        </p:nvCxnSpPr>
        <p:spPr>
          <a:xfrm>
            <a:off x="7643192" y="2892286"/>
            <a:ext cx="980661" cy="767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6E859E-D40A-9744-9AA3-5E799F10CD2B}"/>
              </a:ext>
            </a:extLst>
          </p:cNvPr>
          <p:cNvSpPr txBox="1"/>
          <p:nvPr/>
        </p:nvSpPr>
        <p:spPr>
          <a:xfrm>
            <a:off x="2504661" y="4412974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file here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44652-18EA-CA4B-A4A8-A0D0866D8622}"/>
              </a:ext>
            </a:extLst>
          </p:cNvPr>
          <p:cNvSpPr txBox="1"/>
          <p:nvPr/>
        </p:nvSpPr>
        <p:spPr>
          <a:xfrm>
            <a:off x="7030278" y="2452931"/>
            <a:ext cx="202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paste code here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648F6-42B2-EB47-9C45-4564B014B4A3}"/>
              </a:ext>
            </a:extLst>
          </p:cNvPr>
          <p:cNvSpPr txBox="1"/>
          <p:nvPr/>
        </p:nvSpPr>
        <p:spPr>
          <a:xfrm>
            <a:off x="7283304" y="99281"/>
            <a:ext cx="467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available here: 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tahmidhassan</a:t>
            </a:r>
            <a:r>
              <a:rPr lang="en-US" sz="1200" dirty="0"/>
              <a:t>/</a:t>
            </a:r>
            <a:r>
              <a:rPr lang="en-US" sz="1200" dirty="0" err="1"/>
              <a:t>PCells</a:t>
            </a:r>
            <a:r>
              <a:rPr lang="en-US" sz="1200" dirty="0"/>
              <a:t>/blob/main/</a:t>
            </a:r>
            <a:r>
              <a:rPr lang="en-US" sz="1200" dirty="0" err="1"/>
              <a:t>Moire_Type_A.lym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2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1343E-AC2C-F348-97E2-2955E779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92" y="2576132"/>
            <a:ext cx="4099226" cy="3824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62750-9161-2D41-86D6-8E4EFADD8283}"/>
              </a:ext>
            </a:extLst>
          </p:cNvPr>
          <p:cNvSpPr txBox="1"/>
          <p:nvPr/>
        </p:nvSpPr>
        <p:spPr>
          <a:xfrm>
            <a:off x="874644" y="546652"/>
            <a:ext cx="172444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Restart </a:t>
            </a:r>
            <a:r>
              <a:rPr lang="en-US" dirty="0" err="1"/>
              <a:t>KLayout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CCC55-D758-BD46-A598-94BED8C8C5D7}"/>
              </a:ext>
            </a:extLst>
          </p:cNvPr>
          <p:cNvSpPr txBox="1"/>
          <p:nvPr/>
        </p:nvSpPr>
        <p:spPr>
          <a:xfrm>
            <a:off x="1272209" y="2554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022C3-784F-FE45-B493-7BFC9EBCDB27}"/>
              </a:ext>
            </a:extLst>
          </p:cNvPr>
          <p:cNvSpPr txBox="1"/>
          <p:nvPr/>
        </p:nvSpPr>
        <p:spPr>
          <a:xfrm>
            <a:off x="2041937" y="2605637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Pcell</a:t>
            </a:r>
            <a:r>
              <a:rPr lang="en-US" dirty="0"/>
              <a:t> Instance here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1A0E4-62A0-E042-ABD9-DC5ED7C5BF16}"/>
              </a:ext>
            </a:extLst>
          </p:cNvPr>
          <p:cNvCxnSpPr/>
          <p:nvPr/>
        </p:nvCxnSpPr>
        <p:spPr>
          <a:xfrm flipV="1">
            <a:off x="3889513" y="3240156"/>
            <a:ext cx="1461052" cy="188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9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Instructions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Tahmid Hassan Talukdar</dc:creator>
  <cp:lastModifiedBy>Tahmid Hassan Talukdar</cp:lastModifiedBy>
  <cp:revision>1</cp:revision>
  <dcterms:created xsi:type="dcterms:W3CDTF">2022-02-03T00:19:34Z</dcterms:created>
  <dcterms:modified xsi:type="dcterms:W3CDTF">2022-02-03T00:25:53Z</dcterms:modified>
</cp:coreProperties>
</file>