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2" r:id="rId7"/>
    <p:sldId id="266" r:id="rId8"/>
    <p:sldId id="268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59793B9-1FDE-4B62-B84F-181B6877BD95}">
          <p14:sldIdLst>
            <p14:sldId id="256"/>
            <p14:sldId id="257"/>
            <p14:sldId id="260"/>
            <p14:sldId id="259"/>
            <p14:sldId id="261"/>
            <p14:sldId id="262"/>
            <p14:sldId id="266"/>
            <p14:sldId id="268"/>
            <p14:sldId id="267"/>
            <p14:sldId id="263"/>
            <p14:sldId id="264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624A-EC0F-4755-899B-B3FC2F69F523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65B23-D5BB-4FB1-BCDC-0012045D9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81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Ceramics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on ceramics industries of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3627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</a:rPr>
              <a:t>Opportunities to </a:t>
            </a:r>
            <a:r>
              <a:rPr lang="en-US" sz="4400" dirty="0">
                <a:solidFill>
                  <a:srgbClr val="00B0F0"/>
                </a:solidFill>
              </a:rPr>
              <a:t>implement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58140"/>
            <a:ext cx="8946541" cy="35902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project can be implemented in ceramics markets all over the world</a:t>
            </a:r>
          </a:p>
          <a:p>
            <a:r>
              <a:rPr lang="en-US" sz="2800" dirty="0" smtClean="0"/>
              <a:t>This might be build as a good place for </a:t>
            </a:r>
            <a:r>
              <a:rPr lang="bn-BD" sz="2800" dirty="0" smtClean="0"/>
              <a:t>retailer </a:t>
            </a:r>
            <a:r>
              <a:rPr lang="bn-BD" sz="2800" dirty="0" err="1" smtClean="0"/>
              <a:t>or</a:t>
            </a:r>
            <a:r>
              <a:rPr lang="bn-BD" sz="2800" dirty="0" smtClean="0"/>
              <a:t> </a:t>
            </a:r>
            <a:r>
              <a:rPr lang="bn-BD" sz="2800" dirty="0" err="1" smtClean="0"/>
              <a:t>casual</a:t>
            </a:r>
            <a:r>
              <a:rPr lang="bn-BD" sz="2800" dirty="0" smtClean="0"/>
              <a:t> </a:t>
            </a:r>
            <a:r>
              <a:rPr lang="bn-BD" sz="2800" dirty="0" err="1" smtClean="0"/>
              <a:t>buyers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50973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619044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Any Question</a:t>
            </a:r>
            <a:r>
              <a:rPr lang="en-US" dirty="0" smtClean="0"/>
              <a:t>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0511" y="2052638"/>
            <a:ext cx="6232754" cy="419576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93773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0951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7591" y="2784438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sz="8800" b="1" dirty="0" smtClean="0">
                <a:solidFill>
                  <a:srgbClr val="FFFF00"/>
                </a:solidFill>
              </a:rPr>
              <a:t>Thank You</a:t>
            </a:r>
            <a:endParaRPr lang="en-US" sz="8800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2645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148" y="303862"/>
            <a:ext cx="9404723" cy="1400530"/>
          </a:xfrm>
        </p:spPr>
        <p:txBody>
          <a:bodyPr/>
          <a:lstStyle/>
          <a:p>
            <a:r>
              <a:rPr lang="en-US" dirty="0" smtClean="0"/>
              <a:t>Group Name: Broken Ceramics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126" y="2223039"/>
            <a:ext cx="5499118" cy="4195481"/>
          </a:xfrm>
        </p:spPr>
        <p:txBody>
          <a:bodyPr/>
          <a:lstStyle/>
          <a:p>
            <a:pPr algn="ctr">
              <a:buFont typeface="Wingdings" pitchFamily="2" charset="2"/>
              <a:buChar char="ü"/>
            </a:pPr>
            <a:endParaRPr lang="en-US" dirty="0" smtClean="0"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" pitchFamily="18" charset="0"/>
              </a:rPr>
              <a:t>Group Members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err="1" smtClean="0">
                <a:latin typeface="Cambria" pitchFamily="18" charset="0"/>
              </a:rPr>
              <a:t>Rasif</a:t>
            </a:r>
            <a:r>
              <a:rPr lang="en-US" dirty="0" smtClean="0">
                <a:latin typeface="Cambria" pitchFamily="18" charset="0"/>
              </a:rPr>
              <a:t>  </a:t>
            </a:r>
            <a:r>
              <a:rPr lang="en-US" dirty="0" err="1">
                <a:latin typeface="Cambria" pitchFamily="18" charset="0"/>
              </a:rPr>
              <a:t>Tahmid</a:t>
            </a:r>
            <a:r>
              <a:rPr lang="en-US" dirty="0">
                <a:latin typeface="Cambria" pitchFamily="18" charset="0"/>
              </a:rPr>
              <a:t>  Islam       11.01.04.011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err="1">
                <a:latin typeface="Cambria" pitchFamily="18" charset="0"/>
              </a:rPr>
              <a:t>Farzana</a:t>
            </a:r>
            <a:r>
              <a:rPr lang="en-US" dirty="0">
                <a:latin typeface="Cambria" pitchFamily="18" charset="0"/>
              </a:rPr>
              <a:t> Sabah                11.01.04.027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err="1">
                <a:latin typeface="Cambria" pitchFamily="18" charset="0"/>
              </a:rPr>
              <a:t>Sumaiya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 err="1">
                <a:latin typeface="Cambria" pitchFamily="18" charset="0"/>
              </a:rPr>
              <a:t>Bushra</a:t>
            </a:r>
            <a:r>
              <a:rPr lang="en-US" dirty="0">
                <a:latin typeface="Cambria" pitchFamily="18" charset="0"/>
              </a:rPr>
              <a:t>              11.01.04.028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err="1">
                <a:latin typeface="Cambria" pitchFamily="18" charset="0"/>
              </a:rPr>
              <a:t>A.K.M.Mahmud</a:t>
            </a:r>
            <a:r>
              <a:rPr lang="en-US" dirty="0">
                <a:latin typeface="Cambria" pitchFamily="18" charset="0"/>
              </a:rPr>
              <a:t>               11.01.04.021</a:t>
            </a:r>
          </a:p>
          <a:p>
            <a:pPr algn="ctr">
              <a:buFont typeface="Wingdings" pitchFamily="2" charset="2"/>
              <a:buChar char="ü"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255" y="2223039"/>
            <a:ext cx="565297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smtClean="0"/>
              <a:t>23-Nov-13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10053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3403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3"/>
                </a:solidFill>
              </a:rPr>
              <a:t>Facts of The Project</a:t>
            </a:r>
            <a:endParaRPr lang="en-US" sz="5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392" y="197671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Online based marketing process in a single web 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Helpful for the foreign delegates for surfing the market from abroad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Local dealers also get opportunity to review the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Dynamic update process of the databases for different companies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</a:t>
            </a:r>
            <a:r>
              <a:rPr lang="en-US" sz="2400" dirty="0" smtClean="0"/>
              <a:t>revious records and </a:t>
            </a:r>
            <a:r>
              <a:rPr lang="en-US" sz="2400" dirty="0" err="1" smtClean="0"/>
              <a:t>acheivements</a:t>
            </a:r>
            <a:r>
              <a:rPr lang="en-US" sz="2400" dirty="0" smtClean="0"/>
              <a:t> of dealing of each companies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98573" y="6553199"/>
            <a:ext cx="3859795" cy="304801"/>
          </a:xfrm>
        </p:spPr>
        <p:txBody>
          <a:bodyPr/>
          <a:lstStyle/>
          <a:p>
            <a:r>
              <a:rPr lang="en-US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62923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3"/>
                </a:solidFill>
              </a:rPr>
              <a:t>Facts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Ordering customized design for ceramics products</a:t>
            </a:r>
          </a:p>
          <a:p>
            <a:r>
              <a:rPr lang="en-US" sz="2800" dirty="0" smtClean="0"/>
              <a:t>Getting the price range for the same quality and design</a:t>
            </a:r>
          </a:p>
          <a:p>
            <a:r>
              <a:rPr lang="en-US" sz="2800" dirty="0" smtClean="0"/>
              <a:t>Search hotels, food, transports in Dhaka easily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13813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2858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Problem Of Current System</a:t>
            </a:r>
            <a:endParaRPr lang="en-US" sz="4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Foreign delegates come to Bangladesh and search products in different companies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Companies </a:t>
            </a:r>
            <a:r>
              <a:rPr lang="bn-BD" dirty="0" err="1" smtClean="0"/>
              <a:t>give</a:t>
            </a:r>
            <a:r>
              <a:rPr lang="bn-BD" dirty="0" smtClean="0"/>
              <a:t> deligates </a:t>
            </a:r>
            <a:r>
              <a:rPr lang="bn-BD" dirty="0" err="1" smtClean="0"/>
              <a:t>many</a:t>
            </a:r>
            <a:r>
              <a:rPr lang="bn-BD" dirty="0" smtClean="0"/>
              <a:t> advantages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offers</a:t>
            </a:r>
            <a:r>
              <a:rPr lang="bn-BD" dirty="0" smtClean="0"/>
              <a:t> to </a:t>
            </a:r>
            <a:r>
              <a:rPr lang="bn-BD" dirty="0" err="1" smtClean="0"/>
              <a:t>manipulate</a:t>
            </a:r>
            <a:r>
              <a:rPr lang="bn-BD" dirty="0" smtClean="0"/>
              <a:t> </a:t>
            </a:r>
            <a:r>
              <a:rPr lang="bn-BD" dirty="0" err="1" smtClean="0"/>
              <a:t>their</a:t>
            </a:r>
            <a:r>
              <a:rPr lang="bn-BD" dirty="0" smtClean="0"/>
              <a:t> </a:t>
            </a:r>
            <a:r>
              <a:rPr lang="bn-BD" dirty="0" err="1" smtClean="0"/>
              <a:t>decision</a:t>
            </a:r>
            <a:endParaRPr lang="bn-BD" dirty="0"/>
          </a:p>
          <a:p>
            <a:pPr>
              <a:buFont typeface="Courier New" panose="02070309020205020404" pitchFamily="49" charset="0"/>
              <a:buChar char="o"/>
            </a:pPr>
            <a:r>
              <a:rPr lang="bn-BD" dirty="0" err="1" smtClean="0"/>
              <a:t>Political</a:t>
            </a:r>
            <a:r>
              <a:rPr lang="bn-BD" dirty="0" smtClean="0"/>
              <a:t> </a:t>
            </a:r>
            <a:r>
              <a:rPr lang="bn-BD" dirty="0" err="1" smtClean="0"/>
              <a:t>unrest</a:t>
            </a:r>
            <a:r>
              <a:rPr lang="bn-BD" dirty="0" smtClean="0"/>
              <a:t> </a:t>
            </a:r>
            <a:r>
              <a:rPr lang="bn-BD" dirty="0" err="1" smtClean="0"/>
              <a:t>and</a:t>
            </a:r>
            <a:r>
              <a:rPr lang="bn-BD" dirty="0" smtClean="0"/>
              <a:t> </a:t>
            </a:r>
            <a:r>
              <a:rPr lang="bn-BD" dirty="0" err="1" smtClean="0"/>
              <a:t>labour</a:t>
            </a:r>
            <a:r>
              <a:rPr lang="bn-BD" dirty="0" smtClean="0"/>
              <a:t> </a:t>
            </a:r>
            <a:r>
              <a:rPr lang="bn-BD" dirty="0" err="1" smtClean="0"/>
              <a:t>discontet</a:t>
            </a:r>
            <a:r>
              <a:rPr lang="bn-BD" dirty="0" smtClean="0"/>
              <a:t> </a:t>
            </a:r>
            <a:r>
              <a:rPr lang="bn-BD" dirty="0" err="1" smtClean="0"/>
              <a:t>make</a:t>
            </a:r>
            <a:r>
              <a:rPr lang="bn-BD" dirty="0" smtClean="0"/>
              <a:t> </a:t>
            </a:r>
            <a:r>
              <a:rPr lang="bn-BD" dirty="0" err="1" smtClean="0"/>
              <a:t>it</a:t>
            </a:r>
            <a:r>
              <a:rPr lang="bn-BD" dirty="0" smtClean="0"/>
              <a:t> </a:t>
            </a:r>
            <a:r>
              <a:rPr lang="bn-BD" dirty="0" err="1" smtClean="0"/>
              <a:t>more</a:t>
            </a:r>
            <a:r>
              <a:rPr lang="bn-BD" dirty="0" smtClean="0"/>
              <a:t> </a:t>
            </a:r>
            <a:r>
              <a:rPr lang="bn-BD" dirty="0" err="1" smtClean="0"/>
              <a:t>risky</a:t>
            </a:r>
            <a:r>
              <a:rPr lang="bn-BD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Traffic Jam of Dhaka city also makes it difficult for visiting different companies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6844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3373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442338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The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2140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47785847"/>
              </p:ext>
            </p:extLst>
          </p:nvPr>
        </p:nvGraphicFramePr>
        <p:xfrm>
          <a:off x="317702" y="2073500"/>
          <a:ext cx="3288383" cy="352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383"/>
              </a:tblGrid>
              <a:tr h="117627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Software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smtClean="0"/>
                        <a:t>Notepad++</a:t>
                      </a:r>
                      <a:endParaRPr lang="en-US" dirty="0"/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Xamp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</a:t>
                      </a:r>
                    </a:p>
                    <a:p>
                      <a:r>
                        <a:rPr lang="en-US" baseline="0" dirty="0" err="1" smtClean="0"/>
                        <a:t>sqlserver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72511453"/>
              </p:ext>
            </p:extLst>
          </p:nvPr>
        </p:nvGraphicFramePr>
        <p:xfrm>
          <a:off x="4129848" y="2009103"/>
          <a:ext cx="3288383" cy="352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383"/>
              </a:tblGrid>
              <a:tr h="117627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Hardware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Pc</a:t>
                      </a:r>
                    </a:p>
                    <a:p>
                      <a:r>
                        <a:rPr lang="en-US" baseline="0" dirty="0" smtClean="0"/>
                        <a:t>Server</a:t>
                      </a:r>
                    </a:p>
                    <a:p>
                      <a:r>
                        <a:rPr lang="en-US" baseline="0" dirty="0" smtClean="0"/>
                        <a:t>Domain and Hosting</a:t>
                      </a:r>
                      <a:endParaRPr lang="en-US" dirty="0"/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WLan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65439459"/>
              </p:ext>
            </p:extLst>
          </p:nvPr>
        </p:nvGraphicFramePr>
        <p:xfrm>
          <a:off x="8135177" y="1957590"/>
          <a:ext cx="3288383" cy="354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383"/>
              </a:tblGrid>
              <a:tr h="1189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Information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smtClean="0"/>
                        <a:t>Visiting</a:t>
                      </a:r>
                      <a:r>
                        <a:rPr lang="en-US" baseline="0" dirty="0" smtClean="0"/>
                        <a:t> Companies</a:t>
                      </a:r>
                      <a:endParaRPr lang="en-US" dirty="0"/>
                    </a:p>
                  </a:txBody>
                  <a:tcPr/>
                </a:tc>
              </a:tr>
              <a:tr h="117627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or Local</a:t>
                      </a:r>
                      <a:r>
                        <a:rPr lang="en-US" baseline="0" dirty="0" smtClean="0"/>
                        <a:t> Media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9348635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37" y="365353"/>
            <a:ext cx="8825659" cy="19812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Tangible And Intangible Costs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1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00778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6823" y="2950292"/>
            <a:ext cx="4224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endParaRPr lang="en-US" sz="2400" dirty="0" smtClean="0">
              <a:latin typeface="Cambria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Software </a:t>
            </a:r>
            <a:r>
              <a:rPr lang="en-US" sz="2400" dirty="0">
                <a:latin typeface="Cambria" pitchFamily="18" charset="0"/>
              </a:rPr>
              <a:t>&amp; hardware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Employees</a:t>
            </a:r>
            <a:endParaRPr lang="en-US" sz="2400" dirty="0">
              <a:latin typeface="Cambria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Marketing</a:t>
            </a:r>
            <a:endParaRPr lang="en-US" sz="2400" dirty="0">
              <a:latin typeface="Cambria" pitchFamily="18" charset="0"/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Maintenance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6970" y="3504289"/>
            <a:ext cx="4095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Time for gathering information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Employee dissatisfaction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>
                <a:latin typeface="Cambria" pitchFamily="18" charset="0"/>
              </a:rPr>
              <a:t>Trust issues</a:t>
            </a:r>
          </a:p>
          <a:p>
            <a:endParaRPr lang="en-US" sz="2400" dirty="0">
              <a:latin typeface="Cambria" pitchFamily="18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idx="4294967295"/>
          </p:nvPr>
        </p:nvSpPr>
        <p:spPr>
          <a:xfrm>
            <a:off x="1371600" y="2362201"/>
            <a:ext cx="3125788" cy="4513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/>
                </a:solidFill>
                <a:latin typeface="Cambria" pitchFamily="18" charset="0"/>
              </a:rPr>
              <a:t>Tangible Cost</a:t>
            </a:r>
            <a:endParaRPr lang="en-US" sz="3200" dirty="0">
              <a:solidFill>
                <a:schemeClr val="accent2"/>
              </a:solidFill>
              <a:latin typeface="Cambria" pitchFamily="18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5771960" y="2397304"/>
            <a:ext cx="3127375" cy="448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Clr>
                <a:srgbClr val="B31166">
                  <a:lumMod val="60000"/>
                  <a:lumOff val="40000"/>
                </a:srgbClr>
              </a:buClr>
              <a:buNone/>
            </a:pPr>
            <a:r>
              <a:rPr lang="en-US" sz="3600" dirty="0" smtClean="0">
                <a:solidFill>
                  <a:srgbClr val="E33D6F"/>
                </a:solidFill>
                <a:latin typeface="Cambria" pitchFamily="18" charset="0"/>
              </a:rPr>
              <a:t>Intangible</a:t>
            </a:r>
            <a:r>
              <a:rPr lang="en-US" sz="2800" dirty="0" smtClean="0">
                <a:solidFill>
                  <a:srgbClr val="E33D6F"/>
                </a:solidFill>
                <a:latin typeface="Cambria" pitchFamily="18" charset="0"/>
              </a:rPr>
              <a:t> Cost</a:t>
            </a:r>
            <a:r>
              <a:rPr lang="en-US" sz="2800" dirty="0" smtClean="0">
                <a:latin typeface="Cambria" pitchFamily="18" charset="0"/>
              </a:rPr>
              <a:t> </a:t>
            </a: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6786"/>
            <a:ext cx="990599" cy="304799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4505" y="6546786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76150" y="3501979"/>
            <a:ext cx="3124200" cy="2743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Economic </a:t>
            </a:r>
            <a:endParaRPr lang="en-US" dirty="0" smtClean="0">
              <a:latin typeface="Cambria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latin typeface="Cambria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200" y="3501979"/>
            <a:ext cx="3124200" cy="2743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ambria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408906" y="793124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solidFill>
                  <a:schemeClr val="accent1"/>
                </a:solidFill>
                <a:latin typeface="Cambria" pitchFamily="18" charset="0"/>
              </a:rPr>
              <a:t>Tangible and intangible benefits</a:t>
            </a:r>
            <a:endParaRPr lang="en-US" sz="3600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408906" y="2728670"/>
            <a:ext cx="3125788" cy="4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Tangible Benefits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901742" y="2728670"/>
            <a:ext cx="3127375" cy="448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itchFamily="18" charset="0"/>
              </a:rPr>
              <a:t>Intangible Benefits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12" name="Date Placeholder 6"/>
          <p:cNvSpPr txBox="1">
            <a:spLocks/>
          </p:cNvSpPr>
          <p:nvPr/>
        </p:nvSpPr>
        <p:spPr>
          <a:xfrm>
            <a:off x="304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itchFamily="18" charset="0"/>
            </a:endParaRPr>
          </a:p>
        </p:txBody>
      </p:sp>
      <p:sp>
        <p:nvSpPr>
          <p:cNvPr id="13" name="Footer Placeholder 7"/>
          <p:cNvSpPr txBox="1">
            <a:spLocks/>
          </p:cNvSpPr>
          <p:nvPr/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itchFamily="18" charset="0"/>
            </a:endParaRPr>
          </a:p>
        </p:txBody>
      </p:sp>
      <p:sp>
        <p:nvSpPr>
          <p:cNvPr id="14" name="Slide Number Placeholder 8"/>
          <p:cNvSpPr txBox="1">
            <a:spLocks/>
          </p:cNvSpPr>
          <p:nvPr/>
        </p:nvSpPr>
        <p:spPr bwMode="gray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itchFamily="18" charset="0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5934538" y="3501979"/>
            <a:ext cx="3124200" cy="2743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Reputation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xmlns="" val="123216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06862"/>
            <a:ext cx="990599" cy="251138"/>
          </a:xfrm>
        </p:spPr>
        <p:txBody>
          <a:bodyPr/>
          <a:lstStyle/>
          <a:p>
            <a:r>
              <a:rPr lang="en-US" dirty="0" smtClean="0"/>
              <a:t>23-Nov-13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38660" y="6553199"/>
            <a:ext cx="3859795" cy="304801"/>
          </a:xfrm>
        </p:spPr>
        <p:txBody>
          <a:bodyPr/>
          <a:lstStyle/>
          <a:p>
            <a:r>
              <a:rPr lang="en-US" dirty="0" smtClean="0"/>
              <a:t>                                BROKEN CERAMICS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7244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mbria" pitchFamily="18" charset="0"/>
                <a:cs typeface="Times New Roman" pitchFamily="18" charset="0"/>
              </a:rPr>
              <a:t>Feasibility analysis</a:t>
            </a:r>
            <a:endParaRPr lang="en-US" dirty="0">
              <a:solidFill>
                <a:srgbClr val="FFFF00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2820" y="1524000"/>
            <a:ext cx="9835731" cy="4374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latin typeface="Cambria" pitchFamily="18" charset="0"/>
                <a:cs typeface="Times New Roman" pitchFamily="18" charset="0"/>
              </a:rPr>
              <a:t>Technical: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Benefit over using internet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Benefit of using smart device </a:t>
            </a:r>
          </a:p>
          <a:p>
            <a:pPr marL="457200" lvl="1" indent="0">
              <a:buNone/>
            </a:pPr>
            <a:endParaRPr lang="en-US" dirty="0">
              <a:latin typeface="Cambria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  <a:cs typeface="Times New Roman" pitchFamily="18" charset="0"/>
              </a:rPr>
              <a:t>Economic: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Time and money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Development and maintenance cost.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New marketing policy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cs typeface="Times New Roman" pitchFamily="18" charset="0"/>
              </a:rPr>
              <a:t>           </a:t>
            </a:r>
          </a:p>
          <a:p>
            <a:endParaRPr lang="en-US" dirty="0" smtClean="0">
              <a:latin typeface="Cambria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Cambria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Cambr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215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</TotalTime>
  <Words>335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Ceramics Network</vt:lpstr>
      <vt:lpstr>Group Name: Broken Ceramics</vt:lpstr>
      <vt:lpstr>Facts of The Project</vt:lpstr>
      <vt:lpstr>Facts of The Project</vt:lpstr>
      <vt:lpstr>Problem Of Current System</vt:lpstr>
      <vt:lpstr>Requirement For The Project</vt:lpstr>
      <vt:lpstr>Tangible And Intangible Costs</vt:lpstr>
      <vt:lpstr>Slide 8</vt:lpstr>
      <vt:lpstr>Feasibility analysis</vt:lpstr>
      <vt:lpstr>Opportunities to implement our project</vt:lpstr>
      <vt:lpstr>Any Questions?</vt:lpstr>
      <vt:lpstr>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Ceramics Network</dc:title>
  <dc:creator>Rasif Tahmid</dc:creator>
  <cp:lastModifiedBy>Md. Habibur Rahman Khan</cp:lastModifiedBy>
  <cp:revision>55</cp:revision>
  <dcterms:created xsi:type="dcterms:W3CDTF">2013-11-22T14:18:14Z</dcterms:created>
  <dcterms:modified xsi:type="dcterms:W3CDTF">2013-10-23T15:35:17Z</dcterms:modified>
</cp:coreProperties>
</file>