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4" r:id="rId2"/>
    <p:sldId id="265" r:id="rId3"/>
    <p:sldId id="259" r:id="rId4"/>
    <p:sldId id="262" r:id="rId5"/>
    <p:sldId id="270" r:id="rId6"/>
    <p:sldId id="261" r:id="rId7"/>
    <p:sldId id="268" r:id="rId8"/>
    <p:sldId id="267" r:id="rId9"/>
    <p:sldId id="271" r:id="rId10"/>
    <p:sldId id="273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C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791B6-69F3-479E-BE6A-3004294D99F5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E618-0A3D-4902-A254-2F274181B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©BrokenCeremics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7FD6A76-12E7-432D-8126-B8B604EF2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  <a:ln>
            <a:noFill/>
          </a:ln>
        </p:spPr>
        <p:txBody>
          <a:bodyPr/>
          <a:lstStyle/>
          <a:p>
            <a:r>
              <a:rPr lang="en-US" sz="1200" dirty="0" smtClean="0"/>
              <a:t>28/12/13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557169"/>
            <a:ext cx="4260056" cy="300831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763000" cy="9144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AHSANULLAH UNIVERSITY OF SCIENCE &amp; TECH.</a:t>
            </a:r>
            <a:endParaRPr lang="en-US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38400" y="2743200"/>
            <a:ext cx="5334000" cy="2819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hiller" pitchFamily="82" charset="0"/>
              </a:rPr>
              <a:t>BROKEN CERAMICS</a:t>
            </a:r>
          </a:p>
          <a:p>
            <a:endParaRPr lang="en-US" sz="4400" b="1" dirty="0" smtClean="0">
              <a:latin typeface="Informal Roman" pitchFamily="66" charset="0"/>
            </a:endParaRPr>
          </a:p>
          <a:p>
            <a:endParaRPr lang="en-US" sz="4400" b="1" dirty="0">
              <a:latin typeface="Informal Roman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42672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parajita" pitchFamily="34" charset="0"/>
                <a:cs typeface="Aparajita" pitchFamily="34" charset="0"/>
              </a:rPr>
              <a:t>Project: CERAMICS NETWORK</a:t>
            </a:r>
            <a:endParaRPr lang="en-US" sz="3200" b="1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Level-1 Diagram:</a:t>
            </a:r>
            <a:endParaRPr lang="en-US" u="sng" dirty="0">
              <a:solidFill>
                <a:schemeClr val="accent1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sz="12800" dirty="0" smtClean="0">
              <a:latin typeface="Aparajita" pitchFamily="34" charset="0"/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556248"/>
            <a:ext cx="2133600" cy="301752"/>
          </a:xfrm>
        </p:spPr>
        <p:txBody>
          <a:bodyPr/>
          <a:lstStyle/>
          <a:p>
            <a:r>
              <a:rPr lang="en-US" sz="1200" dirty="0" smtClean="0"/>
              <a:t>28/12/13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556248"/>
            <a:ext cx="502920" cy="301752"/>
          </a:xfrm>
        </p:spPr>
        <p:txBody>
          <a:bodyPr/>
          <a:lstStyle/>
          <a:p>
            <a:r>
              <a:rPr lang="en-US" sz="1200" dirty="0" smtClean="0"/>
              <a:t>10</a:t>
            </a:r>
          </a:p>
          <a:p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2400"/>
            <a:ext cx="7620001" cy="62484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</p:spPr>
        <p:txBody>
          <a:bodyPr/>
          <a:lstStyle/>
          <a:p>
            <a:r>
              <a:rPr lang="en-US" sz="1200" dirty="0" smtClean="0"/>
              <a:t>28/12/13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557169"/>
            <a:ext cx="4260056" cy="300831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7800" y="1447800"/>
            <a:ext cx="7239000" cy="136207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Bradley Hand ITC" pitchFamily="66" charset="0"/>
              </a:rPr>
              <a:t>ANY QUESTION???   </a:t>
            </a:r>
            <a:endParaRPr lang="en-US" sz="5400" b="1" dirty="0">
              <a:latin typeface="Bradley Hand ITC" pitchFamily="66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1600200" y="3733800"/>
            <a:ext cx="7162800" cy="2286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lackadder ITC" pitchFamily="82" charset="0"/>
              </a:rPr>
              <a:t>Thanks to all for the patience  </a:t>
            </a:r>
            <a:r>
              <a:rPr lang="en-US" sz="4000" b="1" dirty="0" smtClean="0">
                <a:latin typeface="Blackadder ITC" pitchFamily="82" charset="0"/>
                <a:sym typeface="Wingdings" pitchFamily="2" charset="2"/>
              </a:rPr>
              <a:t></a:t>
            </a:r>
            <a:r>
              <a:rPr lang="en-US" sz="4000" b="1" dirty="0" smtClean="0">
                <a:latin typeface="Blackadder ITC" pitchFamily="82" charset="0"/>
              </a:rPr>
              <a:t> </a:t>
            </a:r>
            <a:endParaRPr lang="en-US" sz="4000" b="1" dirty="0">
              <a:latin typeface="Blackadder ITC" pitchFamily="82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</p:spPr>
        <p:txBody>
          <a:bodyPr/>
          <a:lstStyle/>
          <a:p>
            <a:r>
              <a:rPr lang="en-US" sz="1200" dirty="0" smtClean="0"/>
              <a:t>28/12/13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557169"/>
            <a:ext cx="4260056" cy="300831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1080" y="63246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81600" y="914400"/>
            <a:ext cx="7239000" cy="13620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Submitted by: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29200" y="1981200"/>
            <a:ext cx="3581400" cy="3929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Rasif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Tahmid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Islam</a:t>
            </a:r>
          </a:p>
          <a:p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    ID: 11.01.04.011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A.K.M. Mahmud</a:t>
            </a:r>
          </a:p>
          <a:p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   ID: 11.01.04.021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Farzana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Yeasmeen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Sabah</a:t>
            </a:r>
          </a:p>
          <a:p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  ID: 11.01.04.027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Sumaiya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Bushra</a:t>
            </a:r>
            <a:endParaRPr lang="en-US" sz="24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  ID: 11.01.04.028</a:t>
            </a:r>
          </a:p>
          <a:p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Submitted to:</a:t>
            </a:r>
            <a:endParaRPr lang="en-US" sz="3600" b="1" dirty="0">
              <a:solidFill>
                <a:schemeClr val="accent1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981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Nazmus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Sakib</a:t>
            </a:r>
            <a:endParaRPr lang="en-US" sz="2400" b="1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Abdullah Al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Jobayer</a:t>
            </a: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dirty="0" err="1" smtClean="0">
                <a:latin typeface="Aparajita" pitchFamily="34" charset="0"/>
                <a:cs typeface="Aparajita" pitchFamily="34" charset="0"/>
              </a:rPr>
              <a:t>Imran</a:t>
            </a:r>
            <a:endParaRPr lang="en-US" sz="2400" b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</p:spPr>
        <p:txBody>
          <a:bodyPr/>
          <a:lstStyle/>
          <a:p>
            <a:r>
              <a:rPr lang="en-US" sz="1200" dirty="0" smtClean="0"/>
              <a:t>28/12/13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557169"/>
            <a:ext cx="4260056" cy="300831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6934200" cy="3886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    We want to create a website that will bring all the ceramic companies of our country under one platform. Which will help the foreign delegates to visit our market easily and more frequently. </a:t>
            </a: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239000" cy="1362075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parajita" pitchFamily="34" charset="0"/>
                <a:cs typeface="Aparajita" pitchFamily="34" charset="0"/>
              </a:rPr>
              <a:t>Introduction: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362075"/>
          </a:xfrm>
        </p:spPr>
        <p:txBody>
          <a:bodyPr/>
          <a:lstStyle/>
          <a:p>
            <a:r>
              <a:rPr lang="en-US" u="sng" dirty="0" smtClean="0">
                <a:latin typeface="Aparajita" pitchFamily="34" charset="0"/>
                <a:cs typeface="Aparajita" pitchFamily="34" charset="0"/>
              </a:rPr>
              <a:t>Activities of the project: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924800" cy="5334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Buyers can search from a variety of options.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They can choose from the given designs of various companies and can also provide their own designs.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Buyers can submit their requirements.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The companies will offer their prices according to those requirements.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The companies can feature their latest designs.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557169"/>
            <a:ext cx="4260056" cy="300831"/>
          </a:xfrm>
        </p:spPr>
        <p:txBody>
          <a:bodyPr/>
          <a:lstStyle/>
          <a:p>
            <a:pPr lvl="4"/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</p:spPr>
        <p:txBody>
          <a:bodyPr/>
          <a:lstStyle/>
          <a:p>
            <a:r>
              <a:rPr lang="en-US" sz="1200" dirty="0" smtClean="0"/>
              <a:t>28/12/13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81000"/>
          </a:xfrm>
        </p:spPr>
        <p:txBody>
          <a:bodyPr/>
          <a:lstStyle/>
          <a:p>
            <a:r>
              <a:rPr lang="en-US" sz="1200" dirty="0" smtClean="0">
                <a:latin typeface="+mj-lt"/>
              </a:rPr>
              <a:t>28/12/13</a:t>
            </a:r>
            <a:endParaRPr lang="en-US" sz="12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00800"/>
            <a:ext cx="4260056" cy="300831"/>
          </a:xfrm>
        </p:spPr>
        <p:txBody>
          <a:bodyPr/>
          <a:lstStyle/>
          <a:p>
            <a:r>
              <a:rPr lang="en-US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620000" cy="42338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8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Local dealers can also be able to purchase products via this website from industries.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The basic information of the registered Ceramics show-rooms of Bangladesh will be displayed.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So that buyers from country/outside can contact them through those contacts.</a:t>
            </a:r>
            <a:endParaRPr 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</p:spPr>
        <p:txBody>
          <a:bodyPr/>
          <a:lstStyle/>
          <a:p>
            <a:r>
              <a:rPr lang="en-US" sz="1200" dirty="0" smtClean="0"/>
              <a:t>30/11/13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553200"/>
            <a:ext cx="4260056" cy="304800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239000" cy="1362075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Aparajita" pitchFamily="34" charset="0"/>
                <a:cs typeface="Aparajita" pitchFamily="34" charset="0"/>
              </a:rPr>
              <a:t>Name of Main Process, Sub Process, Entities, DB: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001000" cy="5410200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lvl="0"/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        </a:t>
            </a:r>
            <a:r>
              <a:rPr lang="en-US" sz="3000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Main Process: </a:t>
            </a:r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Ceramics Management System,</a:t>
            </a:r>
          </a:p>
          <a:p>
            <a:pPr lvl="0"/>
            <a:r>
              <a:rPr lang="en-US" sz="3000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        Sub Process: </a:t>
            </a:r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Production,</a:t>
            </a:r>
          </a:p>
          <a:p>
            <a:pPr lvl="0"/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                         Orders,</a:t>
            </a:r>
          </a:p>
          <a:p>
            <a:pPr lvl="0"/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                         New Design,</a:t>
            </a:r>
          </a:p>
          <a:p>
            <a:pPr lvl="0"/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                         Contact.</a:t>
            </a:r>
          </a:p>
          <a:p>
            <a:pPr lvl="0"/>
            <a:r>
              <a:rPr lang="en-US" sz="3000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        Entity Names: </a:t>
            </a:r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Companies, </a:t>
            </a:r>
          </a:p>
          <a:p>
            <a:pPr lvl="0"/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                           International Buyers, </a:t>
            </a:r>
          </a:p>
          <a:p>
            <a:pPr lvl="0"/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                           Local dealers.</a:t>
            </a:r>
            <a:endParaRPr lang="en-US" sz="3000" dirty="0" smtClean="0">
              <a:solidFill>
                <a:schemeClr val="accent1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3000" dirty="0" smtClean="0">
                <a:solidFill>
                  <a:schemeClr val="accent1"/>
                </a:solidFill>
              </a:rPr>
              <a:t>      </a:t>
            </a:r>
            <a:r>
              <a:rPr lang="en-US" sz="3000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DB: </a:t>
            </a:r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Companies, International Buyers, Local Dealers,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Products, Orders,  Designs.</a:t>
            </a:r>
            <a:endParaRPr lang="en-US" sz="3000" dirty="0">
              <a:solidFill>
                <a:schemeClr val="accent1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2133600" cy="304800"/>
          </a:xfrm>
        </p:spPr>
        <p:txBody>
          <a:bodyPr/>
          <a:lstStyle/>
          <a:p>
            <a:r>
              <a:rPr lang="en-US" sz="1200" dirty="0" smtClean="0"/>
              <a:t>28/12/13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557169"/>
            <a:ext cx="4260056" cy="300831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838200"/>
          </a:xfrm>
        </p:spPr>
        <p:txBody>
          <a:bodyPr>
            <a:normAutofit/>
          </a:bodyPr>
          <a:lstStyle/>
          <a:p>
            <a:r>
              <a:rPr lang="en-US" sz="3400" u="sng" dirty="0" smtClean="0">
                <a:latin typeface="Aparajita" pitchFamily="34" charset="0"/>
                <a:cs typeface="Aparajita" pitchFamily="34" charset="0"/>
              </a:rPr>
              <a:t>Context Level Diagram:  </a:t>
            </a:r>
            <a:endParaRPr lang="en-US" sz="3400" u="sng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4864" lvl="8" indent="0">
              <a:buClr>
                <a:schemeClr val="accent1"/>
              </a:buClr>
              <a:buSzPct val="80000"/>
              <a:buNone/>
            </a:pPr>
            <a:r>
              <a:rPr lang="en-US" sz="3000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endParaRPr lang="en-US" sz="3000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797888" cy="61722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7162800" cy="9144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Level -0 Diagram:</a:t>
            </a:r>
            <a:endParaRPr lang="en-US" u="sng" dirty="0">
              <a:solidFill>
                <a:schemeClr val="accent1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048000"/>
            <a:ext cx="3886200" cy="2286000"/>
          </a:xfrm>
        </p:spPr>
        <p:txBody>
          <a:bodyPr>
            <a:normAutofit/>
          </a:bodyPr>
          <a:lstStyle/>
          <a:p>
            <a:pPr algn="ctr"/>
            <a:endParaRPr lang="en-US" sz="12800" dirty="0" smtClean="0">
              <a:latin typeface="Aparajita" pitchFamily="34" charset="0"/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557169"/>
            <a:ext cx="4260056" cy="300831"/>
          </a:xfrm>
        </p:spPr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553200"/>
            <a:ext cx="2133600" cy="304800"/>
          </a:xfrm>
        </p:spPr>
        <p:txBody>
          <a:bodyPr/>
          <a:lstStyle/>
          <a:p>
            <a:r>
              <a:rPr lang="en-US" sz="1200" dirty="0" smtClean="0"/>
              <a:t>28/12/13</a:t>
            </a:r>
          </a:p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00800"/>
            <a:ext cx="502920" cy="300831"/>
          </a:xfrm>
        </p:spPr>
        <p:txBody>
          <a:bodyPr/>
          <a:lstStyle/>
          <a:p>
            <a:fld id="{C7FD6A76-12E7-432D-8126-B8B604EF2F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6858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6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096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/>
                </a:solidFill>
                <a:latin typeface="Aparajita" pitchFamily="34" charset="0"/>
                <a:cs typeface="Aparajita" pitchFamily="34" charset="0"/>
              </a:rPr>
              <a:t>Level-1 Diagram:</a:t>
            </a:r>
            <a:endParaRPr lang="en-US" u="sng" dirty="0">
              <a:solidFill>
                <a:schemeClr val="accent1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sz="12800" dirty="0" smtClean="0">
              <a:latin typeface="Aparajita" pitchFamily="34" charset="0"/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556248"/>
            <a:ext cx="2133600" cy="301752"/>
          </a:xfrm>
        </p:spPr>
        <p:txBody>
          <a:bodyPr/>
          <a:lstStyle/>
          <a:p>
            <a:r>
              <a:rPr lang="en-US" sz="1200" dirty="0" smtClean="0"/>
              <a:t>28/12/13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©</a:t>
            </a:r>
            <a:r>
              <a:rPr lang="en-US" sz="1400" dirty="0" err="1" smtClean="0"/>
              <a:t>BrokenCeramics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556248"/>
            <a:ext cx="502920" cy="301752"/>
          </a:xfrm>
        </p:spPr>
        <p:txBody>
          <a:bodyPr/>
          <a:lstStyle/>
          <a:p>
            <a:r>
              <a:rPr lang="en-US" sz="1200" dirty="0" smtClean="0"/>
              <a:t>9</a:t>
            </a:r>
          </a:p>
          <a:p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7239000" cy="632956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855</TotalTime>
  <Words>331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AHSANULLAH UNIVERSITY OF SCIENCE &amp; TECH.</vt:lpstr>
      <vt:lpstr>Submitted by:</vt:lpstr>
      <vt:lpstr>Introduction:</vt:lpstr>
      <vt:lpstr>Activities of the project:  </vt:lpstr>
      <vt:lpstr>Slide 5</vt:lpstr>
      <vt:lpstr>Name of Main Process, Sub Process, Entities, DB: </vt:lpstr>
      <vt:lpstr>Context Level Diagram:  </vt:lpstr>
      <vt:lpstr>Level -0 Diagram:</vt:lpstr>
      <vt:lpstr>Level-1 Diagram:</vt:lpstr>
      <vt:lpstr>Level-1 Diagram:</vt:lpstr>
      <vt:lpstr>ANY QUESTION???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105</cp:revision>
  <dcterms:created xsi:type="dcterms:W3CDTF">2013-11-28T04:57:11Z</dcterms:created>
  <dcterms:modified xsi:type="dcterms:W3CDTF">2013-12-28T07:20:48Z</dcterms:modified>
</cp:coreProperties>
</file>