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0066"/>
    <a:srgbClr val="47607E"/>
    <a:srgbClr val="58E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501" autoAdjust="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orient="horz" pos="2184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FCFA0-9E0E-4D0F-9AA0-1D752466B29D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22EC39B5-CFD8-44A8-9B9F-B5DF93676995}">
      <dgm:prSet phldrT="[Text]"/>
      <dgm:spPr/>
      <dgm:t>
        <a:bodyPr/>
        <a:lstStyle/>
        <a:p>
          <a:r>
            <a:rPr lang="en-US" dirty="0" smtClean="0"/>
            <a:t>Requirement and Feasibility</a:t>
          </a:r>
          <a:endParaRPr lang="en-US" dirty="0"/>
        </a:p>
      </dgm:t>
    </dgm:pt>
    <dgm:pt modelId="{95012731-66E0-4092-952B-C51031B39BDB}" type="parTrans" cxnId="{EA4415D0-66D7-486A-8B2D-648576D7006B}">
      <dgm:prSet/>
      <dgm:spPr/>
      <dgm:t>
        <a:bodyPr/>
        <a:lstStyle/>
        <a:p>
          <a:endParaRPr lang="en-US"/>
        </a:p>
      </dgm:t>
    </dgm:pt>
    <dgm:pt modelId="{D600C120-B7AB-4AA3-9B46-1C00866CFAB0}" type="sibTrans" cxnId="{EA4415D0-66D7-486A-8B2D-648576D7006B}">
      <dgm:prSet/>
      <dgm:spPr/>
      <dgm:t>
        <a:bodyPr/>
        <a:lstStyle/>
        <a:p>
          <a:endParaRPr lang="en-US"/>
        </a:p>
      </dgm:t>
    </dgm:pt>
    <dgm:pt modelId="{41EC6DD6-1453-48D1-B998-3843701AB768}">
      <dgm:prSet phldrT="[Text]"/>
      <dgm:spPr/>
      <dgm:t>
        <a:bodyPr/>
        <a:lstStyle/>
        <a:p>
          <a:r>
            <a:rPr lang="en-US" dirty="0" smtClean="0"/>
            <a:t>Data Collection and Analysis</a:t>
          </a:r>
          <a:endParaRPr lang="en-US" dirty="0"/>
        </a:p>
      </dgm:t>
    </dgm:pt>
    <dgm:pt modelId="{A3CB2A11-3AB1-4361-800E-E12BB1C7ABF6}" type="parTrans" cxnId="{E839C24E-8858-4B27-8B32-F89D1B725088}">
      <dgm:prSet/>
      <dgm:spPr/>
      <dgm:t>
        <a:bodyPr/>
        <a:lstStyle/>
        <a:p>
          <a:endParaRPr lang="en-US"/>
        </a:p>
      </dgm:t>
    </dgm:pt>
    <dgm:pt modelId="{28C48643-5DA5-4EE9-BE25-322E6936FDD1}" type="sibTrans" cxnId="{E839C24E-8858-4B27-8B32-F89D1B725088}">
      <dgm:prSet/>
      <dgm:spPr/>
      <dgm:t>
        <a:bodyPr/>
        <a:lstStyle/>
        <a:p>
          <a:endParaRPr lang="en-US"/>
        </a:p>
      </dgm:t>
    </dgm:pt>
    <dgm:pt modelId="{5F8E819D-08C8-44E7-9FBE-12CEF297C122}">
      <dgm:prSet phldrT="[Text]"/>
      <dgm:spPr/>
      <dgm:t>
        <a:bodyPr/>
        <a:lstStyle/>
        <a:p>
          <a:r>
            <a:rPr lang="en-US" dirty="0" smtClean="0"/>
            <a:t>Data Flow Diagram</a:t>
          </a:r>
          <a:endParaRPr lang="en-US" dirty="0"/>
        </a:p>
      </dgm:t>
    </dgm:pt>
    <dgm:pt modelId="{07C42E76-75DB-4FEA-94BC-6F2583321F02}" type="parTrans" cxnId="{E9427789-A4FB-4ED7-A65C-AF58EAD16F96}">
      <dgm:prSet/>
      <dgm:spPr/>
      <dgm:t>
        <a:bodyPr/>
        <a:lstStyle/>
        <a:p>
          <a:endParaRPr lang="en-US"/>
        </a:p>
      </dgm:t>
    </dgm:pt>
    <dgm:pt modelId="{F98F1C35-A920-4F85-9AC7-8FFC58B6D372}" type="sibTrans" cxnId="{E9427789-A4FB-4ED7-A65C-AF58EAD16F96}">
      <dgm:prSet/>
      <dgm:spPr/>
      <dgm:t>
        <a:bodyPr/>
        <a:lstStyle/>
        <a:p>
          <a:endParaRPr lang="en-US"/>
        </a:p>
      </dgm:t>
    </dgm:pt>
    <dgm:pt modelId="{EBF8E2D0-17F6-40D1-8218-C0A1B8DB7B02}" type="pres">
      <dgm:prSet presAssocID="{9B6FCFA0-9E0E-4D0F-9AA0-1D752466B29D}" presName="linearFlow" presStyleCnt="0">
        <dgm:presLayoutVars>
          <dgm:dir/>
          <dgm:resizeHandles val="exact"/>
        </dgm:presLayoutVars>
      </dgm:prSet>
      <dgm:spPr/>
    </dgm:pt>
    <dgm:pt modelId="{13C583DA-1E7D-4334-9473-E9B8E7E60049}" type="pres">
      <dgm:prSet presAssocID="{22EC39B5-CFD8-44A8-9B9F-B5DF93676995}" presName="composite" presStyleCnt="0"/>
      <dgm:spPr/>
    </dgm:pt>
    <dgm:pt modelId="{9880134B-4E61-4329-8E67-F61E83DA3B28}" type="pres">
      <dgm:prSet presAssocID="{22EC39B5-CFD8-44A8-9B9F-B5DF9367699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56103C-CA57-4FC0-9079-2E8FC27C2BDA}" type="pres">
      <dgm:prSet presAssocID="{22EC39B5-CFD8-44A8-9B9F-B5DF9367699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223D6-5E42-4B4D-90B3-052E4D211CC3}" type="pres">
      <dgm:prSet presAssocID="{D600C120-B7AB-4AA3-9B46-1C00866CFAB0}" presName="spacing" presStyleCnt="0"/>
      <dgm:spPr/>
    </dgm:pt>
    <dgm:pt modelId="{B4BCC2A3-6547-4CA9-93B9-4D0D46CCF645}" type="pres">
      <dgm:prSet presAssocID="{41EC6DD6-1453-48D1-B998-3843701AB768}" presName="composite" presStyleCnt="0"/>
      <dgm:spPr/>
    </dgm:pt>
    <dgm:pt modelId="{79425DE4-5AB0-44D1-A4BE-B452FC50CE15}" type="pres">
      <dgm:prSet presAssocID="{41EC6DD6-1453-48D1-B998-3843701AB768}" presName="imgShp" presStyleLbl="fgImgPlace1" presStyleIdx="1" presStyleCnt="3" custLinFactNeighborY="-33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5B6A9351-EAD5-40CC-B0A5-E22AC84520BE}" type="pres">
      <dgm:prSet presAssocID="{41EC6DD6-1453-48D1-B998-3843701AB76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0D99-1E09-4A20-AEE3-E08F47226679}" type="pres">
      <dgm:prSet presAssocID="{28C48643-5DA5-4EE9-BE25-322E6936FDD1}" presName="spacing" presStyleCnt="0"/>
      <dgm:spPr/>
    </dgm:pt>
    <dgm:pt modelId="{794CBDAC-A831-478E-8DA0-EAE2D335388E}" type="pres">
      <dgm:prSet presAssocID="{5F8E819D-08C8-44E7-9FBE-12CEF297C122}" presName="composite" presStyleCnt="0"/>
      <dgm:spPr/>
    </dgm:pt>
    <dgm:pt modelId="{E54CF304-5FB6-45AC-A37E-09E161544E5C}" type="pres">
      <dgm:prSet presAssocID="{5F8E819D-08C8-44E7-9FBE-12CEF297C12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DC1400-826C-41E4-B389-18FEAD3C124D}" type="pres">
      <dgm:prSet presAssocID="{5F8E819D-08C8-44E7-9FBE-12CEF297C12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C1C1C-91F9-490E-9E42-B6284F71C4CE}" type="presOf" srcId="{22EC39B5-CFD8-44A8-9B9F-B5DF93676995}" destId="{8456103C-CA57-4FC0-9079-2E8FC27C2BDA}" srcOrd="0" destOrd="0" presId="urn:microsoft.com/office/officeart/2005/8/layout/vList3"/>
    <dgm:cxn modelId="{2BB6DA22-A3CF-4EE7-A8E3-7D468B60C9D2}" type="presOf" srcId="{41EC6DD6-1453-48D1-B998-3843701AB768}" destId="{5B6A9351-EAD5-40CC-B0A5-E22AC84520BE}" srcOrd="0" destOrd="0" presId="urn:microsoft.com/office/officeart/2005/8/layout/vList3"/>
    <dgm:cxn modelId="{5FAA6CC6-E62F-46EB-A420-7B2AB9EF845C}" type="presOf" srcId="{5F8E819D-08C8-44E7-9FBE-12CEF297C122}" destId="{64DC1400-826C-41E4-B389-18FEAD3C124D}" srcOrd="0" destOrd="0" presId="urn:microsoft.com/office/officeart/2005/8/layout/vList3"/>
    <dgm:cxn modelId="{E839C24E-8858-4B27-8B32-F89D1B725088}" srcId="{9B6FCFA0-9E0E-4D0F-9AA0-1D752466B29D}" destId="{41EC6DD6-1453-48D1-B998-3843701AB768}" srcOrd="1" destOrd="0" parTransId="{A3CB2A11-3AB1-4361-800E-E12BB1C7ABF6}" sibTransId="{28C48643-5DA5-4EE9-BE25-322E6936FDD1}"/>
    <dgm:cxn modelId="{EA4415D0-66D7-486A-8B2D-648576D7006B}" srcId="{9B6FCFA0-9E0E-4D0F-9AA0-1D752466B29D}" destId="{22EC39B5-CFD8-44A8-9B9F-B5DF93676995}" srcOrd="0" destOrd="0" parTransId="{95012731-66E0-4092-952B-C51031B39BDB}" sibTransId="{D600C120-B7AB-4AA3-9B46-1C00866CFAB0}"/>
    <dgm:cxn modelId="{D46858E8-C959-40A8-A9CB-F57C4BBF3AEF}" type="presOf" srcId="{9B6FCFA0-9E0E-4D0F-9AA0-1D752466B29D}" destId="{EBF8E2D0-17F6-40D1-8218-C0A1B8DB7B02}" srcOrd="0" destOrd="0" presId="urn:microsoft.com/office/officeart/2005/8/layout/vList3"/>
    <dgm:cxn modelId="{E9427789-A4FB-4ED7-A65C-AF58EAD16F96}" srcId="{9B6FCFA0-9E0E-4D0F-9AA0-1D752466B29D}" destId="{5F8E819D-08C8-44E7-9FBE-12CEF297C122}" srcOrd="2" destOrd="0" parTransId="{07C42E76-75DB-4FEA-94BC-6F2583321F02}" sibTransId="{F98F1C35-A920-4F85-9AC7-8FFC58B6D372}"/>
    <dgm:cxn modelId="{4AC1C9A6-5C4D-409A-83DA-02F7EC05122B}" type="presParOf" srcId="{EBF8E2D0-17F6-40D1-8218-C0A1B8DB7B02}" destId="{13C583DA-1E7D-4334-9473-E9B8E7E60049}" srcOrd="0" destOrd="0" presId="urn:microsoft.com/office/officeart/2005/8/layout/vList3"/>
    <dgm:cxn modelId="{8267ECAF-A177-4569-9077-3078B3833D85}" type="presParOf" srcId="{13C583DA-1E7D-4334-9473-E9B8E7E60049}" destId="{9880134B-4E61-4329-8E67-F61E83DA3B28}" srcOrd="0" destOrd="0" presId="urn:microsoft.com/office/officeart/2005/8/layout/vList3"/>
    <dgm:cxn modelId="{08B204E1-B1C4-45AC-8EBD-862E8296F7C8}" type="presParOf" srcId="{13C583DA-1E7D-4334-9473-E9B8E7E60049}" destId="{8456103C-CA57-4FC0-9079-2E8FC27C2BDA}" srcOrd="1" destOrd="0" presId="urn:microsoft.com/office/officeart/2005/8/layout/vList3"/>
    <dgm:cxn modelId="{889C4A01-B81E-40F8-BE22-2EA5D7DE9F6F}" type="presParOf" srcId="{EBF8E2D0-17F6-40D1-8218-C0A1B8DB7B02}" destId="{1DE223D6-5E42-4B4D-90B3-052E4D211CC3}" srcOrd="1" destOrd="0" presId="urn:microsoft.com/office/officeart/2005/8/layout/vList3"/>
    <dgm:cxn modelId="{A9D40ABA-BFC0-4FC8-AC3D-FE95F99BA394}" type="presParOf" srcId="{EBF8E2D0-17F6-40D1-8218-C0A1B8DB7B02}" destId="{B4BCC2A3-6547-4CA9-93B9-4D0D46CCF645}" srcOrd="2" destOrd="0" presId="urn:microsoft.com/office/officeart/2005/8/layout/vList3"/>
    <dgm:cxn modelId="{32FD3AC2-D150-4FCA-B501-A10C96FADEC8}" type="presParOf" srcId="{B4BCC2A3-6547-4CA9-93B9-4D0D46CCF645}" destId="{79425DE4-5AB0-44D1-A4BE-B452FC50CE15}" srcOrd="0" destOrd="0" presId="urn:microsoft.com/office/officeart/2005/8/layout/vList3"/>
    <dgm:cxn modelId="{B5B54016-E1ED-41D8-9F77-69600050CEC8}" type="presParOf" srcId="{B4BCC2A3-6547-4CA9-93B9-4D0D46CCF645}" destId="{5B6A9351-EAD5-40CC-B0A5-E22AC84520BE}" srcOrd="1" destOrd="0" presId="urn:microsoft.com/office/officeart/2005/8/layout/vList3"/>
    <dgm:cxn modelId="{0E477192-6C6A-4B71-AF8D-E31E3B0ACF44}" type="presParOf" srcId="{EBF8E2D0-17F6-40D1-8218-C0A1B8DB7B02}" destId="{365D0D99-1E09-4A20-AEE3-E08F47226679}" srcOrd="3" destOrd="0" presId="urn:microsoft.com/office/officeart/2005/8/layout/vList3"/>
    <dgm:cxn modelId="{B043CC10-5B93-447E-9A49-FE725A5911D4}" type="presParOf" srcId="{EBF8E2D0-17F6-40D1-8218-C0A1B8DB7B02}" destId="{794CBDAC-A831-478E-8DA0-EAE2D335388E}" srcOrd="4" destOrd="0" presId="urn:microsoft.com/office/officeart/2005/8/layout/vList3"/>
    <dgm:cxn modelId="{68300F04-FFD4-405C-AA3C-ECE4CD75198E}" type="presParOf" srcId="{794CBDAC-A831-478E-8DA0-EAE2D335388E}" destId="{E54CF304-5FB6-45AC-A37E-09E161544E5C}" srcOrd="0" destOrd="0" presId="urn:microsoft.com/office/officeart/2005/8/layout/vList3"/>
    <dgm:cxn modelId="{786A5F03-277D-42B7-B640-4C54FFC4905A}" type="presParOf" srcId="{794CBDAC-A831-478E-8DA0-EAE2D335388E}" destId="{64DC1400-826C-41E4-B389-18FEAD3C12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2CBA3-AB41-491B-86AC-BCC0B5FE685C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10EF30-A109-449A-9BB8-2563FEC3B64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Advertise</a:t>
          </a:r>
          <a:endParaRPr lang="en-US" b="1" dirty="0">
            <a:solidFill>
              <a:schemeClr val="bg1"/>
            </a:solidFill>
          </a:endParaRPr>
        </a:p>
      </dgm:t>
    </dgm:pt>
    <dgm:pt modelId="{06E73CFA-219D-483E-A6A1-0A476BB9187D}" type="parTrans" cxnId="{E1F18274-F6E0-4DA6-A930-29BC04710B2C}">
      <dgm:prSet/>
      <dgm:spPr/>
      <dgm:t>
        <a:bodyPr/>
        <a:lstStyle/>
        <a:p>
          <a:endParaRPr lang="en-US"/>
        </a:p>
      </dgm:t>
    </dgm:pt>
    <dgm:pt modelId="{51CA8A23-C84E-416A-8B98-B328F2E4C965}" type="sibTrans" cxnId="{E1F18274-F6E0-4DA6-A930-29BC04710B2C}">
      <dgm:prSet/>
      <dgm:spPr/>
      <dgm:t>
        <a:bodyPr/>
        <a:lstStyle/>
        <a:p>
          <a:endParaRPr lang="en-US"/>
        </a:p>
      </dgm:t>
    </dgm:pt>
    <dgm:pt modelId="{BE76AE58-7DBC-4598-9FF4-9448874D2F81}">
      <dgm:prSet phldrT="[Text]"/>
      <dgm:spPr/>
      <dgm:t>
        <a:bodyPr/>
        <a:lstStyle/>
        <a:p>
          <a:r>
            <a:rPr lang="en-US" dirty="0" smtClean="0"/>
            <a:t>Provide eye-catching commercials to attract the buyers</a:t>
          </a:r>
          <a:endParaRPr lang="en-US" dirty="0"/>
        </a:p>
      </dgm:t>
    </dgm:pt>
    <dgm:pt modelId="{374C0552-1394-4361-ADF2-2A84F0B23201}" type="parTrans" cxnId="{2520D2DF-79D0-4F5B-95DA-BD90949230C0}">
      <dgm:prSet/>
      <dgm:spPr/>
      <dgm:t>
        <a:bodyPr/>
        <a:lstStyle/>
        <a:p>
          <a:endParaRPr lang="en-US"/>
        </a:p>
      </dgm:t>
    </dgm:pt>
    <dgm:pt modelId="{8D541A02-D33D-4363-86F6-BED999E11DA2}" type="sibTrans" cxnId="{2520D2DF-79D0-4F5B-95DA-BD90949230C0}">
      <dgm:prSet/>
      <dgm:spPr/>
      <dgm:t>
        <a:bodyPr/>
        <a:lstStyle/>
        <a:p>
          <a:endParaRPr lang="en-US"/>
        </a:p>
      </dgm:t>
    </dgm:pt>
    <dgm:pt modelId="{ACA1D83A-EBE6-4390-91B5-903E810C023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Product Details</a:t>
          </a:r>
          <a:endParaRPr lang="en-US" b="1" dirty="0">
            <a:solidFill>
              <a:schemeClr val="bg1"/>
            </a:solidFill>
          </a:endParaRPr>
        </a:p>
      </dgm:t>
    </dgm:pt>
    <dgm:pt modelId="{8D10117D-7982-40F0-855A-01EB9EA96C24}" type="parTrans" cxnId="{CAF4F738-4DB2-49C3-9153-6386D3414AE2}">
      <dgm:prSet/>
      <dgm:spPr/>
      <dgm:t>
        <a:bodyPr/>
        <a:lstStyle/>
        <a:p>
          <a:endParaRPr lang="en-US"/>
        </a:p>
      </dgm:t>
    </dgm:pt>
    <dgm:pt modelId="{5D09E5BD-DB1D-4B7F-BB5A-D70AD7867E00}" type="sibTrans" cxnId="{CAF4F738-4DB2-49C3-9153-6386D3414AE2}">
      <dgm:prSet/>
      <dgm:spPr/>
      <dgm:t>
        <a:bodyPr/>
        <a:lstStyle/>
        <a:p>
          <a:endParaRPr lang="en-US"/>
        </a:p>
      </dgm:t>
    </dgm:pt>
    <dgm:pt modelId="{78DB2598-D843-4F9B-B600-A5405AAB71D4}">
      <dgm:prSet phldrT="[Text]"/>
      <dgm:spPr/>
      <dgm:t>
        <a:bodyPr/>
        <a:lstStyle/>
        <a:p>
          <a:r>
            <a:rPr lang="en-US" dirty="0" smtClean="0"/>
            <a:t>So that buyers can have a clear view about the products</a:t>
          </a:r>
          <a:endParaRPr lang="en-US" dirty="0"/>
        </a:p>
      </dgm:t>
    </dgm:pt>
    <dgm:pt modelId="{50030EDB-4F62-4F83-B25C-BDBEDBEAAE1B}" type="parTrans" cxnId="{ABE13C91-0EEC-4877-98F6-BD3DB61BEF55}">
      <dgm:prSet/>
      <dgm:spPr/>
      <dgm:t>
        <a:bodyPr/>
        <a:lstStyle/>
        <a:p>
          <a:endParaRPr lang="en-US"/>
        </a:p>
      </dgm:t>
    </dgm:pt>
    <dgm:pt modelId="{2C1E9349-DEBB-40E0-902E-ED8C831A52ED}" type="sibTrans" cxnId="{ABE13C91-0EEC-4877-98F6-BD3DB61BEF55}">
      <dgm:prSet/>
      <dgm:spPr/>
      <dgm:t>
        <a:bodyPr/>
        <a:lstStyle/>
        <a:p>
          <a:endParaRPr lang="en-US"/>
        </a:p>
      </dgm:t>
    </dgm:pt>
    <dgm:pt modelId="{982C2FAC-1F4B-407C-A137-B867EB6CFE8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Review Custom Design</a:t>
          </a:r>
          <a:endParaRPr lang="en-US" b="1" dirty="0">
            <a:solidFill>
              <a:schemeClr val="bg1"/>
            </a:solidFill>
          </a:endParaRPr>
        </a:p>
      </dgm:t>
    </dgm:pt>
    <dgm:pt modelId="{9126B28E-8804-4E68-8027-7CDCEADA4C3E}" type="parTrans" cxnId="{19D39192-B8FE-4ED6-8406-96C6E9B47384}">
      <dgm:prSet/>
      <dgm:spPr/>
      <dgm:t>
        <a:bodyPr/>
        <a:lstStyle/>
        <a:p>
          <a:endParaRPr lang="en-US"/>
        </a:p>
      </dgm:t>
    </dgm:pt>
    <dgm:pt modelId="{D8FA6E56-A2FC-41F9-ACDF-45CEC47821C7}" type="sibTrans" cxnId="{19D39192-B8FE-4ED6-8406-96C6E9B47384}">
      <dgm:prSet/>
      <dgm:spPr/>
      <dgm:t>
        <a:bodyPr/>
        <a:lstStyle/>
        <a:p>
          <a:endParaRPr lang="en-US"/>
        </a:p>
      </dgm:t>
    </dgm:pt>
    <dgm:pt modelId="{4E3D0113-DBC0-43D5-B83F-865DEC9376CB}">
      <dgm:prSet phldrT="[Text]"/>
      <dgm:spPr/>
      <dgm:t>
        <a:bodyPr/>
        <a:lstStyle/>
        <a:p>
          <a:r>
            <a:rPr lang="en-US" dirty="0" smtClean="0"/>
            <a:t>Custom design provided by international user are </a:t>
          </a:r>
          <a:r>
            <a:rPr lang="en-US" dirty="0" err="1" smtClean="0"/>
            <a:t>reviewd</a:t>
          </a:r>
          <a:r>
            <a:rPr lang="en-US" dirty="0" smtClean="0"/>
            <a:t> by the companies</a:t>
          </a:r>
          <a:endParaRPr lang="en-US" dirty="0"/>
        </a:p>
      </dgm:t>
    </dgm:pt>
    <dgm:pt modelId="{D67FEEA5-3D87-43E1-930B-3587CABB6DA1}" type="parTrans" cxnId="{E61D4F48-04C5-4E55-B187-E05CF7B7F5AD}">
      <dgm:prSet/>
      <dgm:spPr/>
      <dgm:t>
        <a:bodyPr/>
        <a:lstStyle/>
        <a:p>
          <a:endParaRPr lang="en-US"/>
        </a:p>
      </dgm:t>
    </dgm:pt>
    <dgm:pt modelId="{17FC23BE-AECA-4E6D-8BC8-3DF4B5A3894F}" type="sibTrans" cxnId="{E61D4F48-04C5-4E55-B187-E05CF7B7F5AD}">
      <dgm:prSet/>
      <dgm:spPr/>
      <dgm:t>
        <a:bodyPr/>
        <a:lstStyle/>
        <a:p>
          <a:endParaRPr lang="en-US"/>
        </a:p>
      </dgm:t>
    </dgm:pt>
    <dgm:pt modelId="{5C4F4C58-1247-4B49-B5F4-28DF3FADC9D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Export History</a:t>
          </a:r>
          <a:endParaRPr lang="en-US" b="1" dirty="0">
            <a:solidFill>
              <a:schemeClr val="bg1"/>
            </a:solidFill>
          </a:endParaRPr>
        </a:p>
      </dgm:t>
    </dgm:pt>
    <dgm:pt modelId="{48FA4511-8AE3-4177-B13D-6B25718CDCA5}" type="parTrans" cxnId="{48F42E60-E15C-4EC5-9BC1-756E21652D19}">
      <dgm:prSet/>
      <dgm:spPr/>
      <dgm:t>
        <a:bodyPr/>
        <a:lstStyle/>
        <a:p>
          <a:endParaRPr lang="en-US"/>
        </a:p>
      </dgm:t>
    </dgm:pt>
    <dgm:pt modelId="{80CF6E8B-7E73-4642-A35D-E44735AC28AF}" type="sibTrans" cxnId="{48F42E60-E15C-4EC5-9BC1-756E21652D19}">
      <dgm:prSet/>
      <dgm:spPr/>
      <dgm:t>
        <a:bodyPr/>
        <a:lstStyle/>
        <a:p>
          <a:endParaRPr lang="en-US"/>
        </a:p>
      </dgm:t>
    </dgm:pt>
    <dgm:pt modelId="{825F6037-7302-47B6-9167-4AD3454B821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Estimated Price</a:t>
          </a:r>
          <a:endParaRPr lang="en-US" b="1" dirty="0">
            <a:solidFill>
              <a:schemeClr val="bg1"/>
            </a:solidFill>
          </a:endParaRPr>
        </a:p>
      </dgm:t>
    </dgm:pt>
    <dgm:pt modelId="{CC18F463-E031-4D5A-8070-055396F9CED1}" type="parTrans" cxnId="{5D562912-21D5-4CCD-87D4-EB95AE2146A1}">
      <dgm:prSet/>
      <dgm:spPr/>
      <dgm:t>
        <a:bodyPr/>
        <a:lstStyle/>
        <a:p>
          <a:endParaRPr lang="en-US"/>
        </a:p>
      </dgm:t>
    </dgm:pt>
    <dgm:pt modelId="{D9603B0F-564A-4409-85BB-53EEF14A074F}" type="sibTrans" cxnId="{5D562912-21D5-4CCD-87D4-EB95AE2146A1}">
      <dgm:prSet/>
      <dgm:spPr/>
      <dgm:t>
        <a:bodyPr/>
        <a:lstStyle/>
        <a:p>
          <a:endParaRPr lang="en-US"/>
        </a:p>
      </dgm:t>
    </dgm:pt>
    <dgm:pt modelId="{E28A5688-96EA-483A-8B2D-9C2223C6C518}">
      <dgm:prSet phldrT="[Text]"/>
      <dgm:spPr/>
      <dgm:t>
        <a:bodyPr/>
        <a:lstStyle/>
        <a:p>
          <a:r>
            <a:rPr lang="en-US" dirty="0" smtClean="0"/>
            <a:t>After reviewing companies publishes price of the products related to that particular design</a:t>
          </a:r>
          <a:endParaRPr lang="en-US" dirty="0"/>
        </a:p>
      </dgm:t>
    </dgm:pt>
    <dgm:pt modelId="{2FA108ED-6A71-4525-9857-665079C2FD5A}" type="parTrans" cxnId="{91DBDFE2-0232-45E7-8E8E-D3542344CFAC}">
      <dgm:prSet/>
      <dgm:spPr/>
      <dgm:t>
        <a:bodyPr/>
        <a:lstStyle/>
        <a:p>
          <a:endParaRPr lang="en-US"/>
        </a:p>
      </dgm:t>
    </dgm:pt>
    <dgm:pt modelId="{F89861E2-1AC1-41D3-97FB-05B7C99843D4}" type="sibTrans" cxnId="{91DBDFE2-0232-45E7-8E8E-D3542344CFAC}">
      <dgm:prSet/>
      <dgm:spPr/>
      <dgm:t>
        <a:bodyPr/>
        <a:lstStyle/>
        <a:p>
          <a:endParaRPr lang="en-US"/>
        </a:p>
      </dgm:t>
    </dgm:pt>
    <dgm:pt modelId="{83DB0A32-860B-4CB2-878A-9EB49EAF9BC0}">
      <dgm:prSet phldrT="[Text]"/>
      <dgm:spPr/>
      <dgm:t>
        <a:bodyPr/>
        <a:lstStyle/>
        <a:p>
          <a:r>
            <a:rPr lang="en-US" dirty="0" smtClean="0"/>
            <a:t>A good will about business will make buyers more trustworthy to the deal </a:t>
          </a:r>
          <a:endParaRPr lang="en-US" dirty="0"/>
        </a:p>
      </dgm:t>
    </dgm:pt>
    <dgm:pt modelId="{8FDABF23-66DE-42D7-BA7A-5C8D49EEB003}" type="parTrans" cxnId="{FF3C1F0E-F162-40B6-8BFC-A1EEE454B642}">
      <dgm:prSet/>
      <dgm:spPr/>
      <dgm:t>
        <a:bodyPr/>
        <a:lstStyle/>
        <a:p>
          <a:endParaRPr lang="en-US"/>
        </a:p>
      </dgm:t>
    </dgm:pt>
    <dgm:pt modelId="{C1F329A0-D7C8-46FE-83B8-ADA16AEBA5F4}" type="sibTrans" cxnId="{FF3C1F0E-F162-40B6-8BFC-A1EEE454B642}">
      <dgm:prSet/>
      <dgm:spPr/>
      <dgm:t>
        <a:bodyPr/>
        <a:lstStyle/>
        <a:p>
          <a:endParaRPr lang="en-US"/>
        </a:p>
      </dgm:t>
    </dgm:pt>
    <dgm:pt modelId="{A092F279-367C-4388-A263-95EBEF94E613}">
      <dgm:prSet phldrT="[Text]"/>
      <dgm:spPr/>
      <dgm:t>
        <a:bodyPr/>
        <a:lstStyle/>
        <a:p>
          <a:r>
            <a:rPr lang="en-US" dirty="0" smtClean="0"/>
            <a:t>So every company provides their export history</a:t>
          </a:r>
          <a:endParaRPr lang="en-US" dirty="0"/>
        </a:p>
      </dgm:t>
    </dgm:pt>
    <dgm:pt modelId="{25077EDD-B1E1-45A9-88DF-E09CC9D13327}" type="parTrans" cxnId="{BF41FD21-0623-4AA1-A953-6D9B4C97E451}">
      <dgm:prSet/>
      <dgm:spPr/>
      <dgm:t>
        <a:bodyPr/>
        <a:lstStyle/>
        <a:p>
          <a:endParaRPr lang="en-US"/>
        </a:p>
      </dgm:t>
    </dgm:pt>
    <dgm:pt modelId="{8794D394-DED3-44B7-810D-923C61E01808}" type="sibTrans" cxnId="{BF41FD21-0623-4AA1-A953-6D9B4C97E451}">
      <dgm:prSet/>
      <dgm:spPr/>
      <dgm:t>
        <a:bodyPr/>
        <a:lstStyle/>
        <a:p>
          <a:endParaRPr lang="en-US"/>
        </a:p>
      </dgm:t>
    </dgm:pt>
    <dgm:pt modelId="{517C2F09-B320-4314-A6CF-7FFA1213DB1F}" type="pres">
      <dgm:prSet presAssocID="{17D2CBA3-AB41-491B-86AC-BCC0B5FE685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0D176-9A4D-45D3-A056-70D316BCD58D}" type="pres">
      <dgm:prSet presAssocID="{6310EF30-A109-449A-9BB8-2563FEC3B648}" presName="node" presStyleLbl="node1" presStyleIdx="0" presStyleCnt="5" custLinFactNeighborX="-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4CB05-0069-4B25-89ED-CA41DC2A8EC9}" type="pres">
      <dgm:prSet presAssocID="{51CA8A23-C84E-416A-8B98-B328F2E4C965}" presName="sibTrans" presStyleCnt="0"/>
      <dgm:spPr/>
    </dgm:pt>
    <dgm:pt modelId="{5A775788-91EF-4283-BA61-FEA60EC8F0AD}" type="pres">
      <dgm:prSet presAssocID="{ACA1D83A-EBE6-4390-91B5-903E810C0234}" presName="node" presStyleLbl="node1" presStyleIdx="1" presStyleCnt="5" custLinFactNeighborX="6378" custLinFactNeighborY="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EC240-E2B5-4489-A950-F3F530C82121}" type="pres">
      <dgm:prSet presAssocID="{5D09E5BD-DB1D-4B7F-BB5A-D70AD7867E00}" presName="sibTrans" presStyleCnt="0"/>
      <dgm:spPr/>
    </dgm:pt>
    <dgm:pt modelId="{251B9F2A-84F0-4330-B068-1B56A32C5549}" type="pres">
      <dgm:prSet presAssocID="{982C2FAC-1F4B-407C-A137-B867EB6CFE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49508-3E2C-4D54-BE53-0735324F5E2D}" type="pres">
      <dgm:prSet presAssocID="{D8FA6E56-A2FC-41F9-ACDF-45CEC47821C7}" presName="sibTrans" presStyleCnt="0"/>
      <dgm:spPr/>
    </dgm:pt>
    <dgm:pt modelId="{A382B68F-E9D0-40D2-ACF9-30175FB9E4CF}" type="pres">
      <dgm:prSet presAssocID="{825F6037-7302-47B6-9167-4AD3454B82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B475B-B2F5-413E-A1B6-934F4DA2DDED}" type="pres">
      <dgm:prSet presAssocID="{D9603B0F-564A-4409-85BB-53EEF14A074F}" presName="sibTrans" presStyleCnt="0"/>
      <dgm:spPr/>
    </dgm:pt>
    <dgm:pt modelId="{D7366351-5B9B-4C21-A4D3-D8F5FEE2CF01}" type="pres">
      <dgm:prSet presAssocID="{5C4F4C58-1247-4B49-B5F4-28DF3FADC9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C1F0E-F162-40B6-8BFC-A1EEE454B642}" srcId="{5C4F4C58-1247-4B49-B5F4-28DF3FADC9D2}" destId="{83DB0A32-860B-4CB2-878A-9EB49EAF9BC0}" srcOrd="0" destOrd="0" parTransId="{8FDABF23-66DE-42D7-BA7A-5C8D49EEB003}" sibTransId="{C1F329A0-D7C8-46FE-83B8-ADA16AEBA5F4}"/>
    <dgm:cxn modelId="{3A985D01-0FB7-4CD9-AA05-15BA46EEE069}" type="presOf" srcId="{E28A5688-96EA-483A-8B2D-9C2223C6C518}" destId="{A382B68F-E9D0-40D2-ACF9-30175FB9E4CF}" srcOrd="0" destOrd="1" presId="urn:microsoft.com/office/officeart/2005/8/layout/hList6"/>
    <dgm:cxn modelId="{9BA0595F-897F-4996-A80C-BE4827767EE6}" type="presOf" srcId="{ACA1D83A-EBE6-4390-91B5-903E810C0234}" destId="{5A775788-91EF-4283-BA61-FEA60EC8F0AD}" srcOrd="0" destOrd="0" presId="urn:microsoft.com/office/officeart/2005/8/layout/hList6"/>
    <dgm:cxn modelId="{E1F18274-F6E0-4DA6-A930-29BC04710B2C}" srcId="{17D2CBA3-AB41-491B-86AC-BCC0B5FE685C}" destId="{6310EF30-A109-449A-9BB8-2563FEC3B648}" srcOrd="0" destOrd="0" parTransId="{06E73CFA-219D-483E-A6A1-0A476BB9187D}" sibTransId="{51CA8A23-C84E-416A-8B98-B328F2E4C965}"/>
    <dgm:cxn modelId="{5D562912-21D5-4CCD-87D4-EB95AE2146A1}" srcId="{17D2CBA3-AB41-491B-86AC-BCC0B5FE685C}" destId="{825F6037-7302-47B6-9167-4AD3454B821C}" srcOrd="3" destOrd="0" parTransId="{CC18F463-E031-4D5A-8070-055396F9CED1}" sibTransId="{D9603B0F-564A-4409-85BB-53EEF14A074F}"/>
    <dgm:cxn modelId="{1A095259-F328-48B0-83BF-E03A0717CD63}" type="presOf" srcId="{825F6037-7302-47B6-9167-4AD3454B821C}" destId="{A382B68F-E9D0-40D2-ACF9-30175FB9E4CF}" srcOrd="0" destOrd="0" presId="urn:microsoft.com/office/officeart/2005/8/layout/hList6"/>
    <dgm:cxn modelId="{91DBDFE2-0232-45E7-8E8E-D3542344CFAC}" srcId="{825F6037-7302-47B6-9167-4AD3454B821C}" destId="{E28A5688-96EA-483A-8B2D-9C2223C6C518}" srcOrd="0" destOrd="0" parTransId="{2FA108ED-6A71-4525-9857-665079C2FD5A}" sibTransId="{F89861E2-1AC1-41D3-97FB-05B7C99843D4}"/>
    <dgm:cxn modelId="{48F42E60-E15C-4EC5-9BC1-756E21652D19}" srcId="{17D2CBA3-AB41-491B-86AC-BCC0B5FE685C}" destId="{5C4F4C58-1247-4B49-B5F4-28DF3FADC9D2}" srcOrd="4" destOrd="0" parTransId="{48FA4511-8AE3-4177-B13D-6B25718CDCA5}" sibTransId="{80CF6E8B-7E73-4642-A35D-E44735AC28AF}"/>
    <dgm:cxn modelId="{00EDB752-0898-430B-8393-E8717B2DFBEB}" type="presOf" srcId="{982C2FAC-1F4B-407C-A137-B867EB6CFE82}" destId="{251B9F2A-84F0-4330-B068-1B56A32C5549}" srcOrd="0" destOrd="0" presId="urn:microsoft.com/office/officeart/2005/8/layout/hList6"/>
    <dgm:cxn modelId="{BF41FD21-0623-4AA1-A953-6D9B4C97E451}" srcId="{5C4F4C58-1247-4B49-B5F4-28DF3FADC9D2}" destId="{A092F279-367C-4388-A263-95EBEF94E613}" srcOrd="1" destOrd="0" parTransId="{25077EDD-B1E1-45A9-88DF-E09CC9D13327}" sibTransId="{8794D394-DED3-44B7-810D-923C61E01808}"/>
    <dgm:cxn modelId="{2520D2DF-79D0-4F5B-95DA-BD90949230C0}" srcId="{6310EF30-A109-449A-9BB8-2563FEC3B648}" destId="{BE76AE58-7DBC-4598-9FF4-9448874D2F81}" srcOrd="0" destOrd="0" parTransId="{374C0552-1394-4361-ADF2-2A84F0B23201}" sibTransId="{8D541A02-D33D-4363-86F6-BED999E11DA2}"/>
    <dgm:cxn modelId="{417BF4C4-0275-428E-9D4E-FE3FCE5C6723}" type="presOf" srcId="{78DB2598-D843-4F9B-B600-A5405AAB71D4}" destId="{5A775788-91EF-4283-BA61-FEA60EC8F0AD}" srcOrd="0" destOrd="1" presId="urn:microsoft.com/office/officeart/2005/8/layout/hList6"/>
    <dgm:cxn modelId="{77D2CE77-F3CB-4061-AD73-502DAD8658A6}" type="presOf" srcId="{5C4F4C58-1247-4B49-B5F4-28DF3FADC9D2}" destId="{D7366351-5B9B-4C21-A4D3-D8F5FEE2CF01}" srcOrd="0" destOrd="0" presId="urn:microsoft.com/office/officeart/2005/8/layout/hList6"/>
    <dgm:cxn modelId="{516D7DE6-9CF3-4CCE-8D77-67CF3CC006C1}" type="presOf" srcId="{BE76AE58-7DBC-4598-9FF4-9448874D2F81}" destId="{9720D176-9A4D-45D3-A056-70D316BCD58D}" srcOrd="0" destOrd="1" presId="urn:microsoft.com/office/officeart/2005/8/layout/hList6"/>
    <dgm:cxn modelId="{19D39192-B8FE-4ED6-8406-96C6E9B47384}" srcId="{17D2CBA3-AB41-491B-86AC-BCC0B5FE685C}" destId="{982C2FAC-1F4B-407C-A137-B867EB6CFE82}" srcOrd="2" destOrd="0" parTransId="{9126B28E-8804-4E68-8027-7CDCEADA4C3E}" sibTransId="{D8FA6E56-A2FC-41F9-ACDF-45CEC47821C7}"/>
    <dgm:cxn modelId="{7CE8EE5E-5889-4E84-8A43-0E13249BF9D4}" type="presOf" srcId="{A092F279-367C-4388-A263-95EBEF94E613}" destId="{D7366351-5B9B-4C21-A4D3-D8F5FEE2CF01}" srcOrd="0" destOrd="2" presId="urn:microsoft.com/office/officeart/2005/8/layout/hList6"/>
    <dgm:cxn modelId="{960C9B9C-55E2-4385-9E7B-840F919E39C2}" type="presOf" srcId="{17D2CBA3-AB41-491B-86AC-BCC0B5FE685C}" destId="{517C2F09-B320-4314-A6CF-7FFA1213DB1F}" srcOrd="0" destOrd="0" presId="urn:microsoft.com/office/officeart/2005/8/layout/hList6"/>
    <dgm:cxn modelId="{ABE13C91-0EEC-4877-98F6-BD3DB61BEF55}" srcId="{ACA1D83A-EBE6-4390-91B5-903E810C0234}" destId="{78DB2598-D843-4F9B-B600-A5405AAB71D4}" srcOrd="0" destOrd="0" parTransId="{50030EDB-4F62-4F83-B25C-BDBEDBEAAE1B}" sibTransId="{2C1E9349-DEBB-40E0-902E-ED8C831A52ED}"/>
    <dgm:cxn modelId="{61D5BAF0-FBAF-459A-8459-91322C585C63}" type="presOf" srcId="{83DB0A32-860B-4CB2-878A-9EB49EAF9BC0}" destId="{D7366351-5B9B-4C21-A4D3-D8F5FEE2CF01}" srcOrd="0" destOrd="1" presId="urn:microsoft.com/office/officeart/2005/8/layout/hList6"/>
    <dgm:cxn modelId="{435FD4B4-F99F-4B1D-8084-418D8B7E09B4}" type="presOf" srcId="{6310EF30-A109-449A-9BB8-2563FEC3B648}" destId="{9720D176-9A4D-45D3-A056-70D316BCD58D}" srcOrd="0" destOrd="0" presId="urn:microsoft.com/office/officeart/2005/8/layout/hList6"/>
    <dgm:cxn modelId="{98DC61B3-58D5-459F-9111-3828F67EAB2B}" type="presOf" srcId="{4E3D0113-DBC0-43D5-B83F-865DEC9376CB}" destId="{251B9F2A-84F0-4330-B068-1B56A32C5549}" srcOrd="0" destOrd="1" presId="urn:microsoft.com/office/officeart/2005/8/layout/hList6"/>
    <dgm:cxn modelId="{E61D4F48-04C5-4E55-B187-E05CF7B7F5AD}" srcId="{982C2FAC-1F4B-407C-A137-B867EB6CFE82}" destId="{4E3D0113-DBC0-43D5-B83F-865DEC9376CB}" srcOrd="0" destOrd="0" parTransId="{D67FEEA5-3D87-43E1-930B-3587CABB6DA1}" sibTransId="{17FC23BE-AECA-4E6D-8BC8-3DF4B5A3894F}"/>
    <dgm:cxn modelId="{CAF4F738-4DB2-49C3-9153-6386D3414AE2}" srcId="{17D2CBA3-AB41-491B-86AC-BCC0B5FE685C}" destId="{ACA1D83A-EBE6-4390-91B5-903E810C0234}" srcOrd="1" destOrd="0" parTransId="{8D10117D-7982-40F0-855A-01EB9EA96C24}" sibTransId="{5D09E5BD-DB1D-4B7F-BB5A-D70AD7867E00}"/>
    <dgm:cxn modelId="{722D8DFE-9442-469C-A360-9838EA4F304B}" type="presParOf" srcId="{517C2F09-B320-4314-A6CF-7FFA1213DB1F}" destId="{9720D176-9A4D-45D3-A056-70D316BCD58D}" srcOrd="0" destOrd="0" presId="urn:microsoft.com/office/officeart/2005/8/layout/hList6"/>
    <dgm:cxn modelId="{82089A5E-D615-4D21-A068-FCAF90170127}" type="presParOf" srcId="{517C2F09-B320-4314-A6CF-7FFA1213DB1F}" destId="{0C34CB05-0069-4B25-89ED-CA41DC2A8EC9}" srcOrd="1" destOrd="0" presId="urn:microsoft.com/office/officeart/2005/8/layout/hList6"/>
    <dgm:cxn modelId="{49764AE3-EF1E-49F6-BC8F-E9154CDE9423}" type="presParOf" srcId="{517C2F09-B320-4314-A6CF-7FFA1213DB1F}" destId="{5A775788-91EF-4283-BA61-FEA60EC8F0AD}" srcOrd="2" destOrd="0" presId="urn:microsoft.com/office/officeart/2005/8/layout/hList6"/>
    <dgm:cxn modelId="{3746AF82-0CF7-4BC8-9AEC-B46AB5B8EC18}" type="presParOf" srcId="{517C2F09-B320-4314-A6CF-7FFA1213DB1F}" destId="{9EDEC240-E2B5-4489-A950-F3F530C82121}" srcOrd="3" destOrd="0" presId="urn:microsoft.com/office/officeart/2005/8/layout/hList6"/>
    <dgm:cxn modelId="{0613540C-F557-43AF-BC09-F8BF3A765FB3}" type="presParOf" srcId="{517C2F09-B320-4314-A6CF-7FFA1213DB1F}" destId="{251B9F2A-84F0-4330-B068-1B56A32C5549}" srcOrd="4" destOrd="0" presId="urn:microsoft.com/office/officeart/2005/8/layout/hList6"/>
    <dgm:cxn modelId="{62AF14EB-220C-4598-8486-E123E1B46719}" type="presParOf" srcId="{517C2F09-B320-4314-A6CF-7FFA1213DB1F}" destId="{9F549508-3E2C-4D54-BE53-0735324F5E2D}" srcOrd="5" destOrd="0" presId="urn:microsoft.com/office/officeart/2005/8/layout/hList6"/>
    <dgm:cxn modelId="{675AE1FC-6639-4605-ADB8-508EAEB88750}" type="presParOf" srcId="{517C2F09-B320-4314-A6CF-7FFA1213DB1F}" destId="{A382B68F-E9D0-40D2-ACF9-30175FB9E4CF}" srcOrd="6" destOrd="0" presId="urn:microsoft.com/office/officeart/2005/8/layout/hList6"/>
    <dgm:cxn modelId="{0C43FE88-7C82-4067-AB55-46D791426D9F}" type="presParOf" srcId="{517C2F09-B320-4314-A6CF-7FFA1213DB1F}" destId="{0B6B475B-B2F5-413E-A1B6-934F4DA2DDED}" srcOrd="7" destOrd="0" presId="urn:microsoft.com/office/officeart/2005/8/layout/hList6"/>
    <dgm:cxn modelId="{E3F30EAC-1B5E-4DA6-93FF-17BC1D0396E1}" type="presParOf" srcId="{517C2F09-B320-4314-A6CF-7FFA1213DB1F}" destId="{D7366351-5B9B-4C21-A4D3-D8F5FEE2CF0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2CBA3-AB41-491B-86AC-BCC0B5FE685C}" type="doc">
      <dgm:prSet loTypeId="urn:microsoft.com/office/officeart/2005/8/layout/hList6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310EF30-A109-449A-9BB8-2563FEC3B64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Make Registration</a:t>
          </a:r>
          <a:endParaRPr lang="en-US" b="1" dirty="0">
            <a:solidFill>
              <a:schemeClr val="bg1"/>
            </a:solidFill>
          </a:endParaRPr>
        </a:p>
      </dgm:t>
    </dgm:pt>
    <dgm:pt modelId="{06E73CFA-219D-483E-A6A1-0A476BB9187D}" type="parTrans" cxnId="{E1F18274-F6E0-4DA6-A930-29BC04710B2C}">
      <dgm:prSet/>
      <dgm:spPr/>
      <dgm:t>
        <a:bodyPr/>
        <a:lstStyle/>
        <a:p>
          <a:endParaRPr lang="en-US"/>
        </a:p>
      </dgm:t>
    </dgm:pt>
    <dgm:pt modelId="{51CA8A23-C84E-416A-8B98-B328F2E4C965}" type="sibTrans" cxnId="{E1F18274-F6E0-4DA6-A930-29BC04710B2C}">
      <dgm:prSet/>
      <dgm:spPr/>
      <dgm:t>
        <a:bodyPr/>
        <a:lstStyle/>
        <a:p>
          <a:endParaRPr lang="en-US"/>
        </a:p>
      </dgm:t>
    </dgm:pt>
    <dgm:pt modelId="{BE76AE58-7DBC-4598-9FF4-9448874D2F81}">
      <dgm:prSet phldrT="[Text]"/>
      <dgm:spPr/>
      <dgm:t>
        <a:bodyPr/>
        <a:lstStyle/>
        <a:p>
          <a:r>
            <a:rPr lang="en-US" dirty="0" smtClean="0"/>
            <a:t>In order to take part in the business every International or Local Buyers have to make a registration</a:t>
          </a:r>
          <a:endParaRPr lang="en-US" dirty="0"/>
        </a:p>
      </dgm:t>
    </dgm:pt>
    <dgm:pt modelId="{374C0552-1394-4361-ADF2-2A84F0B23201}" type="parTrans" cxnId="{2520D2DF-79D0-4F5B-95DA-BD90949230C0}">
      <dgm:prSet/>
      <dgm:spPr/>
      <dgm:t>
        <a:bodyPr/>
        <a:lstStyle/>
        <a:p>
          <a:endParaRPr lang="en-US"/>
        </a:p>
      </dgm:t>
    </dgm:pt>
    <dgm:pt modelId="{8D541A02-D33D-4363-86F6-BED999E11DA2}" type="sibTrans" cxnId="{2520D2DF-79D0-4F5B-95DA-BD90949230C0}">
      <dgm:prSet/>
      <dgm:spPr/>
      <dgm:t>
        <a:bodyPr/>
        <a:lstStyle/>
        <a:p>
          <a:endParaRPr lang="en-US"/>
        </a:p>
      </dgm:t>
    </dgm:pt>
    <dgm:pt modelId="{ACA1D83A-EBE6-4390-91B5-903E810C023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 Products</a:t>
          </a:r>
          <a:endParaRPr lang="en-US" b="1" dirty="0">
            <a:solidFill>
              <a:schemeClr val="bg1"/>
            </a:solidFill>
          </a:endParaRPr>
        </a:p>
      </dgm:t>
    </dgm:pt>
    <dgm:pt modelId="{8D10117D-7982-40F0-855A-01EB9EA96C24}" type="parTrans" cxnId="{CAF4F738-4DB2-49C3-9153-6386D3414AE2}">
      <dgm:prSet/>
      <dgm:spPr/>
      <dgm:t>
        <a:bodyPr/>
        <a:lstStyle/>
        <a:p>
          <a:endParaRPr lang="en-US"/>
        </a:p>
      </dgm:t>
    </dgm:pt>
    <dgm:pt modelId="{5D09E5BD-DB1D-4B7F-BB5A-D70AD7867E00}" type="sibTrans" cxnId="{CAF4F738-4DB2-49C3-9153-6386D3414AE2}">
      <dgm:prSet/>
      <dgm:spPr/>
      <dgm:t>
        <a:bodyPr/>
        <a:lstStyle/>
        <a:p>
          <a:endParaRPr lang="en-US"/>
        </a:p>
      </dgm:t>
    </dgm:pt>
    <dgm:pt modelId="{78DB2598-D843-4F9B-B600-A5405AAB71D4}">
      <dgm:prSet phldrT="[Text]"/>
      <dgm:spPr/>
      <dgm:t>
        <a:bodyPr/>
        <a:lstStyle/>
        <a:p>
          <a:r>
            <a:rPr lang="en-US" dirty="0" smtClean="0"/>
            <a:t>International and local buyers can search all items at a glance or through search box</a:t>
          </a:r>
          <a:endParaRPr lang="en-US" dirty="0"/>
        </a:p>
      </dgm:t>
    </dgm:pt>
    <dgm:pt modelId="{50030EDB-4F62-4F83-B25C-BDBEDBEAAE1B}" type="parTrans" cxnId="{ABE13C91-0EEC-4877-98F6-BD3DB61BEF55}">
      <dgm:prSet/>
      <dgm:spPr/>
      <dgm:t>
        <a:bodyPr/>
        <a:lstStyle/>
        <a:p>
          <a:endParaRPr lang="en-US"/>
        </a:p>
      </dgm:t>
    </dgm:pt>
    <dgm:pt modelId="{2C1E9349-DEBB-40E0-902E-ED8C831A52ED}" type="sibTrans" cxnId="{ABE13C91-0EEC-4877-98F6-BD3DB61BEF55}">
      <dgm:prSet/>
      <dgm:spPr/>
      <dgm:t>
        <a:bodyPr/>
        <a:lstStyle/>
        <a:p>
          <a:endParaRPr lang="en-US"/>
        </a:p>
      </dgm:t>
    </dgm:pt>
    <dgm:pt modelId="{5C4F4C58-1247-4B49-B5F4-28DF3FADC9D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Provide Custom Design</a:t>
          </a:r>
          <a:endParaRPr lang="en-US" b="1" dirty="0">
            <a:solidFill>
              <a:schemeClr val="bg1"/>
            </a:solidFill>
          </a:endParaRPr>
        </a:p>
      </dgm:t>
    </dgm:pt>
    <dgm:pt modelId="{48FA4511-8AE3-4177-B13D-6B25718CDCA5}" type="parTrans" cxnId="{48F42E60-E15C-4EC5-9BC1-756E21652D19}">
      <dgm:prSet/>
      <dgm:spPr/>
      <dgm:t>
        <a:bodyPr/>
        <a:lstStyle/>
        <a:p>
          <a:endParaRPr lang="en-US"/>
        </a:p>
      </dgm:t>
    </dgm:pt>
    <dgm:pt modelId="{80CF6E8B-7E73-4642-A35D-E44735AC28AF}" type="sibTrans" cxnId="{48F42E60-E15C-4EC5-9BC1-756E21652D19}">
      <dgm:prSet/>
      <dgm:spPr/>
      <dgm:t>
        <a:bodyPr/>
        <a:lstStyle/>
        <a:p>
          <a:endParaRPr lang="en-US"/>
        </a:p>
      </dgm:t>
    </dgm:pt>
    <dgm:pt modelId="{825F6037-7302-47B6-9167-4AD3454B821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Order Products </a:t>
          </a:r>
          <a:endParaRPr lang="en-US" b="1" dirty="0">
            <a:solidFill>
              <a:schemeClr val="bg1"/>
            </a:solidFill>
          </a:endParaRPr>
        </a:p>
      </dgm:t>
    </dgm:pt>
    <dgm:pt modelId="{CC18F463-E031-4D5A-8070-055396F9CED1}" type="parTrans" cxnId="{5D562912-21D5-4CCD-87D4-EB95AE2146A1}">
      <dgm:prSet/>
      <dgm:spPr/>
      <dgm:t>
        <a:bodyPr/>
        <a:lstStyle/>
        <a:p>
          <a:endParaRPr lang="en-US"/>
        </a:p>
      </dgm:t>
    </dgm:pt>
    <dgm:pt modelId="{D9603B0F-564A-4409-85BB-53EEF14A074F}" type="sibTrans" cxnId="{5D562912-21D5-4CCD-87D4-EB95AE2146A1}">
      <dgm:prSet/>
      <dgm:spPr/>
      <dgm:t>
        <a:bodyPr/>
        <a:lstStyle/>
        <a:p>
          <a:endParaRPr lang="en-US"/>
        </a:p>
      </dgm:t>
    </dgm:pt>
    <dgm:pt modelId="{E28A5688-96EA-483A-8B2D-9C2223C6C518}">
      <dgm:prSet phldrT="[Text]"/>
      <dgm:spPr/>
      <dgm:t>
        <a:bodyPr/>
        <a:lstStyle/>
        <a:p>
          <a:r>
            <a:rPr lang="en-US" dirty="0" smtClean="0"/>
            <a:t>Products are ordered by the buyers with a request sent to the companies </a:t>
          </a:r>
          <a:endParaRPr lang="en-US" dirty="0"/>
        </a:p>
      </dgm:t>
    </dgm:pt>
    <dgm:pt modelId="{2FA108ED-6A71-4525-9857-665079C2FD5A}" type="parTrans" cxnId="{91DBDFE2-0232-45E7-8E8E-D3542344CFAC}">
      <dgm:prSet/>
      <dgm:spPr/>
      <dgm:t>
        <a:bodyPr/>
        <a:lstStyle/>
        <a:p>
          <a:endParaRPr lang="en-US"/>
        </a:p>
      </dgm:t>
    </dgm:pt>
    <dgm:pt modelId="{F89861E2-1AC1-41D3-97FB-05B7C99843D4}" type="sibTrans" cxnId="{91DBDFE2-0232-45E7-8E8E-D3542344CFAC}">
      <dgm:prSet/>
      <dgm:spPr/>
      <dgm:t>
        <a:bodyPr/>
        <a:lstStyle/>
        <a:p>
          <a:endParaRPr lang="en-US"/>
        </a:p>
      </dgm:t>
    </dgm:pt>
    <dgm:pt modelId="{F6E2182F-AE20-4B06-AC4C-6C742FB37A92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Surfing companies</a:t>
          </a:r>
          <a:endParaRPr lang="en-US" b="1" dirty="0">
            <a:solidFill>
              <a:schemeClr val="bg1"/>
            </a:solidFill>
          </a:endParaRPr>
        </a:p>
      </dgm:t>
    </dgm:pt>
    <dgm:pt modelId="{D5B869D8-AABB-42BE-A215-467811FEC2EC}" type="parTrans" cxnId="{E6AC5FEA-6901-4932-8203-94FCDC573F86}">
      <dgm:prSet/>
      <dgm:spPr/>
      <dgm:t>
        <a:bodyPr/>
        <a:lstStyle/>
        <a:p>
          <a:endParaRPr lang="en-US"/>
        </a:p>
      </dgm:t>
    </dgm:pt>
    <dgm:pt modelId="{64E4B7D0-B3A2-4303-8DEB-9CB12D3CDB7A}" type="sibTrans" cxnId="{E6AC5FEA-6901-4932-8203-94FCDC573F86}">
      <dgm:prSet/>
      <dgm:spPr/>
      <dgm:t>
        <a:bodyPr/>
        <a:lstStyle/>
        <a:p>
          <a:endParaRPr lang="en-US"/>
        </a:p>
      </dgm:t>
    </dgm:pt>
    <dgm:pt modelId="{7A0E5301-D9D1-45C5-BEFA-EF52E362AD52}">
      <dgm:prSet/>
      <dgm:spPr/>
      <dgm:t>
        <a:bodyPr/>
        <a:lstStyle/>
        <a:p>
          <a:r>
            <a:rPr lang="en-US" dirty="0" smtClean="0"/>
            <a:t>Buyers can surf different companies, their current statistics, Business history and goodwill   </a:t>
          </a:r>
          <a:endParaRPr lang="en-US" dirty="0"/>
        </a:p>
      </dgm:t>
    </dgm:pt>
    <dgm:pt modelId="{08B3EBA1-8771-4963-9162-94E7BF6BF5E5}" type="parTrans" cxnId="{68B63D00-8E5C-4028-A5BF-DF3C47B2003C}">
      <dgm:prSet/>
      <dgm:spPr/>
      <dgm:t>
        <a:bodyPr/>
        <a:lstStyle/>
        <a:p>
          <a:endParaRPr lang="en-US"/>
        </a:p>
      </dgm:t>
    </dgm:pt>
    <dgm:pt modelId="{5E2BE7D8-6CF9-4EDF-9F5B-2DEB77B3C798}" type="sibTrans" cxnId="{68B63D00-8E5C-4028-A5BF-DF3C47B2003C}">
      <dgm:prSet/>
      <dgm:spPr/>
      <dgm:t>
        <a:bodyPr/>
        <a:lstStyle/>
        <a:p>
          <a:endParaRPr lang="en-US"/>
        </a:p>
      </dgm:t>
    </dgm:pt>
    <dgm:pt modelId="{83DB0A32-860B-4CB2-878A-9EB49EAF9BC0}">
      <dgm:prSet phldrT="[Text]"/>
      <dgm:spPr/>
      <dgm:t>
        <a:bodyPr/>
        <a:lstStyle/>
        <a:p>
          <a:r>
            <a:rPr lang="en-US" dirty="0" smtClean="0"/>
            <a:t>International buyers wants custom design to buy, so they attached custom design for the companies to review</a:t>
          </a:r>
          <a:endParaRPr lang="en-US" dirty="0"/>
        </a:p>
      </dgm:t>
    </dgm:pt>
    <dgm:pt modelId="{C1F329A0-D7C8-46FE-83B8-ADA16AEBA5F4}" type="sibTrans" cxnId="{FF3C1F0E-F162-40B6-8BFC-A1EEE454B642}">
      <dgm:prSet/>
      <dgm:spPr/>
      <dgm:t>
        <a:bodyPr/>
        <a:lstStyle/>
        <a:p>
          <a:endParaRPr lang="en-US"/>
        </a:p>
      </dgm:t>
    </dgm:pt>
    <dgm:pt modelId="{8FDABF23-66DE-42D7-BA7A-5C8D49EEB003}" type="parTrans" cxnId="{FF3C1F0E-F162-40B6-8BFC-A1EEE454B642}">
      <dgm:prSet/>
      <dgm:spPr/>
      <dgm:t>
        <a:bodyPr/>
        <a:lstStyle/>
        <a:p>
          <a:endParaRPr lang="en-US"/>
        </a:p>
      </dgm:t>
    </dgm:pt>
    <dgm:pt modelId="{517C2F09-B320-4314-A6CF-7FFA1213DB1F}" type="pres">
      <dgm:prSet presAssocID="{17D2CBA3-AB41-491B-86AC-BCC0B5FE685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0D176-9A4D-45D3-A056-70D316BCD58D}" type="pres">
      <dgm:prSet presAssocID="{6310EF30-A109-449A-9BB8-2563FEC3B6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4CB05-0069-4B25-89ED-CA41DC2A8EC9}" type="pres">
      <dgm:prSet presAssocID="{51CA8A23-C84E-416A-8B98-B328F2E4C965}" presName="sibTrans" presStyleCnt="0"/>
      <dgm:spPr/>
    </dgm:pt>
    <dgm:pt modelId="{5A775788-91EF-4283-BA61-FEA60EC8F0AD}" type="pres">
      <dgm:prSet presAssocID="{ACA1D83A-EBE6-4390-91B5-903E810C0234}" presName="node" presStyleLbl="node1" presStyleIdx="1" presStyleCnt="5" custLinFactNeighborX="11032" custLinFactNeighborY="1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EC240-E2B5-4489-A950-F3F530C82121}" type="pres">
      <dgm:prSet presAssocID="{5D09E5BD-DB1D-4B7F-BB5A-D70AD7867E00}" presName="sibTrans" presStyleCnt="0"/>
      <dgm:spPr/>
    </dgm:pt>
    <dgm:pt modelId="{DFE735A9-BDE7-4000-9772-50BED1375662}" type="pres">
      <dgm:prSet presAssocID="{F6E2182F-AE20-4B06-AC4C-6C742FB37A9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4618-78B6-4A32-9694-1F0DADF19561}" type="pres">
      <dgm:prSet presAssocID="{64E4B7D0-B3A2-4303-8DEB-9CB12D3CDB7A}" presName="sibTrans" presStyleCnt="0"/>
      <dgm:spPr/>
    </dgm:pt>
    <dgm:pt modelId="{A382B68F-E9D0-40D2-ACF9-30175FB9E4CF}" type="pres">
      <dgm:prSet presAssocID="{825F6037-7302-47B6-9167-4AD3454B82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B475B-B2F5-413E-A1B6-934F4DA2DDED}" type="pres">
      <dgm:prSet presAssocID="{D9603B0F-564A-4409-85BB-53EEF14A074F}" presName="sibTrans" presStyleCnt="0"/>
      <dgm:spPr/>
    </dgm:pt>
    <dgm:pt modelId="{D7366351-5B9B-4C21-A4D3-D8F5FEE2CF01}" type="pres">
      <dgm:prSet presAssocID="{5C4F4C58-1247-4B49-B5F4-28DF3FADC9D2}" presName="node" presStyleLbl="node1" presStyleIdx="4" presStyleCnt="5" custLinFactNeighborX="-21781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58A9-4989-4134-9F94-5D2B38BB0515}" type="presOf" srcId="{ACA1D83A-EBE6-4390-91B5-903E810C0234}" destId="{5A775788-91EF-4283-BA61-FEA60EC8F0AD}" srcOrd="0" destOrd="0" presId="urn:microsoft.com/office/officeart/2005/8/layout/hList6"/>
    <dgm:cxn modelId="{FF3C1F0E-F162-40B6-8BFC-A1EEE454B642}" srcId="{5C4F4C58-1247-4B49-B5F4-28DF3FADC9D2}" destId="{83DB0A32-860B-4CB2-878A-9EB49EAF9BC0}" srcOrd="0" destOrd="0" parTransId="{8FDABF23-66DE-42D7-BA7A-5C8D49EEB003}" sibTransId="{C1F329A0-D7C8-46FE-83B8-ADA16AEBA5F4}"/>
    <dgm:cxn modelId="{96AEC9B8-380E-4701-AA15-E6D12E45C0B2}" type="presOf" srcId="{F6E2182F-AE20-4B06-AC4C-6C742FB37A92}" destId="{DFE735A9-BDE7-4000-9772-50BED1375662}" srcOrd="0" destOrd="0" presId="urn:microsoft.com/office/officeart/2005/8/layout/hList6"/>
    <dgm:cxn modelId="{5D562912-21D5-4CCD-87D4-EB95AE2146A1}" srcId="{17D2CBA3-AB41-491B-86AC-BCC0B5FE685C}" destId="{825F6037-7302-47B6-9167-4AD3454B821C}" srcOrd="3" destOrd="0" parTransId="{CC18F463-E031-4D5A-8070-055396F9CED1}" sibTransId="{D9603B0F-564A-4409-85BB-53EEF14A074F}"/>
    <dgm:cxn modelId="{E1F18274-F6E0-4DA6-A930-29BC04710B2C}" srcId="{17D2CBA3-AB41-491B-86AC-BCC0B5FE685C}" destId="{6310EF30-A109-449A-9BB8-2563FEC3B648}" srcOrd="0" destOrd="0" parTransId="{06E73CFA-219D-483E-A6A1-0A476BB9187D}" sibTransId="{51CA8A23-C84E-416A-8B98-B328F2E4C965}"/>
    <dgm:cxn modelId="{E6AC5FEA-6901-4932-8203-94FCDC573F86}" srcId="{17D2CBA3-AB41-491B-86AC-BCC0B5FE685C}" destId="{F6E2182F-AE20-4B06-AC4C-6C742FB37A92}" srcOrd="2" destOrd="0" parTransId="{D5B869D8-AABB-42BE-A215-467811FEC2EC}" sibTransId="{64E4B7D0-B3A2-4303-8DEB-9CB12D3CDB7A}"/>
    <dgm:cxn modelId="{91DBDFE2-0232-45E7-8E8E-D3542344CFAC}" srcId="{825F6037-7302-47B6-9167-4AD3454B821C}" destId="{E28A5688-96EA-483A-8B2D-9C2223C6C518}" srcOrd="0" destOrd="0" parTransId="{2FA108ED-6A71-4525-9857-665079C2FD5A}" sibTransId="{F89861E2-1AC1-41D3-97FB-05B7C99843D4}"/>
    <dgm:cxn modelId="{5CAEFDD7-6CD5-439D-AB1D-70537BC1CF58}" type="presOf" srcId="{17D2CBA3-AB41-491B-86AC-BCC0B5FE685C}" destId="{517C2F09-B320-4314-A6CF-7FFA1213DB1F}" srcOrd="0" destOrd="0" presId="urn:microsoft.com/office/officeart/2005/8/layout/hList6"/>
    <dgm:cxn modelId="{48F42E60-E15C-4EC5-9BC1-756E21652D19}" srcId="{17D2CBA3-AB41-491B-86AC-BCC0B5FE685C}" destId="{5C4F4C58-1247-4B49-B5F4-28DF3FADC9D2}" srcOrd="4" destOrd="0" parTransId="{48FA4511-8AE3-4177-B13D-6B25718CDCA5}" sibTransId="{80CF6E8B-7E73-4642-A35D-E44735AC28AF}"/>
    <dgm:cxn modelId="{0073CC8A-C176-447E-B40F-94CB13C4ACF0}" type="presOf" srcId="{78DB2598-D843-4F9B-B600-A5405AAB71D4}" destId="{5A775788-91EF-4283-BA61-FEA60EC8F0AD}" srcOrd="0" destOrd="1" presId="urn:microsoft.com/office/officeart/2005/8/layout/hList6"/>
    <dgm:cxn modelId="{2520D2DF-79D0-4F5B-95DA-BD90949230C0}" srcId="{6310EF30-A109-449A-9BB8-2563FEC3B648}" destId="{BE76AE58-7DBC-4598-9FF4-9448874D2F81}" srcOrd="0" destOrd="0" parTransId="{374C0552-1394-4361-ADF2-2A84F0B23201}" sibTransId="{8D541A02-D33D-4363-86F6-BED999E11DA2}"/>
    <dgm:cxn modelId="{516984AD-7B1B-404F-A1D8-46A7DD5CE48F}" type="presOf" srcId="{5C4F4C58-1247-4B49-B5F4-28DF3FADC9D2}" destId="{D7366351-5B9B-4C21-A4D3-D8F5FEE2CF01}" srcOrd="0" destOrd="0" presId="urn:microsoft.com/office/officeart/2005/8/layout/hList6"/>
    <dgm:cxn modelId="{1098A257-7A29-4B7B-B9BB-27E39D1F8A5D}" type="presOf" srcId="{83DB0A32-860B-4CB2-878A-9EB49EAF9BC0}" destId="{D7366351-5B9B-4C21-A4D3-D8F5FEE2CF01}" srcOrd="0" destOrd="1" presId="urn:microsoft.com/office/officeart/2005/8/layout/hList6"/>
    <dgm:cxn modelId="{9E18EFAA-7BA3-40A8-B6A1-18431AB06733}" type="presOf" srcId="{825F6037-7302-47B6-9167-4AD3454B821C}" destId="{A382B68F-E9D0-40D2-ACF9-30175FB9E4CF}" srcOrd="0" destOrd="0" presId="urn:microsoft.com/office/officeart/2005/8/layout/hList6"/>
    <dgm:cxn modelId="{ABE13C91-0EEC-4877-98F6-BD3DB61BEF55}" srcId="{ACA1D83A-EBE6-4390-91B5-903E810C0234}" destId="{78DB2598-D843-4F9B-B600-A5405AAB71D4}" srcOrd="0" destOrd="0" parTransId="{50030EDB-4F62-4F83-B25C-BDBEDBEAAE1B}" sibTransId="{2C1E9349-DEBB-40E0-902E-ED8C831A52ED}"/>
    <dgm:cxn modelId="{38B336AD-A25F-4D1D-B596-D9039A16780E}" type="presOf" srcId="{E28A5688-96EA-483A-8B2D-9C2223C6C518}" destId="{A382B68F-E9D0-40D2-ACF9-30175FB9E4CF}" srcOrd="0" destOrd="1" presId="urn:microsoft.com/office/officeart/2005/8/layout/hList6"/>
    <dgm:cxn modelId="{68B63D00-8E5C-4028-A5BF-DF3C47B2003C}" srcId="{F6E2182F-AE20-4B06-AC4C-6C742FB37A92}" destId="{7A0E5301-D9D1-45C5-BEFA-EF52E362AD52}" srcOrd="0" destOrd="0" parTransId="{08B3EBA1-8771-4963-9162-94E7BF6BF5E5}" sibTransId="{5E2BE7D8-6CF9-4EDF-9F5B-2DEB77B3C798}"/>
    <dgm:cxn modelId="{6F129A7E-0BAC-4661-B15B-CB656BD6C7CC}" type="presOf" srcId="{BE76AE58-7DBC-4598-9FF4-9448874D2F81}" destId="{9720D176-9A4D-45D3-A056-70D316BCD58D}" srcOrd="0" destOrd="1" presId="urn:microsoft.com/office/officeart/2005/8/layout/hList6"/>
    <dgm:cxn modelId="{AC1CCB9E-10AD-4FA0-AB0A-715CA966D8EA}" type="presOf" srcId="{6310EF30-A109-449A-9BB8-2563FEC3B648}" destId="{9720D176-9A4D-45D3-A056-70D316BCD58D}" srcOrd="0" destOrd="0" presId="urn:microsoft.com/office/officeart/2005/8/layout/hList6"/>
    <dgm:cxn modelId="{CAF4F738-4DB2-49C3-9153-6386D3414AE2}" srcId="{17D2CBA3-AB41-491B-86AC-BCC0B5FE685C}" destId="{ACA1D83A-EBE6-4390-91B5-903E810C0234}" srcOrd="1" destOrd="0" parTransId="{8D10117D-7982-40F0-855A-01EB9EA96C24}" sibTransId="{5D09E5BD-DB1D-4B7F-BB5A-D70AD7867E00}"/>
    <dgm:cxn modelId="{C900DC43-3AF8-4BCD-BC3F-9522F7D315E4}" type="presOf" srcId="{7A0E5301-D9D1-45C5-BEFA-EF52E362AD52}" destId="{DFE735A9-BDE7-4000-9772-50BED1375662}" srcOrd="0" destOrd="1" presId="urn:microsoft.com/office/officeart/2005/8/layout/hList6"/>
    <dgm:cxn modelId="{2FD5F5BD-C1C0-4742-988E-75AE49C5D9D1}" type="presParOf" srcId="{517C2F09-B320-4314-A6CF-7FFA1213DB1F}" destId="{9720D176-9A4D-45D3-A056-70D316BCD58D}" srcOrd="0" destOrd="0" presId="urn:microsoft.com/office/officeart/2005/8/layout/hList6"/>
    <dgm:cxn modelId="{33197DF7-9A45-4CA5-8163-44BE93CFB64A}" type="presParOf" srcId="{517C2F09-B320-4314-A6CF-7FFA1213DB1F}" destId="{0C34CB05-0069-4B25-89ED-CA41DC2A8EC9}" srcOrd="1" destOrd="0" presId="urn:microsoft.com/office/officeart/2005/8/layout/hList6"/>
    <dgm:cxn modelId="{8FE895A2-2E5C-43D3-A749-5C6EA3412EF7}" type="presParOf" srcId="{517C2F09-B320-4314-A6CF-7FFA1213DB1F}" destId="{5A775788-91EF-4283-BA61-FEA60EC8F0AD}" srcOrd="2" destOrd="0" presId="urn:microsoft.com/office/officeart/2005/8/layout/hList6"/>
    <dgm:cxn modelId="{57A2BC0B-0724-44B6-8EFE-C51E99B59095}" type="presParOf" srcId="{517C2F09-B320-4314-A6CF-7FFA1213DB1F}" destId="{9EDEC240-E2B5-4489-A950-F3F530C82121}" srcOrd="3" destOrd="0" presId="urn:microsoft.com/office/officeart/2005/8/layout/hList6"/>
    <dgm:cxn modelId="{8C737D83-85F2-47D2-9025-E7ADE2BE3DBD}" type="presParOf" srcId="{517C2F09-B320-4314-A6CF-7FFA1213DB1F}" destId="{DFE735A9-BDE7-4000-9772-50BED1375662}" srcOrd="4" destOrd="0" presId="urn:microsoft.com/office/officeart/2005/8/layout/hList6"/>
    <dgm:cxn modelId="{835A525A-EA52-442A-9941-5477E049BE54}" type="presParOf" srcId="{517C2F09-B320-4314-A6CF-7FFA1213DB1F}" destId="{BCF34618-78B6-4A32-9694-1F0DADF19561}" srcOrd="5" destOrd="0" presId="urn:microsoft.com/office/officeart/2005/8/layout/hList6"/>
    <dgm:cxn modelId="{0A5DFF95-ED76-4903-8E22-F69BB4ABC26E}" type="presParOf" srcId="{517C2F09-B320-4314-A6CF-7FFA1213DB1F}" destId="{A382B68F-E9D0-40D2-ACF9-30175FB9E4CF}" srcOrd="6" destOrd="0" presId="urn:microsoft.com/office/officeart/2005/8/layout/hList6"/>
    <dgm:cxn modelId="{DC54CD51-BDD4-4A6B-AAD7-3010BF408B9D}" type="presParOf" srcId="{517C2F09-B320-4314-A6CF-7FFA1213DB1F}" destId="{0B6B475B-B2F5-413E-A1B6-934F4DA2DDED}" srcOrd="7" destOrd="0" presId="urn:microsoft.com/office/officeart/2005/8/layout/hList6"/>
    <dgm:cxn modelId="{004AD36B-5DB0-4336-A175-01BE0BBFE263}" type="presParOf" srcId="{517C2F09-B320-4314-A6CF-7FFA1213DB1F}" destId="{D7366351-5B9B-4C21-A4D3-D8F5FEE2CF0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FC209-E98D-4E4F-8317-C4C616B8D08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D4CCC-7F5D-466C-93A1-40440E623BE2}">
      <dgm:prSet phldrT="[Text]"/>
      <dgm:spPr/>
      <dgm:t>
        <a:bodyPr/>
        <a:lstStyle/>
        <a:p>
          <a:r>
            <a:rPr lang="en-US" dirty="0" smtClean="0"/>
            <a:t>Advertise</a:t>
          </a:r>
          <a:endParaRPr lang="en-US" dirty="0"/>
        </a:p>
      </dgm:t>
    </dgm:pt>
    <dgm:pt modelId="{C60235B3-64B7-4F66-ACE8-75AEF1F91839}" type="parTrans" cxnId="{82FA3357-B034-4BB9-987B-288698065B45}">
      <dgm:prSet/>
      <dgm:spPr/>
      <dgm:t>
        <a:bodyPr/>
        <a:lstStyle/>
        <a:p>
          <a:endParaRPr lang="en-US"/>
        </a:p>
      </dgm:t>
    </dgm:pt>
    <dgm:pt modelId="{7D4857CB-6E07-446C-87E9-E262A04937C1}" type="sibTrans" cxnId="{82FA3357-B034-4BB9-987B-288698065B45}">
      <dgm:prSet/>
      <dgm:spPr/>
      <dgm:t>
        <a:bodyPr/>
        <a:lstStyle/>
        <a:p>
          <a:endParaRPr lang="en-US"/>
        </a:p>
      </dgm:t>
    </dgm:pt>
    <dgm:pt modelId="{9886F2D0-9B83-4E65-8D7E-AB60F0E8CC91}">
      <dgm:prSet phldrT="[Text]"/>
      <dgm:spPr/>
      <dgm:t>
        <a:bodyPr/>
        <a:lstStyle/>
        <a:p>
          <a:r>
            <a:rPr lang="en-US" b="1" dirty="0" smtClean="0"/>
            <a:t>Search</a:t>
          </a:r>
          <a:r>
            <a:rPr lang="en-US" dirty="0" smtClean="0"/>
            <a:t> Products</a:t>
          </a:r>
          <a:endParaRPr lang="en-US" dirty="0"/>
        </a:p>
      </dgm:t>
    </dgm:pt>
    <dgm:pt modelId="{24BCC161-0B25-4592-B860-D2CD53B7BD38}" type="sibTrans" cxnId="{ABBBF9FC-D13A-460C-B3F3-8DBA457F0E84}">
      <dgm:prSet/>
      <dgm:spPr/>
      <dgm:t>
        <a:bodyPr/>
        <a:lstStyle/>
        <a:p>
          <a:endParaRPr lang="en-US"/>
        </a:p>
      </dgm:t>
    </dgm:pt>
    <dgm:pt modelId="{8E946838-3C2A-414F-9A5B-A6DBA1E23FF2}" type="parTrans" cxnId="{ABBBF9FC-D13A-460C-B3F3-8DBA457F0E84}">
      <dgm:prSet/>
      <dgm:spPr/>
      <dgm:t>
        <a:bodyPr/>
        <a:lstStyle/>
        <a:p>
          <a:endParaRPr lang="en-US"/>
        </a:p>
      </dgm:t>
    </dgm:pt>
    <dgm:pt modelId="{5C0DF284-0885-4B1C-A2C6-F1618BDC1F62}">
      <dgm:prSet phldrT="[Text]"/>
      <dgm:spPr/>
      <dgm:t>
        <a:bodyPr/>
        <a:lstStyle/>
        <a:p>
          <a:r>
            <a:rPr lang="en-US" dirty="0" smtClean="0"/>
            <a:t>Product details</a:t>
          </a:r>
          <a:endParaRPr lang="en-US" dirty="0"/>
        </a:p>
      </dgm:t>
    </dgm:pt>
    <dgm:pt modelId="{AF3EF4FE-36A4-4B54-B27A-5017E96E1328}" type="sibTrans" cxnId="{1399C8F7-EC0F-478B-BA00-209F957844D5}">
      <dgm:prSet/>
      <dgm:spPr/>
      <dgm:t>
        <a:bodyPr/>
        <a:lstStyle/>
        <a:p>
          <a:endParaRPr lang="en-US"/>
        </a:p>
      </dgm:t>
    </dgm:pt>
    <dgm:pt modelId="{DB0CBAE9-A5F4-45C4-A23A-50CA97B76D4E}" type="parTrans" cxnId="{1399C8F7-EC0F-478B-BA00-209F957844D5}">
      <dgm:prSet/>
      <dgm:spPr/>
      <dgm:t>
        <a:bodyPr/>
        <a:lstStyle/>
        <a:p>
          <a:endParaRPr lang="en-US"/>
        </a:p>
      </dgm:t>
    </dgm:pt>
    <dgm:pt modelId="{2EAD99C9-AF17-4A70-B8AA-B1C1E89AC448}" type="pres">
      <dgm:prSet presAssocID="{5ACFC209-E98D-4E4F-8317-C4C616B8D08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5BC4A-5187-44C2-9BD4-50C686CD7486}" type="pres">
      <dgm:prSet presAssocID="{5ACFC209-E98D-4E4F-8317-C4C616B8D081}" presName="ellipse" presStyleLbl="trBgShp" presStyleIdx="0" presStyleCnt="1"/>
      <dgm:spPr/>
    </dgm:pt>
    <dgm:pt modelId="{72042A94-DBD1-42DB-B323-31A25EBC3C5A}" type="pres">
      <dgm:prSet presAssocID="{5ACFC209-E98D-4E4F-8317-C4C616B8D081}" presName="arrow1" presStyleLbl="fgShp" presStyleIdx="0" presStyleCnt="1"/>
      <dgm:spPr/>
    </dgm:pt>
    <dgm:pt modelId="{21E01494-6F7F-45D0-81D6-46D415E4CF7A}" type="pres">
      <dgm:prSet presAssocID="{5ACFC209-E98D-4E4F-8317-C4C616B8D08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47914-FB67-4343-BF21-10AF0E8133F0}" type="pres">
      <dgm:prSet presAssocID="{5C0DF284-0885-4B1C-A2C6-F1618BDC1F62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5740F-6C96-46F4-A5C7-46029803B632}" type="pres">
      <dgm:prSet presAssocID="{9886F2D0-9B83-4E65-8D7E-AB60F0E8CC91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8114C-CE93-49BA-852D-352926FC4C40}" type="pres">
      <dgm:prSet presAssocID="{5ACFC209-E98D-4E4F-8317-C4C616B8D081}" presName="funnel" presStyleLbl="trAlignAcc1" presStyleIdx="0" presStyleCnt="1"/>
      <dgm:spPr/>
    </dgm:pt>
  </dgm:ptLst>
  <dgm:cxnLst>
    <dgm:cxn modelId="{1399C8F7-EC0F-478B-BA00-209F957844D5}" srcId="{5ACFC209-E98D-4E4F-8317-C4C616B8D081}" destId="{5C0DF284-0885-4B1C-A2C6-F1618BDC1F62}" srcOrd="1" destOrd="0" parTransId="{DB0CBAE9-A5F4-45C4-A23A-50CA97B76D4E}" sibTransId="{AF3EF4FE-36A4-4B54-B27A-5017E96E1328}"/>
    <dgm:cxn modelId="{655F75FD-F0AA-407C-94C2-7E98AC49EC0B}" type="presOf" srcId="{4A4D4CCC-7F5D-466C-93A1-40440E623BE2}" destId="{FEC5740F-6C96-46F4-A5C7-46029803B632}" srcOrd="0" destOrd="0" presId="urn:microsoft.com/office/officeart/2005/8/layout/funnel1"/>
    <dgm:cxn modelId="{82FA3357-B034-4BB9-987B-288698065B45}" srcId="{5ACFC209-E98D-4E4F-8317-C4C616B8D081}" destId="{4A4D4CCC-7F5D-466C-93A1-40440E623BE2}" srcOrd="0" destOrd="0" parTransId="{C60235B3-64B7-4F66-ACE8-75AEF1F91839}" sibTransId="{7D4857CB-6E07-446C-87E9-E262A04937C1}"/>
    <dgm:cxn modelId="{B30E9D08-C9F2-44D3-880B-35A60B66EA11}" type="presOf" srcId="{5ACFC209-E98D-4E4F-8317-C4C616B8D081}" destId="{2EAD99C9-AF17-4A70-B8AA-B1C1E89AC448}" srcOrd="0" destOrd="0" presId="urn:microsoft.com/office/officeart/2005/8/layout/funnel1"/>
    <dgm:cxn modelId="{A1EEF1B1-D0F4-4B26-AB5C-7B135865216E}" type="presOf" srcId="{5C0DF284-0885-4B1C-A2C6-F1618BDC1F62}" destId="{02547914-FB67-4343-BF21-10AF0E8133F0}" srcOrd="0" destOrd="0" presId="urn:microsoft.com/office/officeart/2005/8/layout/funnel1"/>
    <dgm:cxn modelId="{C06197C4-189E-4F33-A8DD-5A7D689001AC}" type="presOf" srcId="{9886F2D0-9B83-4E65-8D7E-AB60F0E8CC91}" destId="{21E01494-6F7F-45D0-81D6-46D415E4CF7A}" srcOrd="0" destOrd="0" presId="urn:microsoft.com/office/officeart/2005/8/layout/funnel1"/>
    <dgm:cxn modelId="{ABBBF9FC-D13A-460C-B3F3-8DBA457F0E84}" srcId="{5ACFC209-E98D-4E4F-8317-C4C616B8D081}" destId="{9886F2D0-9B83-4E65-8D7E-AB60F0E8CC91}" srcOrd="2" destOrd="0" parTransId="{8E946838-3C2A-414F-9A5B-A6DBA1E23FF2}" sibTransId="{24BCC161-0B25-4592-B860-D2CD53B7BD38}"/>
    <dgm:cxn modelId="{8BE8C94A-3509-4AED-97F2-00D472AEFB74}" type="presParOf" srcId="{2EAD99C9-AF17-4A70-B8AA-B1C1E89AC448}" destId="{7A65BC4A-5187-44C2-9BD4-50C686CD7486}" srcOrd="0" destOrd="0" presId="urn:microsoft.com/office/officeart/2005/8/layout/funnel1"/>
    <dgm:cxn modelId="{0B3CF971-B46D-40F0-8A9F-96E6B9F196E0}" type="presParOf" srcId="{2EAD99C9-AF17-4A70-B8AA-B1C1E89AC448}" destId="{72042A94-DBD1-42DB-B323-31A25EBC3C5A}" srcOrd="1" destOrd="0" presId="urn:microsoft.com/office/officeart/2005/8/layout/funnel1"/>
    <dgm:cxn modelId="{D94808C9-0C61-4E89-ADB9-38AFCB51E566}" type="presParOf" srcId="{2EAD99C9-AF17-4A70-B8AA-B1C1E89AC448}" destId="{21E01494-6F7F-45D0-81D6-46D415E4CF7A}" srcOrd="2" destOrd="0" presId="urn:microsoft.com/office/officeart/2005/8/layout/funnel1"/>
    <dgm:cxn modelId="{06E74F2A-7A7B-4D6B-B76E-7246021EC6A4}" type="presParOf" srcId="{2EAD99C9-AF17-4A70-B8AA-B1C1E89AC448}" destId="{02547914-FB67-4343-BF21-10AF0E8133F0}" srcOrd="3" destOrd="0" presId="urn:microsoft.com/office/officeart/2005/8/layout/funnel1"/>
    <dgm:cxn modelId="{6651A6C5-6EE6-4FE4-970E-825A48C4A801}" type="presParOf" srcId="{2EAD99C9-AF17-4A70-B8AA-B1C1E89AC448}" destId="{FEC5740F-6C96-46F4-A5C7-46029803B632}" srcOrd="4" destOrd="0" presId="urn:microsoft.com/office/officeart/2005/8/layout/funnel1"/>
    <dgm:cxn modelId="{F3F92F6C-76C0-4CD6-B246-32BFA5484DEC}" type="presParOf" srcId="{2EAD99C9-AF17-4A70-B8AA-B1C1E89AC448}" destId="{C5F8114C-CE93-49BA-852D-352926FC4C40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A8ADFB-380D-4FB0-B3F2-17FE913B86A9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C829B0-BA15-4A79-8549-9BC89E92385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Export History</a:t>
          </a:r>
          <a:endParaRPr lang="en-US" dirty="0">
            <a:solidFill>
              <a:srgbClr val="FF0000"/>
            </a:solidFill>
          </a:endParaRPr>
        </a:p>
      </dgm:t>
    </dgm:pt>
    <dgm:pt modelId="{1E3ADE24-8450-4CE0-A43E-1D9B2740ABCA}" type="parTrans" cxnId="{37D9CC10-6429-493C-AC43-07709AD0FD88}">
      <dgm:prSet/>
      <dgm:spPr/>
      <dgm:t>
        <a:bodyPr/>
        <a:lstStyle/>
        <a:p>
          <a:endParaRPr lang="en-US"/>
        </a:p>
      </dgm:t>
    </dgm:pt>
    <dgm:pt modelId="{A990C7DE-644A-4EFD-8F0B-4A1A124BD48C}" type="sibTrans" cxnId="{37D9CC10-6429-493C-AC43-07709AD0FD88}">
      <dgm:prSet/>
      <dgm:spPr/>
      <dgm:t>
        <a:bodyPr/>
        <a:lstStyle/>
        <a:p>
          <a:endParaRPr lang="en-US"/>
        </a:p>
      </dgm:t>
    </dgm:pt>
    <dgm:pt modelId="{4FB3F3EA-C879-4BE0-A065-A36646F8F456}">
      <dgm:prSet phldrT="[Text]"/>
      <dgm:spPr/>
      <dgm:t>
        <a:bodyPr/>
        <a:lstStyle/>
        <a:p>
          <a:r>
            <a:rPr lang="en-US" dirty="0" smtClean="0">
              <a:solidFill>
                <a:srgbClr val="FF0066"/>
              </a:solidFill>
            </a:rPr>
            <a:t>Surfing Various companies</a:t>
          </a:r>
          <a:endParaRPr lang="en-US" dirty="0">
            <a:solidFill>
              <a:srgbClr val="FF0066"/>
            </a:solidFill>
          </a:endParaRPr>
        </a:p>
      </dgm:t>
    </dgm:pt>
    <dgm:pt modelId="{DD1543FC-5098-4E08-A44B-50632DCC259B}" type="parTrans" cxnId="{CDD74E0B-E5FE-4F55-820A-B63DFE7847B1}">
      <dgm:prSet/>
      <dgm:spPr/>
      <dgm:t>
        <a:bodyPr/>
        <a:lstStyle/>
        <a:p>
          <a:endParaRPr lang="en-US"/>
        </a:p>
      </dgm:t>
    </dgm:pt>
    <dgm:pt modelId="{7FC4914C-A277-43B9-B01C-E84B2303DF0D}" type="sibTrans" cxnId="{CDD74E0B-E5FE-4F55-820A-B63DFE7847B1}">
      <dgm:prSet/>
      <dgm:spPr/>
      <dgm:t>
        <a:bodyPr/>
        <a:lstStyle/>
        <a:p>
          <a:endParaRPr lang="en-US"/>
        </a:p>
      </dgm:t>
    </dgm:pt>
    <dgm:pt modelId="{35E83DEE-0F21-4A58-BB11-B2AFDF7BBD70}" type="pres">
      <dgm:prSet presAssocID="{97A8ADFB-380D-4FB0-B3F2-17FE913B86A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095B39-AC19-4000-BABE-79539574D3DB}" type="pres">
      <dgm:prSet presAssocID="{A3C829B0-BA15-4A79-8549-9BC89E923851}" presName="chaos" presStyleCnt="0"/>
      <dgm:spPr/>
    </dgm:pt>
    <dgm:pt modelId="{7FE0EFDB-3B68-4087-A609-F55D06391484}" type="pres">
      <dgm:prSet presAssocID="{A3C829B0-BA15-4A79-8549-9BC89E923851}" presName="parTx1" presStyleLbl="revTx" presStyleIdx="0" presStyleCnt="1"/>
      <dgm:spPr/>
      <dgm:t>
        <a:bodyPr/>
        <a:lstStyle/>
        <a:p>
          <a:endParaRPr lang="en-US"/>
        </a:p>
      </dgm:t>
    </dgm:pt>
    <dgm:pt modelId="{F4B3F451-154D-48F5-8220-EF396E2DB09B}" type="pres">
      <dgm:prSet presAssocID="{A3C829B0-BA15-4A79-8549-9BC89E923851}" presName="c1" presStyleLbl="node1" presStyleIdx="0" presStyleCnt="19"/>
      <dgm:spPr/>
    </dgm:pt>
    <dgm:pt modelId="{A78FED66-0FC7-48B4-B6DC-F177A811CE1D}" type="pres">
      <dgm:prSet presAssocID="{A3C829B0-BA15-4A79-8549-9BC89E923851}" presName="c2" presStyleLbl="node1" presStyleIdx="1" presStyleCnt="19"/>
      <dgm:spPr/>
    </dgm:pt>
    <dgm:pt modelId="{0A627352-5EC7-46D8-A5EB-871933023794}" type="pres">
      <dgm:prSet presAssocID="{A3C829B0-BA15-4A79-8549-9BC89E923851}" presName="c3" presStyleLbl="node1" presStyleIdx="2" presStyleCnt="19"/>
      <dgm:spPr/>
    </dgm:pt>
    <dgm:pt modelId="{4014FC44-6EEF-4CDF-BF5A-441572E29DC8}" type="pres">
      <dgm:prSet presAssocID="{A3C829B0-BA15-4A79-8549-9BC89E923851}" presName="c4" presStyleLbl="node1" presStyleIdx="3" presStyleCnt="19"/>
      <dgm:spPr/>
    </dgm:pt>
    <dgm:pt modelId="{72AB35CD-C69D-4E5E-81F9-6B5FCE7586A2}" type="pres">
      <dgm:prSet presAssocID="{A3C829B0-BA15-4A79-8549-9BC89E923851}" presName="c5" presStyleLbl="node1" presStyleIdx="4" presStyleCnt="19"/>
      <dgm:spPr/>
    </dgm:pt>
    <dgm:pt modelId="{68384BC1-D27D-403D-8C22-5E8663AEE551}" type="pres">
      <dgm:prSet presAssocID="{A3C829B0-BA15-4A79-8549-9BC89E923851}" presName="c6" presStyleLbl="node1" presStyleIdx="5" presStyleCnt="19"/>
      <dgm:spPr/>
    </dgm:pt>
    <dgm:pt modelId="{8C78D203-83F1-41F6-9779-993FF353F4A8}" type="pres">
      <dgm:prSet presAssocID="{A3C829B0-BA15-4A79-8549-9BC89E923851}" presName="c7" presStyleLbl="node1" presStyleIdx="6" presStyleCnt="19"/>
      <dgm:spPr/>
    </dgm:pt>
    <dgm:pt modelId="{781BD89B-0322-4F52-A98D-B2EA8389DCDD}" type="pres">
      <dgm:prSet presAssocID="{A3C829B0-BA15-4A79-8549-9BC89E923851}" presName="c8" presStyleLbl="node1" presStyleIdx="7" presStyleCnt="19"/>
      <dgm:spPr/>
    </dgm:pt>
    <dgm:pt modelId="{8048CC98-B26B-4171-85D2-6E321C763FCF}" type="pres">
      <dgm:prSet presAssocID="{A3C829B0-BA15-4A79-8549-9BC89E923851}" presName="c9" presStyleLbl="node1" presStyleIdx="8" presStyleCnt="19"/>
      <dgm:spPr/>
    </dgm:pt>
    <dgm:pt modelId="{DD11ABDA-F8FA-43B2-A339-1306DD98D38C}" type="pres">
      <dgm:prSet presAssocID="{A3C829B0-BA15-4A79-8549-9BC89E923851}" presName="c10" presStyleLbl="node1" presStyleIdx="9" presStyleCnt="19"/>
      <dgm:spPr/>
    </dgm:pt>
    <dgm:pt modelId="{90575239-6B0F-4DE4-AC48-90A4CDC8BC29}" type="pres">
      <dgm:prSet presAssocID="{A3C829B0-BA15-4A79-8549-9BC89E923851}" presName="c11" presStyleLbl="node1" presStyleIdx="10" presStyleCnt="19"/>
      <dgm:spPr/>
    </dgm:pt>
    <dgm:pt modelId="{FCC0C23D-F4B6-4E8C-854A-B33DC8082BB3}" type="pres">
      <dgm:prSet presAssocID="{A3C829B0-BA15-4A79-8549-9BC89E923851}" presName="c12" presStyleLbl="node1" presStyleIdx="11" presStyleCnt="19"/>
      <dgm:spPr/>
    </dgm:pt>
    <dgm:pt modelId="{87C386D4-CDE5-4399-89C1-B943F7A7C838}" type="pres">
      <dgm:prSet presAssocID="{A3C829B0-BA15-4A79-8549-9BC89E923851}" presName="c13" presStyleLbl="node1" presStyleIdx="12" presStyleCnt="19"/>
      <dgm:spPr/>
    </dgm:pt>
    <dgm:pt modelId="{6D28985F-482F-427A-8880-5E330BA927E3}" type="pres">
      <dgm:prSet presAssocID="{A3C829B0-BA15-4A79-8549-9BC89E923851}" presName="c14" presStyleLbl="node1" presStyleIdx="13" presStyleCnt="19"/>
      <dgm:spPr/>
    </dgm:pt>
    <dgm:pt modelId="{81E3F608-647A-45B3-BE11-C02EF3A63DC4}" type="pres">
      <dgm:prSet presAssocID="{A3C829B0-BA15-4A79-8549-9BC89E923851}" presName="c15" presStyleLbl="node1" presStyleIdx="14" presStyleCnt="19"/>
      <dgm:spPr/>
    </dgm:pt>
    <dgm:pt modelId="{C41C10D0-D8C0-4C6C-8C45-D95FCF08CA9C}" type="pres">
      <dgm:prSet presAssocID="{A3C829B0-BA15-4A79-8549-9BC89E923851}" presName="c16" presStyleLbl="node1" presStyleIdx="15" presStyleCnt="19"/>
      <dgm:spPr/>
    </dgm:pt>
    <dgm:pt modelId="{82D04BA6-71EC-4026-8A7C-15EB46B9E25D}" type="pres">
      <dgm:prSet presAssocID="{A3C829B0-BA15-4A79-8549-9BC89E923851}" presName="c17" presStyleLbl="node1" presStyleIdx="16" presStyleCnt="19"/>
      <dgm:spPr/>
    </dgm:pt>
    <dgm:pt modelId="{AC71F61D-E859-4347-8A51-0233E9735A31}" type="pres">
      <dgm:prSet presAssocID="{A3C829B0-BA15-4A79-8549-9BC89E923851}" presName="c18" presStyleLbl="node1" presStyleIdx="17" presStyleCnt="19"/>
      <dgm:spPr/>
    </dgm:pt>
    <dgm:pt modelId="{A966AC90-4A1B-40A1-8CBB-C226CEFB692C}" type="pres">
      <dgm:prSet presAssocID="{A990C7DE-644A-4EFD-8F0B-4A1A124BD48C}" presName="chevronComposite1" presStyleCnt="0"/>
      <dgm:spPr/>
    </dgm:pt>
    <dgm:pt modelId="{637CC4E0-304A-4D21-B1B3-92EBB4F2DE29}" type="pres">
      <dgm:prSet presAssocID="{A990C7DE-644A-4EFD-8F0B-4A1A124BD48C}" presName="chevron1" presStyleLbl="sibTrans2D1" presStyleIdx="0" presStyleCnt="2"/>
      <dgm:spPr/>
    </dgm:pt>
    <dgm:pt modelId="{1DBFC93E-6B8B-40E5-97ED-ED0508B722C0}" type="pres">
      <dgm:prSet presAssocID="{A990C7DE-644A-4EFD-8F0B-4A1A124BD48C}" presName="spChevron1" presStyleCnt="0"/>
      <dgm:spPr/>
    </dgm:pt>
    <dgm:pt modelId="{E015A877-C4D8-4313-AE64-80EFE1E79B98}" type="pres">
      <dgm:prSet presAssocID="{A990C7DE-644A-4EFD-8F0B-4A1A124BD48C}" presName="overlap" presStyleCnt="0"/>
      <dgm:spPr/>
    </dgm:pt>
    <dgm:pt modelId="{F47A99A2-7683-47BA-9643-A06101E0B5BA}" type="pres">
      <dgm:prSet presAssocID="{A990C7DE-644A-4EFD-8F0B-4A1A124BD48C}" presName="chevronComposite2" presStyleCnt="0"/>
      <dgm:spPr/>
    </dgm:pt>
    <dgm:pt modelId="{28D53453-58F2-42EF-8B51-AB4B520D46F1}" type="pres">
      <dgm:prSet presAssocID="{A990C7DE-644A-4EFD-8F0B-4A1A124BD48C}" presName="chevron2" presStyleLbl="sibTrans2D1" presStyleIdx="1" presStyleCnt="2"/>
      <dgm:spPr/>
    </dgm:pt>
    <dgm:pt modelId="{5390A365-C7D6-4104-ABFF-B73B5EA3837B}" type="pres">
      <dgm:prSet presAssocID="{A990C7DE-644A-4EFD-8F0B-4A1A124BD48C}" presName="spChevron2" presStyleCnt="0"/>
      <dgm:spPr/>
    </dgm:pt>
    <dgm:pt modelId="{31D963BC-0D88-403A-B70C-66631164DB98}" type="pres">
      <dgm:prSet presAssocID="{4FB3F3EA-C879-4BE0-A065-A36646F8F456}" presName="last" presStyleCnt="0"/>
      <dgm:spPr/>
    </dgm:pt>
    <dgm:pt modelId="{5D4B9B56-A75E-4978-958C-6F677C9A0756}" type="pres">
      <dgm:prSet presAssocID="{4FB3F3EA-C879-4BE0-A065-A36646F8F456}" presName="circleTx" presStyleLbl="node1" presStyleIdx="18" presStyleCnt="19"/>
      <dgm:spPr/>
      <dgm:t>
        <a:bodyPr/>
        <a:lstStyle/>
        <a:p>
          <a:endParaRPr lang="en-US"/>
        </a:p>
      </dgm:t>
    </dgm:pt>
    <dgm:pt modelId="{3155B40A-6D90-4733-8AB6-62CDCFEB1AB0}" type="pres">
      <dgm:prSet presAssocID="{4FB3F3EA-C879-4BE0-A065-A36646F8F456}" presName="spN" presStyleCnt="0"/>
      <dgm:spPr/>
    </dgm:pt>
  </dgm:ptLst>
  <dgm:cxnLst>
    <dgm:cxn modelId="{8FAA0E6F-83AD-462A-BD3B-B60101603D09}" type="presOf" srcId="{A3C829B0-BA15-4A79-8549-9BC89E923851}" destId="{7FE0EFDB-3B68-4087-A609-F55D06391484}" srcOrd="0" destOrd="0" presId="urn:microsoft.com/office/officeart/2009/3/layout/RandomtoResultProcess"/>
    <dgm:cxn modelId="{CDD74E0B-E5FE-4F55-820A-B63DFE7847B1}" srcId="{97A8ADFB-380D-4FB0-B3F2-17FE913B86A9}" destId="{4FB3F3EA-C879-4BE0-A065-A36646F8F456}" srcOrd="1" destOrd="0" parTransId="{DD1543FC-5098-4E08-A44B-50632DCC259B}" sibTransId="{7FC4914C-A277-43B9-B01C-E84B2303DF0D}"/>
    <dgm:cxn modelId="{6FD3E134-108A-4258-A21B-A54D8730A881}" type="presOf" srcId="{97A8ADFB-380D-4FB0-B3F2-17FE913B86A9}" destId="{35E83DEE-0F21-4A58-BB11-B2AFDF7BBD70}" srcOrd="0" destOrd="0" presId="urn:microsoft.com/office/officeart/2009/3/layout/RandomtoResultProcess"/>
    <dgm:cxn modelId="{37D9CC10-6429-493C-AC43-07709AD0FD88}" srcId="{97A8ADFB-380D-4FB0-B3F2-17FE913B86A9}" destId="{A3C829B0-BA15-4A79-8549-9BC89E923851}" srcOrd="0" destOrd="0" parTransId="{1E3ADE24-8450-4CE0-A43E-1D9B2740ABCA}" sibTransId="{A990C7DE-644A-4EFD-8F0B-4A1A124BD48C}"/>
    <dgm:cxn modelId="{BD7CDBF8-31A4-4924-A5EC-3B21D4BB7E19}" type="presOf" srcId="{4FB3F3EA-C879-4BE0-A065-A36646F8F456}" destId="{5D4B9B56-A75E-4978-958C-6F677C9A0756}" srcOrd="0" destOrd="0" presId="urn:microsoft.com/office/officeart/2009/3/layout/RandomtoResultProcess"/>
    <dgm:cxn modelId="{9ADB5FE2-96E6-43FE-875F-6DAD98D60E26}" type="presParOf" srcId="{35E83DEE-0F21-4A58-BB11-B2AFDF7BBD70}" destId="{AA095B39-AC19-4000-BABE-79539574D3DB}" srcOrd="0" destOrd="0" presId="urn:microsoft.com/office/officeart/2009/3/layout/RandomtoResultProcess"/>
    <dgm:cxn modelId="{DE5A4EBA-5D78-4237-812F-4C8985DEC13C}" type="presParOf" srcId="{AA095B39-AC19-4000-BABE-79539574D3DB}" destId="{7FE0EFDB-3B68-4087-A609-F55D06391484}" srcOrd="0" destOrd="0" presId="urn:microsoft.com/office/officeart/2009/3/layout/RandomtoResultProcess"/>
    <dgm:cxn modelId="{FEE915EB-2E7E-4F03-9F4E-F7C8C4C443E8}" type="presParOf" srcId="{AA095B39-AC19-4000-BABE-79539574D3DB}" destId="{F4B3F451-154D-48F5-8220-EF396E2DB09B}" srcOrd="1" destOrd="0" presId="urn:microsoft.com/office/officeart/2009/3/layout/RandomtoResultProcess"/>
    <dgm:cxn modelId="{8AE44844-6DD3-4201-B448-E0474C3828F0}" type="presParOf" srcId="{AA095B39-AC19-4000-BABE-79539574D3DB}" destId="{A78FED66-0FC7-48B4-B6DC-F177A811CE1D}" srcOrd="2" destOrd="0" presId="urn:microsoft.com/office/officeart/2009/3/layout/RandomtoResultProcess"/>
    <dgm:cxn modelId="{298F9602-4D95-4CBF-9C15-EAF6515B8086}" type="presParOf" srcId="{AA095B39-AC19-4000-BABE-79539574D3DB}" destId="{0A627352-5EC7-46D8-A5EB-871933023794}" srcOrd="3" destOrd="0" presId="urn:microsoft.com/office/officeart/2009/3/layout/RandomtoResultProcess"/>
    <dgm:cxn modelId="{684ABAF6-7338-483B-80BE-E9FB758364F0}" type="presParOf" srcId="{AA095B39-AC19-4000-BABE-79539574D3DB}" destId="{4014FC44-6EEF-4CDF-BF5A-441572E29DC8}" srcOrd="4" destOrd="0" presId="urn:microsoft.com/office/officeart/2009/3/layout/RandomtoResultProcess"/>
    <dgm:cxn modelId="{134A7F6E-CD1C-486F-9F93-36ACCCEAB828}" type="presParOf" srcId="{AA095B39-AC19-4000-BABE-79539574D3DB}" destId="{72AB35CD-C69D-4E5E-81F9-6B5FCE7586A2}" srcOrd="5" destOrd="0" presId="urn:microsoft.com/office/officeart/2009/3/layout/RandomtoResultProcess"/>
    <dgm:cxn modelId="{A81BB5E5-0A8A-4E15-BE21-35170583E6C3}" type="presParOf" srcId="{AA095B39-AC19-4000-BABE-79539574D3DB}" destId="{68384BC1-D27D-403D-8C22-5E8663AEE551}" srcOrd="6" destOrd="0" presId="urn:microsoft.com/office/officeart/2009/3/layout/RandomtoResultProcess"/>
    <dgm:cxn modelId="{26FFE45F-17BF-46B7-8F69-D48467603A14}" type="presParOf" srcId="{AA095B39-AC19-4000-BABE-79539574D3DB}" destId="{8C78D203-83F1-41F6-9779-993FF353F4A8}" srcOrd="7" destOrd="0" presId="urn:microsoft.com/office/officeart/2009/3/layout/RandomtoResultProcess"/>
    <dgm:cxn modelId="{2EB6E2AF-8547-4473-AD58-260165563F2F}" type="presParOf" srcId="{AA095B39-AC19-4000-BABE-79539574D3DB}" destId="{781BD89B-0322-4F52-A98D-B2EA8389DCDD}" srcOrd="8" destOrd="0" presId="urn:microsoft.com/office/officeart/2009/3/layout/RandomtoResultProcess"/>
    <dgm:cxn modelId="{FCB39E25-0238-4EF0-A823-4096153E9239}" type="presParOf" srcId="{AA095B39-AC19-4000-BABE-79539574D3DB}" destId="{8048CC98-B26B-4171-85D2-6E321C763FCF}" srcOrd="9" destOrd="0" presId="urn:microsoft.com/office/officeart/2009/3/layout/RandomtoResultProcess"/>
    <dgm:cxn modelId="{2F65C772-E490-438C-8B76-B113F4C9F4FA}" type="presParOf" srcId="{AA095B39-AC19-4000-BABE-79539574D3DB}" destId="{DD11ABDA-F8FA-43B2-A339-1306DD98D38C}" srcOrd="10" destOrd="0" presId="urn:microsoft.com/office/officeart/2009/3/layout/RandomtoResultProcess"/>
    <dgm:cxn modelId="{755443A8-B8C0-479C-B43B-D357E676EFE1}" type="presParOf" srcId="{AA095B39-AC19-4000-BABE-79539574D3DB}" destId="{90575239-6B0F-4DE4-AC48-90A4CDC8BC29}" srcOrd="11" destOrd="0" presId="urn:microsoft.com/office/officeart/2009/3/layout/RandomtoResultProcess"/>
    <dgm:cxn modelId="{CE03107E-BF5E-4F2F-ACB4-1D9F5F35B1B8}" type="presParOf" srcId="{AA095B39-AC19-4000-BABE-79539574D3DB}" destId="{FCC0C23D-F4B6-4E8C-854A-B33DC8082BB3}" srcOrd="12" destOrd="0" presId="urn:microsoft.com/office/officeart/2009/3/layout/RandomtoResultProcess"/>
    <dgm:cxn modelId="{A66B3E4C-0EF2-4163-8F6B-8F18B4B3CFC7}" type="presParOf" srcId="{AA095B39-AC19-4000-BABE-79539574D3DB}" destId="{87C386D4-CDE5-4399-89C1-B943F7A7C838}" srcOrd="13" destOrd="0" presId="urn:microsoft.com/office/officeart/2009/3/layout/RandomtoResultProcess"/>
    <dgm:cxn modelId="{3E68068E-5A8D-4A94-AB65-987B77B01B40}" type="presParOf" srcId="{AA095B39-AC19-4000-BABE-79539574D3DB}" destId="{6D28985F-482F-427A-8880-5E330BA927E3}" srcOrd="14" destOrd="0" presId="urn:microsoft.com/office/officeart/2009/3/layout/RandomtoResultProcess"/>
    <dgm:cxn modelId="{6CD04315-51CF-41AF-B9F4-6DF89122A73C}" type="presParOf" srcId="{AA095B39-AC19-4000-BABE-79539574D3DB}" destId="{81E3F608-647A-45B3-BE11-C02EF3A63DC4}" srcOrd="15" destOrd="0" presId="urn:microsoft.com/office/officeart/2009/3/layout/RandomtoResultProcess"/>
    <dgm:cxn modelId="{67411EC8-6AEF-4A7B-B2B4-148D209209BC}" type="presParOf" srcId="{AA095B39-AC19-4000-BABE-79539574D3DB}" destId="{C41C10D0-D8C0-4C6C-8C45-D95FCF08CA9C}" srcOrd="16" destOrd="0" presId="urn:microsoft.com/office/officeart/2009/3/layout/RandomtoResultProcess"/>
    <dgm:cxn modelId="{74F19A1E-2580-424B-8F63-3A954BFD43D0}" type="presParOf" srcId="{AA095B39-AC19-4000-BABE-79539574D3DB}" destId="{82D04BA6-71EC-4026-8A7C-15EB46B9E25D}" srcOrd="17" destOrd="0" presId="urn:microsoft.com/office/officeart/2009/3/layout/RandomtoResultProcess"/>
    <dgm:cxn modelId="{A7BF5373-0BA9-4F69-BBD7-F9112E8C60F7}" type="presParOf" srcId="{AA095B39-AC19-4000-BABE-79539574D3DB}" destId="{AC71F61D-E859-4347-8A51-0233E9735A31}" srcOrd="18" destOrd="0" presId="urn:microsoft.com/office/officeart/2009/3/layout/RandomtoResultProcess"/>
    <dgm:cxn modelId="{6AFCB306-0F39-42DA-B6F1-247490F19692}" type="presParOf" srcId="{35E83DEE-0F21-4A58-BB11-B2AFDF7BBD70}" destId="{A966AC90-4A1B-40A1-8CBB-C226CEFB692C}" srcOrd="1" destOrd="0" presId="urn:microsoft.com/office/officeart/2009/3/layout/RandomtoResultProcess"/>
    <dgm:cxn modelId="{DA6E735C-C790-45F6-B540-C1578BB5B1B4}" type="presParOf" srcId="{A966AC90-4A1B-40A1-8CBB-C226CEFB692C}" destId="{637CC4E0-304A-4D21-B1B3-92EBB4F2DE29}" srcOrd="0" destOrd="0" presId="urn:microsoft.com/office/officeart/2009/3/layout/RandomtoResultProcess"/>
    <dgm:cxn modelId="{6F140557-143D-473E-A2D3-287BFB2101FB}" type="presParOf" srcId="{A966AC90-4A1B-40A1-8CBB-C226CEFB692C}" destId="{1DBFC93E-6B8B-40E5-97ED-ED0508B722C0}" srcOrd="1" destOrd="0" presId="urn:microsoft.com/office/officeart/2009/3/layout/RandomtoResultProcess"/>
    <dgm:cxn modelId="{58D9A7FC-0306-4F6E-BBC9-7F55A25DC89F}" type="presParOf" srcId="{35E83DEE-0F21-4A58-BB11-B2AFDF7BBD70}" destId="{E015A877-C4D8-4313-AE64-80EFE1E79B98}" srcOrd="2" destOrd="0" presId="urn:microsoft.com/office/officeart/2009/3/layout/RandomtoResultProcess"/>
    <dgm:cxn modelId="{CC58B75B-A04C-466C-A7A3-715480950F15}" type="presParOf" srcId="{35E83DEE-0F21-4A58-BB11-B2AFDF7BBD70}" destId="{F47A99A2-7683-47BA-9643-A06101E0B5BA}" srcOrd="3" destOrd="0" presId="urn:microsoft.com/office/officeart/2009/3/layout/RandomtoResultProcess"/>
    <dgm:cxn modelId="{3273F619-1C60-4F85-A55A-419BC031CB9C}" type="presParOf" srcId="{F47A99A2-7683-47BA-9643-A06101E0B5BA}" destId="{28D53453-58F2-42EF-8B51-AB4B520D46F1}" srcOrd="0" destOrd="0" presId="urn:microsoft.com/office/officeart/2009/3/layout/RandomtoResultProcess"/>
    <dgm:cxn modelId="{C418280C-C208-4F58-85CA-05D1C6C9897D}" type="presParOf" srcId="{F47A99A2-7683-47BA-9643-A06101E0B5BA}" destId="{5390A365-C7D6-4104-ABFF-B73B5EA3837B}" srcOrd="1" destOrd="0" presId="urn:microsoft.com/office/officeart/2009/3/layout/RandomtoResultProcess"/>
    <dgm:cxn modelId="{3F24FDF9-A657-4908-99AD-F72366F79101}" type="presParOf" srcId="{35E83DEE-0F21-4A58-BB11-B2AFDF7BBD70}" destId="{31D963BC-0D88-403A-B70C-66631164DB98}" srcOrd="4" destOrd="0" presId="urn:microsoft.com/office/officeart/2009/3/layout/RandomtoResultProcess"/>
    <dgm:cxn modelId="{3EDEA88A-A4DC-4611-9C73-700F7CD6D35C}" type="presParOf" srcId="{31D963BC-0D88-403A-B70C-66631164DB98}" destId="{5D4B9B56-A75E-4978-958C-6F677C9A0756}" srcOrd="0" destOrd="0" presId="urn:microsoft.com/office/officeart/2009/3/layout/RandomtoResultProcess"/>
    <dgm:cxn modelId="{40806103-61E3-4588-B022-4C497983F35C}" type="presParOf" srcId="{31D963BC-0D88-403A-B70C-66631164DB98}" destId="{3155B40A-6D90-4733-8AB6-62CDCFEB1AB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17828F-C264-4AEB-B756-02000B8C58D4}" type="doc">
      <dgm:prSet loTypeId="urn:microsoft.com/office/officeart/2005/8/layout/arrow5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23F45-6455-4969-86F3-03943A9C8CA0}">
      <dgm:prSet phldrT="[Text]"/>
      <dgm:spPr/>
      <dgm:t>
        <a:bodyPr/>
        <a:lstStyle/>
        <a:p>
          <a:r>
            <a:rPr lang="en-US" dirty="0" smtClean="0"/>
            <a:t>Estimated price</a:t>
          </a:r>
          <a:endParaRPr lang="en-US" dirty="0"/>
        </a:p>
      </dgm:t>
    </dgm:pt>
    <dgm:pt modelId="{558CB771-789C-40B6-B034-460D89DD3B52}" type="parTrans" cxnId="{A99A1716-4FCF-46F1-BFAC-E36A3FFDC623}">
      <dgm:prSet/>
      <dgm:spPr/>
      <dgm:t>
        <a:bodyPr/>
        <a:lstStyle/>
        <a:p>
          <a:endParaRPr lang="en-US"/>
        </a:p>
      </dgm:t>
    </dgm:pt>
    <dgm:pt modelId="{FAA6A8E1-DDF9-4836-A6E9-32607DACD65B}" type="sibTrans" cxnId="{A99A1716-4FCF-46F1-BFAC-E36A3FFDC623}">
      <dgm:prSet/>
      <dgm:spPr/>
      <dgm:t>
        <a:bodyPr/>
        <a:lstStyle/>
        <a:p>
          <a:endParaRPr lang="en-US"/>
        </a:p>
      </dgm:t>
    </dgm:pt>
    <dgm:pt modelId="{64143A56-307A-4AA5-A7C0-2B89629799EC}">
      <dgm:prSet phldrT="[Text]"/>
      <dgm:spPr/>
      <dgm:t>
        <a:bodyPr/>
        <a:lstStyle/>
        <a:p>
          <a:r>
            <a:rPr lang="en-US" dirty="0" smtClean="0"/>
            <a:t>Order Products</a:t>
          </a:r>
          <a:endParaRPr lang="en-US" dirty="0"/>
        </a:p>
      </dgm:t>
    </dgm:pt>
    <dgm:pt modelId="{B9F9C132-0881-48C4-A838-3E02CF5C1921}" type="parTrans" cxnId="{456AEB99-EC97-4700-BBAC-724CBE0DC205}">
      <dgm:prSet/>
      <dgm:spPr/>
      <dgm:t>
        <a:bodyPr/>
        <a:lstStyle/>
        <a:p>
          <a:endParaRPr lang="en-US"/>
        </a:p>
      </dgm:t>
    </dgm:pt>
    <dgm:pt modelId="{E9D3E4CC-36E7-4397-854C-419BF920CEA9}" type="sibTrans" cxnId="{456AEB99-EC97-4700-BBAC-724CBE0DC205}">
      <dgm:prSet/>
      <dgm:spPr/>
      <dgm:t>
        <a:bodyPr/>
        <a:lstStyle/>
        <a:p>
          <a:endParaRPr lang="en-US"/>
        </a:p>
      </dgm:t>
    </dgm:pt>
    <dgm:pt modelId="{73071AAE-41AB-4661-A56B-523771C75AE0}" type="pres">
      <dgm:prSet presAssocID="{5917828F-C264-4AEB-B756-02000B8C58D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19A3D2-52E8-49F0-B66B-599386A6DD13}" type="pres">
      <dgm:prSet presAssocID="{7A023F45-6455-4969-86F3-03943A9C8CA0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AA1F-F9CF-44D9-9F6A-30A4CCE694E1}" type="pres">
      <dgm:prSet presAssocID="{64143A56-307A-4AA5-A7C0-2B89629799EC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AEB99-EC97-4700-BBAC-724CBE0DC205}" srcId="{5917828F-C264-4AEB-B756-02000B8C58D4}" destId="{64143A56-307A-4AA5-A7C0-2B89629799EC}" srcOrd="1" destOrd="0" parTransId="{B9F9C132-0881-48C4-A838-3E02CF5C1921}" sibTransId="{E9D3E4CC-36E7-4397-854C-419BF920CEA9}"/>
    <dgm:cxn modelId="{A99A1716-4FCF-46F1-BFAC-E36A3FFDC623}" srcId="{5917828F-C264-4AEB-B756-02000B8C58D4}" destId="{7A023F45-6455-4969-86F3-03943A9C8CA0}" srcOrd="0" destOrd="0" parTransId="{558CB771-789C-40B6-B034-460D89DD3B52}" sibTransId="{FAA6A8E1-DDF9-4836-A6E9-32607DACD65B}"/>
    <dgm:cxn modelId="{BD6B9903-D489-4569-AB9B-BD2E1A8EDDF1}" type="presOf" srcId="{5917828F-C264-4AEB-B756-02000B8C58D4}" destId="{73071AAE-41AB-4661-A56B-523771C75AE0}" srcOrd="0" destOrd="0" presId="urn:microsoft.com/office/officeart/2005/8/layout/arrow5"/>
    <dgm:cxn modelId="{A35213D8-D33F-4758-B3D1-030C056AAF85}" type="presOf" srcId="{64143A56-307A-4AA5-A7C0-2B89629799EC}" destId="{D337AA1F-F9CF-44D9-9F6A-30A4CCE694E1}" srcOrd="0" destOrd="0" presId="urn:microsoft.com/office/officeart/2005/8/layout/arrow5"/>
    <dgm:cxn modelId="{925247D9-D9BB-4350-B5E8-8220EEB8E843}" type="presOf" srcId="{7A023F45-6455-4969-86F3-03943A9C8CA0}" destId="{F319A3D2-52E8-49F0-B66B-599386A6DD13}" srcOrd="0" destOrd="0" presId="urn:microsoft.com/office/officeart/2005/8/layout/arrow5"/>
    <dgm:cxn modelId="{6D6AAF9F-9147-45A2-B318-1B39C0CD0CDD}" type="presParOf" srcId="{73071AAE-41AB-4661-A56B-523771C75AE0}" destId="{F319A3D2-52E8-49F0-B66B-599386A6DD13}" srcOrd="0" destOrd="0" presId="urn:microsoft.com/office/officeart/2005/8/layout/arrow5"/>
    <dgm:cxn modelId="{CA6294D4-90A0-4652-A239-C176461923A6}" type="presParOf" srcId="{73071AAE-41AB-4661-A56B-523771C75AE0}" destId="{D337AA1F-F9CF-44D9-9F6A-30A4CCE694E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052CE6-EA61-43FF-B51E-4A62924ACFD7}" type="doc">
      <dgm:prSet loTypeId="urn:microsoft.com/office/officeart/2011/layout/CircleProcess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B35F9CB-1FB6-407E-B22B-22FC5CA4A8B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Make Registration</a:t>
          </a:r>
          <a:endParaRPr lang="en-US" dirty="0">
            <a:solidFill>
              <a:schemeClr val="bg1"/>
            </a:solidFill>
          </a:endParaRPr>
        </a:p>
      </dgm:t>
    </dgm:pt>
    <dgm:pt modelId="{DEF130B4-FE6C-4DCB-A6C1-678E5FAD7634}" type="parTrans" cxnId="{606C8EC9-76FF-4792-8EB7-F4AEE26D4A9F}">
      <dgm:prSet/>
      <dgm:spPr/>
      <dgm:t>
        <a:bodyPr/>
        <a:lstStyle/>
        <a:p>
          <a:endParaRPr lang="en-US"/>
        </a:p>
      </dgm:t>
    </dgm:pt>
    <dgm:pt modelId="{38DECC13-A782-4B7F-A607-30C5B0ED044A}" type="sibTrans" cxnId="{606C8EC9-76FF-4792-8EB7-F4AEE26D4A9F}">
      <dgm:prSet/>
      <dgm:spPr/>
      <dgm:t>
        <a:bodyPr/>
        <a:lstStyle/>
        <a:p>
          <a:endParaRPr lang="en-US"/>
        </a:p>
      </dgm:t>
    </dgm:pt>
    <dgm:pt modelId="{0CFBBD6E-7C68-4BC9-BBE3-D326853F6D5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Provide </a:t>
          </a:r>
          <a:r>
            <a:rPr lang="en-US" dirty="0" err="1" smtClean="0">
              <a:solidFill>
                <a:schemeClr val="bg1"/>
              </a:solidFill>
            </a:rPr>
            <a:t>custome</a:t>
          </a:r>
          <a:r>
            <a:rPr lang="en-US" dirty="0" smtClean="0">
              <a:solidFill>
                <a:schemeClr val="bg1"/>
              </a:solidFill>
            </a:rPr>
            <a:t> design to order</a:t>
          </a:r>
          <a:endParaRPr lang="en-US" dirty="0">
            <a:solidFill>
              <a:schemeClr val="bg1"/>
            </a:solidFill>
          </a:endParaRPr>
        </a:p>
      </dgm:t>
    </dgm:pt>
    <dgm:pt modelId="{547E0A7B-1DEB-4410-B53B-4499BCDCCE6D}" type="parTrans" cxnId="{41A69FAC-6660-4B7F-A76F-14AE5B2C54FC}">
      <dgm:prSet/>
      <dgm:spPr/>
      <dgm:t>
        <a:bodyPr/>
        <a:lstStyle/>
        <a:p>
          <a:endParaRPr lang="en-US"/>
        </a:p>
      </dgm:t>
    </dgm:pt>
    <dgm:pt modelId="{2903B5C9-35D4-4ABB-A212-10411BD767EE}" type="sibTrans" cxnId="{41A69FAC-6660-4B7F-A76F-14AE5B2C54FC}">
      <dgm:prSet/>
      <dgm:spPr/>
      <dgm:t>
        <a:bodyPr/>
        <a:lstStyle/>
        <a:p>
          <a:endParaRPr lang="en-US"/>
        </a:p>
      </dgm:t>
    </dgm:pt>
    <dgm:pt modelId="{AF3957C4-2BED-4B1A-B4DE-4ECAA6447EA8}" type="pres">
      <dgm:prSet presAssocID="{CE052CE6-EA61-43FF-B51E-4A62924ACFD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585419E-1F50-4354-963A-994890AFE5DF}" type="pres">
      <dgm:prSet presAssocID="{0CFBBD6E-7C68-4BC9-BBE3-D326853F6D59}" presName="Accent2" presStyleCnt="0"/>
      <dgm:spPr/>
    </dgm:pt>
    <dgm:pt modelId="{5660A814-7CEE-4354-8556-EEE4519C6A42}" type="pres">
      <dgm:prSet presAssocID="{0CFBBD6E-7C68-4BC9-BBE3-D326853F6D59}" presName="Accent" presStyleLbl="node1" presStyleIdx="0" presStyleCnt="2"/>
      <dgm:spPr/>
    </dgm:pt>
    <dgm:pt modelId="{1098E33C-1C73-4ED7-9175-51E79C51DA4A}" type="pres">
      <dgm:prSet presAssocID="{0CFBBD6E-7C68-4BC9-BBE3-D326853F6D59}" presName="ParentBackground2" presStyleCnt="0"/>
      <dgm:spPr/>
    </dgm:pt>
    <dgm:pt modelId="{78315F6D-4AA6-4EDC-85F6-E9D62E853E38}" type="pres">
      <dgm:prSet presAssocID="{0CFBBD6E-7C68-4BC9-BBE3-D326853F6D59}" presName="ParentBackground" presStyleLbl="fgAcc1" presStyleIdx="0" presStyleCnt="2"/>
      <dgm:spPr/>
      <dgm:t>
        <a:bodyPr/>
        <a:lstStyle/>
        <a:p>
          <a:endParaRPr lang="en-US"/>
        </a:p>
      </dgm:t>
    </dgm:pt>
    <dgm:pt modelId="{4013E32F-A0FA-4A4E-BE38-6373EE671AAF}" type="pres">
      <dgm:prSet presAssocID="{0CFBBD6E-7C68-4BC9-BBE3-D326853F6D5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06EEB-35CB-44FC-9721-AC25A24F0BB1}" type="pres">
      <dgm:prSet presAssocID="{FB35F9CB-1FB6-407E-B22B-22FC5CA4A8B4}" presName="Accent1" presStyleCnt="0"/>
      <dgm:spPr/>
    </dgm:pt>
    <dgm:pt modelId="{B4B8BD81-F4A7-45A1-9531-399274B7CA43}" type="pres">
      <dgm:prSet presAssocID="{FB35F9CB-1FB6-407E-B22B-22FC5CA4A8B4}" presName="Accent" presStyleLbl="node1" presStyleIdx="1" presStyleCnt="2"/>
      <dgm:spPr/>
    </dgm:pt>
    <dgm:pt modelId="{B0CBEE78-3143-450F-B4EB-5912DEA90861}" type="pres">
      <dgm:prSet presAssocID="{FB35F9CB-1FB6-407E-B22B-22FC5CA4A8B4}" presName="ParentBackground1" presStyleCnt="0"/>
      <dgm:spPr/>
    </dgm:pt>
    <dgm:pt modelId="{79495205-E653-4FB8-9425-82EAC05EEB18}" type="pres">
      <dgm:prSet presAssocID="{FB35F9CB-1FB6-407E-B22B-22FC5CA4A8B4}" presName="ParentBackground" presStyleLbl="fgAcc1" presStyleIdx="1" presStyleCnt="2"/>
      <dgm:spPr/>
      <dgm:t>
        <a:bodyPr/>
        <a:lstStyle/>
        <a:p>
          <a:endParaRPr lang="en-US"/>
        </a:p>
      </dgm:t>
    </dgm:pt>
    <dgm:pt modelId="{AA86A642-CAED-4FEC-8E58-AF6460948B7F}" type="pres">
      <dgm:prSet presAssocID="{FB35F9CB-1FB6-407E-B22B-22FC5CA4A8B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F47BAD-DC1E-4987-A6FE-15611F666937}" type="presOf" srcId="{FB35F9CB-1FB6-407E-B22B-22FC5CA4A8B4}" destId="{79495205-E653-4FB8-9425-82EAC05EEB18}" srcOrd="0" destOrd="0" presId="urn:microsoft.com/office/officeart/2011/layout/CircleProcess#1"/>
    <dgm:cxn modelId="{606C8EC9-76FF-4792-8EB7-F4AEE26D4A9F}" srcId="{CE052CE6-EA61-43FF-B51E-4A62924ACFD7}" destId="{FB35F9CB-1FB6-407E-B22B-22FC5CA4A8B4}" srcOrd="0" destOrd="0" parTransId="{DEF130B4-FE6C-4DCB-A6C1-678E5FAD7634}" sibTransId="{38DECC13-A782-4B7F-A607-30C5B0ED044A}"/>
    <dgm:cxn modelId="{CDC33AAE-FF56-4370-831B-1DD7FF759969}" type="presOf" srcId="{CE052CE6-EA61-43FF-B51E-4A62924ACFD7}" destId="{AF3957C4-2BED-4B1A-B4DE-4ECAA6447EA8}" srcOrd="0" destOrd="0" presId="urn:microsoft.com/office/officeart/2011/layout/CircleProcess#1"/>
    <dgm:cxn modelId="{71D6FA87-2479-44E5-947A-BC06FAC4EA1F}" type="presOf" srcId="{FB35F9CB-1FB6-407E-B22B-22FC5CA4A8B4}" destId="{AA86A642-CAED-4FEC-8E58-AF6460948B7F}" srcOrd="1" destOrd="0" presId="urn:microsoft.com/office/officeart/2011/layout/CircleProcess#1"/>
    <dgm:cxn modelId="{731DD6DB-0B6D-4F7E-8F4B-1E4273EF1F81}" type="presOf" srcId="{0CFBBD6E-7C68-4BC9-BBE3-D326853F6D59}" destId="{78315F6D-4AA6-4EDC-85F6-E9D62E853E38}" srcOrd="0" destOrd="0" presId="urn:microsoft.com/office/officeart/2011/layout/CircleProcess#1"/>
    <dgm:cxn modelId="{9C1FF9B6-8ED7-4C52-AEA7-6A1191E94D79}" type="presOf" srcId="{0CFBBD6E-7C68-4BC9-BBE3-D326853F6D59}" destId="{4013E32F-A0FA-4A4E-BE38-6373EE671AAF}" srcOrd="1" destOrd="0" presId="urn:microsoft.com/office/officeart/2011/layout/CircleProcess#1"/>
    <dgm:cxn modelId="{41A69FAC-6660-4B7F-A76F-14AE5B2C54FC}" srcId="{CE052CE6-EA61-43FF-B51E-4A62924ACFD7}" destId="{0CFBBD6E-7C68-4BC9-BBE3-D326853F6D59}" srcOrd="1" destOrd="0" parTransId="{547E0A7B-1DEB-4410-B53B-4499BCDCCE6D}" sibTransId="{2903B5C9-35D4-4ABB-A212-10411BD767EE}"/>
    <dgm:cxn modelId="{481F86D4-4CB2-461D-9C3F-10D79E7EEB3E}" type="presParOf" srcId="{AF3957C4-2BED-4B1A-B4DE-4ECAA6447EA8}" destId="{8585419E-1F50-4354-963A-994890AFE5DF}" srcOrd="0" destOrd="0" presId="urn:microsoft.com/office/officeart/2011/layout/CircleProcess#1"/>
    <dgm:cxn modelId="{24312640-D53F-4557-9BA9-6037CDCD2D37}" type="presParOf" srcId="{8585419E-1F50-4354-963A-994890AFE5DF}" destId="{5660A814-7CEE-4354-8556-EEE4519C6A42}" srcOrd="0" destOrd="0" presId="urn:microsoft.com/office/officeart/2011/layout/CircleProcess#1"/>
    <dgm:cxn modelId="{735D597E-2A89-40BC-B966-FC7840E0E299}" type="presParOf" srcId="{AF3957C4-2BED-4B1A-B4DE-4ECAA6447EA8}" destId="{1098E33C-1C73-4ED7-9175-51E79C51DA4A}" srcOrd="1" destOrd="0" presId="urn:microsoft.com/office/officeart/2011/layout/CircleProcess#1"/>
    <dgm:cxn modelId="{7419BC3E-EDD2-476B-A9C0-0E99E4211965}" type="presParOf" srcId="{1098E33C-1C73-4ED7-9175-51E79C51DA4A}" destId="{78315F6D-4AA6-4EDC-85F6-E9D62E853E38}" srcOrd="0" destOrd="0" presId="urn:microsoft.com/office/officeart/2011/layout/CircleProcess#1"/>
    <dgm:cxn modelId="{214DEE6D-D18C-4215-B288-9A49D144A672}" type="presParOf" srcId="{AF3957C4-2BED-4B1A-B4DE-4ECAA6447EA8}" destId="{4013E32F-A0FA-4A4E-BE38-6373EE671AAF}" srcOrd="2" destOrd="0" presId="urn:microsoft.com/office/officeart/2011/layout/CircleProcess#1"/>
    <dgm:cxn modelId="{969BC655-81DD-47E8-9297-AFB18DDA5FA4}" type="presParOf" srcId="{AF3957C4-2BED-4B1A-B4DE-4ECAA6447EA8}" destId="{DE306EEB-35CB-44FC-9721-AC25A24F0BB1}" srcOrd="3" destOrd="0" presId="urn:microsoft.com/office/officeart/2011/layout/CircleProcess#1"/>
    <dgm:cxn modelId="{DB505A39-621C-4816-8BB9-E45B7B527738}" type="presParOf" srcId="{DE306EEB-35CB-44FC-9721-AC25A24F0BB1}" destId="{B4B8BD81-F4A7-45A1-9531-399274B7CA43}" srcOrd="0" destOrd="0" presId="urn:microsoft.com/office/officeart/2011/layout/CircleProcess#1"/>
    <dgm:cxn modelId="{A05FF25C-14AA-452F-A834-0E1235518BB2}" type="presParOf" srcId="{AF3957C4-2BED-4B1A-B4DE-4ECAA6447EA8}" destId="{B0CBEE78-3143-450F-B4EB-5912DEA90861}" srcOrd="4" destOrd="0" presId="urn:microsoft.com/office/officeart/2011/layout/CircleProcess#1"/>
    <dgm:cxn modelId="{73E3296F-3A4B-4581-8B08-33747509AF9E}" type="presParOf" srcId="{B0CBEE78-3143-450F-B4EB-5912DEA90861}" destId="{79495205-E653-4FB8-9425-82EAC05EEB18}" srcOrd="0" destOrd="0" presId="urn:microsoft.com/office/officeart/2011/layout/CircleProcess#1"/>
    <dgm:cxn modelId="{24AFE482-90D9-499E-BDD0-DEC3A9A2F212}" type="presParOf" srcId="{AF3957C4-2BED-4B1A-B4DE-4ECAA6447EA8}" destId="{AA86A642-CAED-4FEC-8E58-AF6460948B7F}" srcOrd="5" destOrd="0" presId="urn:microsoft.com/office/officeart/2011/layout/Circle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0D176-9A4D-45D3-A056-70D316BCD58D}">
      <dsp:nvSpPr>
        <dsp:cNvPr id="0" name=""/>
        <dsp:cNvSpPr/>
      </dsp:nvSpPr>
      <dsp:spPr>
        <a:xfrm rot="16200000">
          <a:off x="-735508" y="735508"/>
          <a:ext cx="3424237" cy="195322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26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Advertise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Provide eye-catching commercials to attract the buyers</a:t>
          </a:r>
          <a:endParaRPr lang="en-US" sz="1300" kern="1200" dirty="0"/>
        </a:p>
      </dsp:txBody>
      <dsp:txXfrm rot="5400000">
        <a:off x="0" y="684847"/>
        <a:ext cx="1953220" cy="2054543"/>
      </dsp:txXfrm>
    </dsp:sp>
    <dsp:sp modelId="{5A775788-91EF-4283-BA61-FEA60EC8F0AD}">
      <dsp:nvSpPr>
        <dsp:cNvPr id="0" name=""/>
        <dsp:cNvSpPr/>
      </dsp:nvSpPr>
      <dsp:spPr>
        <a:xfrm rot="16200000">
          <a:off x="1379112" y="735508"/>
          <a:ext cx="3424237" cy="1953220"/>
        </a:xfrm>
        <a:prstGeom prst="flowChartManualOperation">
          <a:avLst/>
        </a:prstGeom>
        <a:solidFill>
          <a:schemeClr val="accent3">
            <a:hueOff val="-857445"/>
            <a:satOff val="5217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26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Product Details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 that buyers can have a clear view about the products</a:t>
          </a:r>
          <a:endParaRPr lang="en-US" sz="1300" kern="1200" dirty="0"/>
        </a:p>
      </dsp:txBody>
      <dsp:txXfrm rot="5400000">
        <a:off x="2114620" y="684847"/>
        <a:ext cx="1953220" cy="2054543"/>
      </dsp:txXfrm>
    </dsp:sp>
    <dsp:sp modelId="{251B9F2A-84F0-4330-B068-1B56A32C5549}">
      <dsp:nvSpPr>
        <dsp:cNvPr id="0" name=""/>
        <dsp:cNvSpPr/>
      </dsp:nvSpPr>
      <dsp:spPr>
        <a:xfrm rot="16200000">
          <a:off x="3469481" y="735508"/>
          <a:ext cx="3424237" cy="1953220"/>
        </a:xfrm>
        <a:prstGeom prst="flowChartManualOperation">
          <a:avLst/>
        </a:prstGeom>
        <a:solidFill>
          <a:schemeClr val="accent3">
            <a:hueOff val="-1714891"/>
            <a:satOff val="10435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26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Review Custom Design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Custom design provided by international user are </a:t>
          </a:r>
          <a:r>
            <a:rPr lang="en-US" sz="1300" kern="1200" dirty="0" err="1" smtClean="0"/>
            <a:t>reviewd</a:t>
          </a:r>
          <a:r>
            <a:rPr lang="en-US" sz="1300" kern="1200" dirty="0" smtClean="0"/>
            <a:t> by the companies</a:t>
          </a:r>
          <a:endParaRPr lang="en-US" sz="1300" kern="1200" dirty="0"/>
        </a:p>
      </dsp:txBody>
      <dsp:txXfrm rot="5400000">
        <a:off x="4204989" y="684847"/>
        <a:ext cx="1953220" cy="2054543"/>
      </dsp:txXfrm>
    </dsp:sp>
    <dsp:sp modelId="{A382B68F-E9D0-40D2-ACF9-30175FB9E4CF}">
      <dsp:nvSpPr>
        <dsp:cNvPr id="0" name=""/>
        <dsp:cNvSpPr/>
      </dsp:nvSpPr>
      <dsp:spPr>
        <a:xfrm rot="16200000">
          <a:off x="5569193" y="735508"/>
          <a:ext cx="3424237" cy="1953220"/>
        </a:xfrm>
        <a:prstGeom prst="flowChartManualOperation">
          <a:avLst/>
        </a:prstGeom>
        <a:solidFill>
          <a:schemeClr val="accent3">
            <a:hueOff val="-2572336"/>
            <a:satOff val="15652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26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Estimated Price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After reviewing companies publishes price of the products related to that particular design</a:t>
          </a:r>
          <a:endParaRPr lang="en-US" sz="1300" kern="1200" dirty="0"/>
        </a:p>
      </dsp:txBody>
      <dsp:txXfrm rot="5400000">
        <a:off x="6304701" y="684847"/>
        <a:ext cx="1953220" cy="2054543"/>
      </dsp:txXfrm>
    </dsp:sp>
    <dsp:sp modelId="{D7366351-5B9B-4C21-A4D3-D8F5FEE2CF01}">
      <dsp:nvSpPr>
        <dsp:cNvPr id="0" name=""/>
        <dsp:cNvSpPr/>
      </dsp:nvSpPr>
      <dsp:spPr>
        <a:xfrm rot="16200000">
          <a:off x="7668905" y="735508"/>
          <a:ext cx="3424237" cy="1953220"/>
        </a:xfrm>
        <a:prstGeom prst="flowChartManualOperation">
          <a:avLst/>
        </a:prstGeom>
        <a:solidFill>
          <a:schemeClr val="accent3">
            <a:hueOff val="-3429781"/>
            <a:satOff val="20869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26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Export History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 good will about business will make buyers more trustworthy to the deal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 every company provides their export history</a:t>
          </a:r>
          <a:endParaRPr lang="en-US" sz="1300" kern="1200" dirty="0"/>
        </a:p>
      </dsp:txBody>
      <dsp:txXfrm rot="5400000">
        <a:off x="8404413" y="684847"/>
        <a:ext cx="1953220" cy="2054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0D176-9A4D-45D3-A056-70D316BCD58D}">
      <dsp:nvSpPr>
        <dsp:cNvPr id="0" name=""/>
        <dsp:cNvSpPr/>
      </dsp:nvSpPr>
      <dsp:spPr>
        <a:xfrm rot="16200000">
          <a:off x="-729942" y="735508"/>
          <a:ext cx="3424237" cy="1953220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86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Make Registration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 order to take part in the business every International or Local Buyers have to make a registration</a:t>
          </a:r>
          <a:endParaRPr lang="en-US" sz="1300" kern="1200" dirty="0"/>
        </a:p>
      </dsp:txBody>
      <dsp:txXfrm rot="5400000">
        <a:off x="5566" y="684847"/>
        <a:ext cx="1953220" cy="2054543"/>
      </dsp:txXfrm>
    </dsp:sp>
    <dsp:sp modelId="{5A775788-91EF-4283-BA61-FEA60EC8F0AD}">
      <dsp:nvSpPr>
        <dsp:cNvPr id="0" name=""/>
        <dsp:cNvSpPr/>
      </dsp:nvSpPr>
      <dsp:spPr>
        <a:xfrm rot="16200000">
          <a:off x="1385930" y="735508"/>
          <a:ext cx="3424237" cy="1953220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215766"/>
                <a:satOff val="3401"/>
                <a:lumOff val="1733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215766"/>
                <a:satOff val="3401"/>
                <a:lumOff val="1733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215766"/>
                <a:satOff val="3401"/>
                <a:lumOff val="1733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86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Search Products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International and local buyers can search all items at a glance or through search box</a:t>
          </a:r>
          <a:endParaRPr lang="en-US" sz="1300" kern="1200" dirty="0"/>
        </a:p>
      </dsp:txBody>
      <dsp:txXfrm rot="5400000">
        <a:off x="2121438" y="684847"/>
        <a:ext cx="1953220" cy="2054543"/>
      </dsp:txXfrm>
    </dsp:sp>
    <dsp:sp modelId="{DFE735A9-BDE7-4000-9772-50BED1375662}">
      <dsp:nvSpPr>
        <dsp:cNvPr id="0" name=""/>
        <dsp:cNvSpPr/>
      </dsp:nvSpPr>
      <dsp:spPr>
        <a:xfrm rot="16200000">
          <a:off x="3469481" y="735508"/>
          <a:ext cx="3424237" cy="1953220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431533"/>
                <a:satOff val="6802"/>
                <a:lumOff val="3466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431533"/>
                <a:satOff val="6802"/>
                <a:lumOff val="3466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431533"/>
                <a:satOff val="6802"/>
                <a:lumOff val="3466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86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Surfing companies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Buyers can surf different companies, their current statistics, Business history and goodwill   </a:t>
          </a:r>
          <a:endParaRPr lang="en-US" sz="1300" kern="1200" dirty="0"/>
        </a:p>
      </dsp:txBody>
      <dsp:txXfrm rot="5400000">
        <a:off x="4204989" y="684847"/>
        <a:ext cx="1953220" cy="2054543"/>
      </dsp:txXfrm>
    </dsp:sp>
    <dsp:sp modelId="{A382B68F-E9D0-40D2-ACF9-30175FB9E4CF}">
      <dsp:nvSpPr>
        <dsp:cNvPr id="0" name=""/>
        <dsp:cNvSpPr/>
      </dsp:nvSpPr>
      <dsp:spPr>
        <a:xfrm rot="16200000">
          <a:off x="5569193" y="735508"/>
          <a:ext cx="3424237" cy="1953220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431533"/>
                <a:satOff val="6802"/>
                <a:lumOff val="3466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431533"/>
                <a:satOff val="6802"/>
                <a:lumOff val="3466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431533"/>
                <a:satOff val="6802"/>
                <a:lumOff val="3466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86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Order Products 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Products are ordered by the buyers with a request sent to the companies </a:t>
          </a:r>
          <a:endParaRPr lang="en-US" sz="1300" kern="1200" dirty="0"/>
        </a:p>
      </dsp:txBody>
      <dsp:txXfrm rot="5400000">
        <a:off x="6304701" y="684847"/>
        <a:ext cx="1953220" cy="2054543"/>
      </dsp:txXfrm>
    </dsp:sp>
    <dsp:sp modelId="{D7366351-5B9B-4C21-A4D3-D8F5FEE2CF01}">
      <dsp:nvSpPr>
        <dsp:cNvPr id="0" name=""/>
        <dsp:cNvSpPr/>
      </dsp:nvSpPr>
      <dsp:spPr>
        <a:xfrm rot="16200000">
          <a:off x="7636997" y="735508"/>
          <a:ext cx="3424237" cy="1953220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215766"/>
                <a:satOff val="3401"/>
                <a:lumOff val="1733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215766"/>
                <a:satOff val="3401"/>
                <a:lumOff val="1733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215766"/>
                <a:satOff val="3401"/>
                <a:lumOff val="1733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86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Provide Custom Design</a:t>
          </a:r>
          <a:endParaRPr lang="en-US" sz="17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International buyers wants custom design to buy, so they attached custom design for the companies to review</a:t>
          </a:r>
          <a:endParaRPr lang="en-US" sz="1300" kern="1200" dirty="0"/>
        </a:p>
      </dsp:txBody>
      <dsp:txXfrm rot="5400000">
        <a:off x="8372505" y="684847"/>
        <a:ext cx="1953220" cy="2054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BC4A-5187-44C2-9BD4-50C686CD7486}">
      <dsp:nvSpPr>
        <dsp:cNvPr id="0" name=""/>
        <dsp:cNvSpPr/>
      </dsp:nvSpPr>
      <dsp:spPr>
        <a:xfrm>
          <a:off x="787024" y="139109"/>
          <a:ext cx="2760791" cy="958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42A94-DBD1-42DB-B323-31A25EBC3C5A}">
      <dsp:nvSpPr>
        <dsp:cNvPr id="0" name=""/>
        <dsp:cNvSpPr/>
      </dsp:nvSpPr>
      <dsp:spPr>
        <a:xfrm>
          <a:off x="1904181" y="2486852"/>
          <a:ext cx="535037" cy="34242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01494-6F7F-45D0-81D6-46D415E4CF7A}">
      <dsp:nvSpPr>
        <dsp:cNvPr id="0" name=""/>
        <dsp:cNvSpPr/>
      </dsp:nvSpPr>
      <dsp:spPr>
        <a:xfrm>
          <a:off x="887611" y="2760791"/>
          <a:ext cx="2568177" cy="64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Search</a:t>
          </a:r>
          <a:r>
            <a:rPr lang="en-US" sz="2100" kern="1200" dirty="0" smtClean="0"/>
            <a:t> Products</a:t>
          </a:r>
          <a:endParaRPr lang="en-US" sz="2100" kern="1200" dirty="0"/>
        </a:p>
      </dsp:txBody>
      <dsp:txXfrm>
        <a:off x="887611" y="2760791"/>
        <a:ext cx="2568177" cy="642044"/>
      </dsp:txXfrm>
    </dsp:sp>
    <dsp:sp modelId="{02547914-FB67-4343-BF21-10AF0E8133F0}">
      <dsp:nvSpPr>
        <dsp:cNvPr id="0" name=""/>
        <dsp:cNvSpPr/>
      </dsp:nvSpPr>
      <dsp:spPr>
        <a:xfrm>
          <a:off x="1790753" y="1171945"/>
          <a:ext cx="963066" cy="96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 details</a:t>
          </a:r>
          <a:endParaRPr lang="en-US" sz="1200" kern="1200" dirty="0"/>
        </a:p>
      </dsp:txBody>
      <dsp:txXfrm>
        <a:off x="1931791" y="1312983"/>
        <a:ext cx="680990" cy="680990"/>
      </dsp:txXfrm>
    </dsp:sp>
    <dsp:sp modelId="{FEC5740F-6C96-46F4-A5C7-46029803B632}">
      <dsp:nvSpPr>
        <dsp:cNvPr id="0" name=""/>
        <dsp:cNvSpPr/>
      </dsp:nvSpPr>
      <dsp:spPr>
        <a:xfrm>
          <a:off x="1101625" y="449431"/>
          <a:ext cx="963066" cy="96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Advertise</a:t>
          </a:r>
          <a:endParaRPr lang="en-US" sz="1200" kern="1200" dirty="0"/>
        </a:p>
      </dsp:txBody>
      <dsp:txXfrm>
        <a:off x="1242663" y="590469"/>
        <a:ext cx="680990" cy="680990"/>
      </dsp:txXfrm>
    </dsp:sp>
    <dsp:sp modelId="{C5F8114C-CE93-49BA-852D-352926FC4C40}">
      <dsp:nvSpPr>
        <dsp:cNvPr id="0" name=""/>
        <dsp:cNvSpPr/>
      </dsp:nvSpPr>
      <dsp:spPr>
        <a:xfrm>
          <a:off x="673596" y="21401"/>
          <a:ext cx="2996207" cy="23969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0EFDB-3B68-4087-A609-F55D06391484}">
      <dsp:nvSpPr>
        <dsp:cNvPr id="0" name=""/>
        <dsp:cNvSpPr/>
      </dsp:nvSpPr>
      <dsp:spPr>
        <a:xfrm>
          <a:off x="98667" y="1486935"/>
          <a:ext cx="1465627" cy="48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</a:rPr>
            <a:t>Export History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98667" y="1486935"/>
        <a:ext cx="1465627" cy="482990"/>
      </dsp:txXfrm>
    </dsp:sp>
    <dsp:sp modelId="{F4B3F451-154D-48F5-8220-EF396E2DB09B}">
      <dsp:nvSpPr>
        <dsp:cNvPr id="0" name=""/>
        <dsp:cNvSpPr/>
      </dsp:nvSpPr>
      <dsp:spPr>
        <a:xfrm>
          <a:off x="97002" y="1340039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8FED66-0FC7-48B4-B6DC-F177A811CE1D}">
      <dsp:nvSpPr>
        <dsp:cNvPr id="0" name=""/>
        <dsp:cNvSpPr/>
      </dsp:nvSpPr>
      <dsp:spPr>
        <a:xfrm>
          <a:off x="178611" y="1176822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854878"/>
                <a:satOff val="-305"/>
                <a:lumOff val="49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854878"/>
                <a:satOff val="-305"/>
                <a:lumOff val="49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854878"/>
                <a:satOff val="-305"/>
                <a:lumOff val="49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27352-5EC7-46D8-A5EB-871933023794}">
      <dsp:nvSpPr>
        <dsp:cNvPr id="0" name=""/>
        <dsp:cNvSpPr/>
      </dsp:nvSpPr>
      <dsp:spPr>
        <a:xfrm>
          <a:off x="374472" y="1209465"/>
          <a:ext cx="183203" cy="183203"/>
        </a:xfrm>
        <a:prstGeom prst="ellipse">
          <a:avLst/>
        </a:prstGeom>
        <a:gradFill rotWithShape="0">
          <a:gsLst>
            <a:gs pos="0">
              <a:schemeClr val="accent5">
                <a:hueOff val="1709757"/>
                <a:satOff val="-611"/>
                <a:lumOff val="98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709757"/>
                <a:satOff val="-611"/>
                <a:lumOff val="98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709757"/>
                <a:satOff val="-611"/>
                <a:lumOff val="98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14FC44-6EEF-4CDF-BF5A-441572E29DC8}">
      <dsp:nvSpPr>
        <dsp:cNvPr id="0" name=""/>
        <dsp:cNvSpPr/>
      </dsp:nvSpPr>
      <dsp:spPr>
        <a:xfrm>
          <a:off x="537690" y="1029926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2564635"/>
                <a:satOff val="-916"/>
                <a:lumOff val="147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2564635"/>
                <a:satOff val="-916"/>
                <a:lumOff val="147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2564635"/>
                <a:satOff val="-916"/>
                <a:lumOff val="147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AB35CD-C69D-4E5E-81F9-6B5FCE7586A2}">
      <dsp:nvSpPr>
        <dsp:cNvPr id="0" name=""/>
        <dsp:cNvSpPr/>
      </dsp:nvSpPr>
      <dsp:spPr>
        <a:xfrm>
          <a:off x="749872" y="964639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3419514"/>
                <a:satOff val="-1221"/>
                <a:lumOff val="19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3419514"/>
                <a:satOff val="-1221"/>
                <a:lumOff val="19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3419514"/>
                <a:satOff val="-1221"/>
                <a:lumOff val="19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384BC1-D27D-403D-8C22-5E8663AEE551}">
      <dsp:nvSpPr>
        <dsp:cNvPr id="0" name=""/>
        <dsp:cNvSpPr/>
      </dsp:nvSpPr>
      <dsp:spPr>
        <a:xfrm>
          <a:off x="1011021" y="1078891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4274393"/>
                <a:satOff val="-1527"/>
                <a:lumOff val="245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4274393"/>
                <a:satOff val="-1527"/>
                <a:lumOff val="245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4274393"/>
                <a:satOff val="-1527"/>
                <a:lumOff val="245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78D203-83F1-41F6-9779-993FF353F4A8}">
      <dsp:nvSpPr>
        <dsp:cNvPr id="0" name=""/>
        <dsp:cNvSpPr/>
      </dsp:nvSpPr>
      <dsp:spPr>
        <a:xfrm>
          <a:off x="1174238" y="1160500"/>
          <a:ext cx="183203" cy="183203"/>
        </a:xfrm>
        <a:prstGeom prst="ellipse">
          <a:avLst/>
        </a:prstGeom>
        <a:gradFill rotWithShape="0">
          <a:gsLst>
            <a:gs pos="0">
              <a:schemeClr val="accent5">
                <a:hueOff val="5129271"/>
                <a:satOff val="-1832"/>
                <a:lumOff val="294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129271"/>
                <a:satOff val="-1832"/>
                <a:lumOff val="294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129271"/>
                <a:satOff val="-1832"/>
                <a:lumOff val="294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1BD89B-0322-4F52-A98D-B2EA8389DCDD}">
      <dsp:nvSpPr>
        <dsp:cNvPr id="0" name=""/>
        <dsp:cNvSpPr/>
      </dsp:nvSpPr>
      <dsp:spPr>
        <a:xfrm>
          <a:off x="1402743" y="1340039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5984149"/>
                <a:satOff val="-2137"/>
                <a:lumOff val="343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984149"/>
                <a:satOff val="-2137"/>
                <a:lumOff val="343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984149"/>
                <a:satOff val="-2137"/>
                <a:lumOff val="343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48CC98-B26B-4171-85D2-6E321C763FCF}">
      <dsp:nvSpPr>
        <dsp:cNvPr id="0" name=""/>
        <dsp:cNvSpPr/>
      </dsp:nvSpPr>
      <dsp:spPr>
        <a:xfrm>
          <a:off x="1500673" y="1519579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6839028"/>
                <a:satOff val="-2443"/>
                <a:lumOff val="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6839028"/>
                <a:satOff val="-2443"/>
                <a:lumOff val="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6839028"/>
                <a:satOff val="-2443"/>
                <a:lumOff val="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11ABDA-F8FA-43B2-A339-1306DD98D38C}">
      <dsp:nvSpPr>
        <dsp:cNvPr id="0" name=""/>
        <dsp:cNvSpPr/>
      </dsp:nvSpPr>
      <dsp:spPr>
        <a:xfrm>
          <a:off x="651942" y="1176822"/>
          <a:ext cx="299787" cy="299787"/>
        </a:xfrm>
        <a:prstGeom prst="ellipse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575239-6B0F-4DE4-AC48-90A4CDC8BC29}">
      <dsp:nvSpPr>
        <dsp:cNvPr id="0" name=""/>
        <dsp:cNvSpPr/>
      </dsp:nvSpPr>
      <dsp:spPr>
        <a:xfrm>
          <a:off x="15393" y="1797049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8548785"/>
                <a:satOff val="-3053"/>
                <a:lumOff val="490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8548785"/>
                <a:satOff val="-3053"/>
                <a:lumOff val="490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8548785"/>
                <a:satOff val="-3053"/>
                <a:lumOff val="490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C0C23D-F4B6-4E8C-854A-B33DC8082BB3}">
      <dsp:nvSpPr>
        <dsp:cNvPr id="0" name=""/>
        <dsp:cNvSpPr/>
      </dsp:nvSpPr>
      <dsp:spPr>
        <a:xfrm>
          <a:off x="113324" y="1943944"/>
          <a:ext cx="183203" cy="183203"/>
        </a:xfrm>
        <a:prstGeom prst="ellipse">
          <a:avLst/>
        </a:prstGeom>
        <a:gradFill rotWithShape="0">
          <a:gsLst>
            <a:gs pos="0">
              <a:schemeClr val="accent5">
                <a:hueOff val="9403662"/>
                <a:satOff val="-3359"/>
                <a:lumOff val="539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9403662"/>
                <a:satOff val="-3359"/>
                <a:lumOff val="539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9403662"/>
                <a:satOff val="-3359"/>
                <a:lumOff val="539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C386D4-CDE5-4399-89C1-B943F7A7C838}">
      <dsp:nvSpPr>
        <dsp:cNvPr id="0" name=""/>
        <dsp:cNvSpPr/>
      </dsp:nvSpPr>
      <dsp:spPr>
        <a:xfrm>
          <a:off x="358150" y="2074519"/>
          <a:ext cx="266477" cy="266477"/>
        </a:xfrm>
        <a:prstGeom prst="ellipse">
          <a:avLst/>
        </a:prstGeom>
        <a:gradFill rotWithShape="0">
          <a:gsLst>
            <a:gs pos="0">
              <a:schemeClr val="accent5">
                <a:hueOff val="10258542"/>
                <a:satOff val="-3664"/>
                <a:lumOff val="588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0258542"/>
                <a:satOff val="-3664"/>
                <a:lumOff val="588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0258542"/>
                <a:satOff val="-3664"/>
                <a:lumOff val="588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28985F-482F-427A-8880-5E330BA927E3}">
      <dsp:nvSpPr>
        <dsp:cNvPr id="0" name=""/>
        <dsp:cNvSpPr/>
      </dsp:nvSpPr>
      <dsp:spPr>
        <a:xfrm>
          <a:off x="700907" y="2286701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11113420"/>
                <a:satOff val="-3969"/>
                <a:lumOff val="637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1113420"/>
                <a:satOff val="-3969"/>
                <a:lumOff val="637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1113420"/>
                <a:satOff val="-3969"/>
                <a:lumOff val="637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E3F608-647A-45B3-BE11-C02EF3A63DC4}">
      <dsp:nvSpPr>
        <dsp:cNvPr id="0" name=""/>
        <dsp:cNvSpPr/>
      </dsp:nvSpPr>
      <dsp:spPr>
        <a:xfrm>
          <a:off x="766194" y="2074519"/>
          <a:ext cx="183203" cy="183203"/>
        </a:xfrm>
        <a:prstGeom prst="ellipse">
          <a:avLst/>
        </a:prstGeom>
        <a:gradFill rotWithShape="0">
          <a:gsLst>
            <a:gs pos="0">
              <a:schemeClr val="accent5">
                <a:hueOff val="11968298"/>
                <a:satOff val="-4275"/>
                <a:lumOff val="686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1968298"/>
                <a:satOff val="-4275"/>
                <a:lumOff val="686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1968298"/>
                <a:satOff val="-4275"/>
                <a:lumOff val="686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C10D0-D8C0-4C6C-8C45-D95FCF08CA9C}">
      <dsp:nvSpPr>
        <dsp:cNvPr id="0" name=""/>
        <dsp:cNvSpPr/>
      </dsp:nvSpPr>
      <dsp:spPr>
        <a:xfrm>
          <a:off x="929412" y="2303023"/>
          <a:ext cx="116584" cy="116584"/>
        </a:xfrm>
        <a:prstGeom prst="ellipse">
          <a:avLst/>
        </a:prstGeom>
        <a:gradFill rotWithShape="0">
          <a:gsLst>
            <a:gs pos="0">
              <a:schemeClr val="accent5">
                <a:hueOff val="12823176"/>
                <a:satOff val="-4580"/>
                <a:lumOff val="735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823176"/>
                <a:satOff val="-4580"/>
                <a:lumOff val="735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823176"/>
                <a:satOff val="-4580"/>
                <a:lumOff val="735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D04BA6-71EC-4026-8A7C-15EB46B9E25D}">
      <dsp:nvSpPr>
        <dsp:cNvPr id="0" name=""/>
        <dsp:cNvSpPr/>
      </dsp:nvSpPr>
      <dsp:spPr>
        <a:xfrm>
          <a:off x="1076308" y="2041875"/>
          <a:ext cx="266477" cy="266477"/>
        </a:xfrm>
        <a:prstGeom prst="ellipse">
          <a:avLst/>
        </a:prstGeom>
        <a:gradFill rotWithShape="0">
          <a:gsLst>
            <a:gs pos="0">
              <a:schemeClr val="accent5">
                <a:hueOff val="13678055"/>
                <a:satOff val="-4885"/>
                <a:lumOff val="784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3678055"/>
                <a:satOff val="-4885"/>
                <a:lumOff val="784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3678055"/>
                <a:satOff val="-4885"/>
                <a:lumOff val="784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71F61D-E859-4347-8A51-0233E9735A31}">
      <dsp:nvSpPr>
        <dsp:cNvPr id="0" name=""/>
        <dsp:cNvSpPr/>
      </dsp:nvSpPr>
      <dsp:spPr>
        <a:xfrm>
          <a:off x="1435386" y="1976588"/>
          <a:ext cx="183203" cy="183203"/>
        </a:xfrm>
        <a:prstGeom prst="ellipse">
          <a:avLst/>
        </a:prstGeom>
        <a:gradFill rotWithShape="0">
          <a:gsLst>
            <a:gs pos="0">
              <a:schemeClr val="accent5">
                <a:hueOff val="14532933"/>
                <a:satOff val="-5191"/>
                <a:lumOff val="833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4532933"/>
                <a:satOff val="-5191"/>
                <a:lumOff val="833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4532933"/>
                <a:satOff val="-5191"/>
                <a:lumOff val="833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CC4E0-304A-4D21-B1B3-92EBB4F2DE29}">
      <dsp:nvSpPr>
        <dsp:cNvPr id="0" name=""/>
        <dsp:cNvSpPr/>
      </dsp:nvSpPr>
      <dsp:spPr>
        <a:xfrm>
          <a:off x="1618590" y="1209194"/>
          <a:ext cx="538042" cy="102718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D53453-58F2-42EF-8B51-AB4B520D46F1}">
      <dsp:nvSpPr>
        <dsp:cNvPr id="0" name=""/>
        <dsp:cNvSpPr/>
      </dsp:nvSpPr>
      <dsp:spPr>
        <a:xfrm>
          <a:off x="2058806" y="1209194"/>
          <a:ext cx="538042" cy="102718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4B9B56-A75E-4978-958C-6F677C9A0756}">
      <dsp:nvSpPr>
        <dsp:cNvPr id="0" name=""/>
        <dsp:cNvSpPr/>
      </dsp:nvSpPr>
      <dsp:spPr>
        <a:xfrm>
          <a:off x="2655544" y="1124305"/>
          <a:ext cx="1247280" cy="1247280"/>
        </a:xfrm>
        <a:prstGeom prst="ellipse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66"/>
              </a:solidFill>
            </a:rPr>
            <a:t>Surfing Various companies</a:t>
          </a:r>
          <a:endParaRPr lang="en-US" sz="1400" kern="1200" dirty="0">
            <a:solidFill>
              <a:srgbClr val="FF0066"/>
            </a:solidFill>
          </a:endParaRPr>
        </a:p>
      </dsp:txBody>
      <dsp:txXfrm>
        <a:off x="2838204" y="1306965"/>
        <a:ext cx="881960" cy="881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9A3D2-52E8-49F0-B66B-599386A6DD13}">
      <dsp:nvSpPr>
        <dsp:cNvPr id="0" name=""/>
        <dsp:cNvSpPr/>
      </dsp:nvSpPr>
      <dsp:spPr>
        <a:xfrm rot="16200000">
          <a:off x="506" y="640561"/>
          <a:ext cx="1762023" cy="176202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Estimated price</a:t>
          </a:r>
          <a:endParaRPr lang="en-US" sz="1900" kern="1200" dirty="0"/>
        </a:p>
      </dsp:txBody>
      <dsp:txXfrm rot="5400000">
        <a:off x="506" y="1081067"/>
        <a:ext cx="1453669" cy="881011"/>
      </dsp:txXfrm>
    </dsp:sp>
    <dsp:sp modelId="{D337AA1F-F9CF-44D9-9F6A-30A4CCE694E1}">
      <dsp:nvSpPr>
        <dsp:cNvPr id="0" name=""/>
        <dsp:cNvSpPr/>
      </dsp:nvSpPr>
      <dsp:spPr>
        <a:xfrm rot="5400000">
          <a:off x="1912239" y="640561"/>
          <a:ext cx="1762023" cy="176202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 Products</a:t>
          </a:r>
          <a:endParaRPr lang="en-US" sz="1900" kern="1200" dirty="0"/>
        </a:p>
      </dsp:txBody>
      <dsp:txXfrm rot="-5400000">
        <a:off x="2220593" y="1081067"/>
        <a:ext cx="1453669" cy="8810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0A814-7CEE-4354-8556-EEE4519C6A42}">
      <dsp:nvSpPr>
        <dsp:cNvPr id="0" name=""/>
        <dsp:cNvSpPr/>
      </dsp:nvSpPr>
      <dsp:spPr>
        <a:xfrm>
          <a:off x="2968824" y="726159"/>
          <a:ext cx="1923961" cy="19239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15F6D-4AA6-4EDC-85F6-E9D62E853E38}">
      <dsp:nvSpPr>
        <dsp:cNvPr id="0" name=""/>
        <dsp:cNvSpPr/>
      </dsp:nvSpPr>
      <dsp:spPr>
        <a:xfrm>
          <a:off x="3032928" y="790301"/>
          <a:ext cx="1795327" cy="17956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Provide </a:t>
          </a:r>
          <a:r>
            <a:rPr lang="en-US" sz="1800" kern="1200" dirty="0" err="1" smtClean="0">
              <a:solidFill>
                <a:schemeClr val="bg1"/>
              </a:solidFill>
            </a:rPr>
            <a:t>custome</a:t>
          </a:r>
          <a:r>
            <a:rPr lang="en-US" sz="1800" kern="1200" dirty="0" smtClean="0">
              <a:solidFill>
                <a:schemeClr val="bg1"/>
              </a:solidFill>
            </a:rPr>
            <a:t> design to order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289769" y="1046871"/>
        <a:ext cx="1282498" cy="1282510"/>
      </dsp:txXfrm>
    </dsp:sp>
    <dsp:sp modelId="{B4B8BD81-F4A7-45A1-9531-399274B7CA43}">
      <dsp:nvSpPr>
        <dsp:cNvPr id="0" name=""/>
        <dsp:cNvSpPr/>
      </dsp:nvSpPr>
      <dsp:spPr>
        <a:xfrm rot="2700000">
          <a:off x="980941" y="725944"/>
          <a:ext cx="1924025" cy="1924025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95205-E653-4FB8-9425-82EAC05EEB18}">
      <dsp:nvSpPr>
        <dsp:cNvPr id="0" name=""/>
        <dsp:cNvSpPr/>
      </dsp:nvSpPr>
      <dsp:spPr>
        <a:xfrm>
          <a:off x="1045290" y="790301"/>
          <a:ext cx="1795327" cy="17956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Make Registration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301704" y="1046871"/>
        <a:ext cx="1282498" cy="1282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#1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FEA7-FE75-45D7-BAD6-1E2459EB46B5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FDAB1-17EC-4937-ADF7-C198FB08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FDAB1-17EC-4937-ADF7-C198FB085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570D-B036-4B4F-A85C-7B381FD798A2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E2A0-81C5-4F7D-BD30-0E2B9F0B1EE0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03C1-6E51-44C1-8278-5F5211199924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B473-F69A-4AAC-BA6C-D3DB050B70E0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310-5807-41F1-9B2C-6DE5207755BB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F07A-F91A-4CED-8BD1-B1448A9EA239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4CC0-5478-453B-A86F-42D2882B8BA8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91EE-1A3A-4F80-B3EE-B66EF61F7811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3FC-D2DA-4D77-A051-6B0963491479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29C4-1F37-4CDA-A74E-6600C6B68D8E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230B-ACDB-4F8B-AC7D-A70E3D736F12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5D9-7032-462B-9E86-65D804387218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69F3-FAF6-4714-BA97-F4E2308BEBF6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776F-0E7C-46AA-9C10-0A1A326054E7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54A-4279-4C2B-812E-52EA018D63AE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CF041A-1E31-410B-BCB1-5298DA8A45F3}" type="datetime1">
              <a:rPr lang="en-US" smtClean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(c) 2013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Ceramics Network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582260" y="1714630"/>
            <a:ext cx="3298976" cy="876169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By: Broken Ceramics</a:t>
            </a:r>
            <a:endParaRPr lang="en-US" i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0" y="3467100"/>
            <a:ext cx="3298976" cy="2847845"/>
          </a:xfrm>
        </p:spPr>
        <p:txBody>
          <a:bodyPr>
            <a:normAutofit/>
          </a:bodyPr>
          <a:lstStyle/>
          <a:p>
            <a:pPr marL="400050" indent="-4000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Mr. </a:t>
            </a:r>
            <a:r>
              <a:rPr lang="en-US" sz="2000" dirty="0" err="1" smtClean="0">
                <a:solidFill>
                  <a:schemeClr val="bg1"/>
                </a:solidFill>
              </a:rPr>
              <a:t>Nazmus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Sakib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marL="400050" indent="-4000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Mr. Imran </a:t>
            </a:r>
            <a:r>
              <a:rPr lang="en-US" sz="2000" dirty="0" err="1" smtClean="0">
                <a:solidFill>
                  <a:schemeClr val="bg1"/>
                </a:solidFill>
              </a:rPr>
              <a:t>Zubayer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81236" y="2802864"/>
            <a:ext cx="3304928" cy="5762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Members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6172200" y="3467100"/>
            <a:ext cx="6019800" cy="2847845"/>
          </a:xfrm>
        </p:spPr>
        <p:txBody>
          <a:bodyPr>
            <a:normAutofit/>
          </a:bodyPr>
          <a:lstStyle/>
          <a:p>
            <a:pPr marL="400050" indent="-400050" algn="l">
              <a:buFont typeface="+mj-lt"/>
              <a:buAutoNum type="romanLcPeriod"/>
            </a:pPr>
            <a:r>
              <a:rPr lang="en-US" sz="2000" dirty="0" smtClean="0">
                <a:solidFill>
                  <a:schemeClr val="bg1"/>
                </a:solidFill>
              </a:rPr>
              <a:t>Abu Khalid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                              11.01.04.021</a:t>
            </a:r>
            <a:endParaRPr lang="en-US" sz="2000" dirty="0">
              <a:solidFill>
                <a:schemeClr val="bg1"/>
              </a:solidFill>
            </a:endParaRPr>
          </a:p>
          <a:p>
            <a:pPr marL="400050" indent="-400050" algn="l">
              <a:buFont typeface="+mj-lt"/>
              <a:buAutoNum type="romanLcPeriod"/>
            </a:pPr>
            <a:r>
              <a:rPr lang="en-US" sz="2000" dirty="0" err="1" smtClean="0">
                <a:solidFill>
                  <a:schemeClr val="bg1"/>
                </a:solidFill>
              </a:rPr>
              <a:t>Farzana</a:t>
            </a:r>
            <a:r>
              <a:rPr lang="en-US" sz="2000" dirty="0" smtClean="0">
                <a:solidFill>
                  <a:schemeClr val="bg1"/>
                </a:solidFill>
              </a:rPr>
              <a:t> Sabah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                 11.01.04.027</a:t>
            </a:r>
            <a:endParaRPr lang="en-US" sz="2000" dirty="0">
              <a:solidFill>
                <a:schemeClr val="bg1"/>
              </a:solidFill>
            </a:endParaRPr>
          </a:p>
          <a:p>
            <a:pPr marL="400050" indent="-400050" algn="l">
              <a:buFont typeface="+mj-lt"/>
              <a:buAutoNum type="romanLcPeriod"/>
            </a:pPr>
            <a:r>
              <a:rPr lang="en-US" sz="2000" dirty="0" err="1" smtClean="0">
                <a:solidFill>
                  <a:schemeClr val="bg1"/>
                </a:solidFill>
              </a:rPr>
              <a:t>Sumaiya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Bushra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                 11.01.04.028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sz="2000" dirty="0">
                <a:solidFill>
                  <a:schemeClr val="bg1"/>
                </a:solidFill>
              </a:rPr>
              <a:t>Rasif Tahmid	                  11.01.04.011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3774" y="2852738"/>
            <a:ext cx="3304928" cy="5762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Submitted 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951874" y="0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Relationship In A Brief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10</a:t>
            </a:fld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658149"/>
              </p:ext>
            </p:extLst>
          </p:nvPr>
        </p:nvGraphicFramePr>
        <p:xfrm>
          <a:off x="-359494" y="1919586"/>
          <a:ext cx="43434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1493162"/>
              </p:ext>
            </p:extLst>
          </p:nvPr>
        </p:nvGraphicFramePr>
        <p:xfrm>
          <a:off x="3970719" y="1774976"/>
          <a:ext cx="3976914" cy="338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339011"/>
              </p:ext>
            </p:extLst>
          </p:nvPr>
        </p:nvGraphicFramePr>
        <p:xfrm>
          <a:off x="8335094" y="1862254"/>
          <a:ext cx="3674769" cy="304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71924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65BC4A-5187-44C2-9BD4-50C686C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7A65BC4A-5187-44C2-9BD4-50C686CD7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042A94-DBD1-42DB-B323-31A25EBC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72042A94-DBD1-42DB-B323-31A25EBC3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F8114C-CE93-49BA-852D-352926FC4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C5F8114C-CE93-49BA-852D-352926FC4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C5740F-6C96-46F4-A5C7-46029803B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FEC5740F-6C96-46F4-A5C7-46029803B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47914-FB67-4343-BF21-10AF0E813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02547914-FB67-4343-BF21-10AF0E813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E01494-6F7F-45D0-81D6-46D415E4C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graphicEl>
                                              <a:dgm id="{21E01494-6F7F-45D0-81D6-46D415E4C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19A3D2-52E8-49F0-B66B-599386A6DD1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37AA1F-F9CF-44D9-9F6A-30A4CCE694E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5" grpId="0">
        <p:bldSub>
          <a:bldDgm bld="one"/>
        </p:bldSub>
      </p:bldGraphic>
      <p:bldGraphic spid="6" grpId="0">
        <p:bldAsOne/>
      </p:bldGraphic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951874" y="0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Relationship In A Brief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11</a:t>
            </a:fld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1244965"/>
              </p:ext>
            </p:extLst>
          </p:nvPr>
        </p:nvGraphicFramePr>
        <p:xfrm>
          <a:off x="2921619" y="1779142"/>
          <a:ext cx="5475249" cy="337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823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2656114" y="0"/>
            <a:ext cx="6705600" cy="96882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Any Question?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32" y="1822904"/>
            <a:ext cx="3173308" cy="406037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041069" y="1063107"/>
            <a:ext cx="3935689" cy="54577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Feel Free to Ask Question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12</a:t>
            </a:fld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7" y="1997076"/>
            <a:ext cx="3020719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22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2667000" y="1099456"/>
            <a:ext cx="6705600" cy="96882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C00FF"/>
                </a:solidFill>
              </a:rPr>
              <a:t>Thank you for being with Us</a:t>
            </a:r>
            <a:endParaRPr lang="en-US" sz="4000" dirty="0">
              <a:solidFill>
                <a:srgbClr val="CC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13</a:t>
            </a:fld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04" y="2939143"/>
            <a:ext cx="2852057" cy="29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44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3774" y="85118"/>
            <a:ext cx="10364451" cy="10796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 of previous Discussions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2</a:t>
            </a:fld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6051283"/>
              </p:ext>
            </p:extLst>
          </p:nvPr>
        </p:nvGraphicFramePr>
        <p:xfrm>
          <a:off x="805855" y="1291773"/>
          <a:ext cx="10732689" cy="518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574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80134B-4E61-4329-8E67-F61E83DA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>
                                            <p:graphicEl>
                                              <a:dgm id="{9880134B-4E61-4329-8E67-F61E83DA3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>
                                            <p:graphicEl>
                                              <a:dgm id="{9880134B-4E61-4329-8E67-F61E83DA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>
                                            <p:graphicEl>
                                              <a:dgm id="{9880134B-4E61-4329-8E67-F61E83DA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456103C-CA57-4FC0-9079-2E8FC27C2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>
                                            <p:graphicEl>
                                              <a:dgm id="{8456103C-CA57-4FC0-9079-2E8FC27C2B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>
                                            <p:graphicEl>
                                              <a:dgm id="{8456103C-CA57-4FC0-9079-2E8FC27C2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>
                                            <p:graphicEl>
                                              <a:dgm id="{8456103C-CA57-4FC0-9079-2E8FC27C2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9425DE4-5AB0-44D1-A4BE-B452FC50C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graphicEl>
                                              <a:dgm id="{79425DE4-5AB0-44D1-A4BE-B452FC50C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>
                                            <p:graphicEl>
                                              <a:dgm id="{79425DE4-5AB0-44D1-A4BE-B452FC50C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>
                                            <p:graphicEl>
                                              <a:dgm id="{79425DE4-5AB0-44D1-A4BE-B452FC50C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6A9351-EAD5-40CC-B0A5-E22AC845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>
                                            <p:graphicEl>
                                              <a:dgm id="{5B6A9351-EAD5-40CC-B0A5-E22AC8452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">
                                            <p:graphicEl>
                                              <a:dgm id="{5B6A9351-EAD5-40CC-B0A5-E22AC845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>
                                            <p:graphicEl>
                                              <a:dgm id="{5B6A9351-EAD5-40CC-B0A5-E22AC845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54CF304-5FB6-45AC-A37E-09E161544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>
                                            <p:graphicEl>
                                              <a:dgm id="{E54CF304-5FB6-45AC-A37E-09E161544E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5">
                                            <p:graphicEl>
                                              <a:dgm id="{E54CF304-5FB6-45AC-A37E-09E161544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">
                                            <p:graphicEl>
                                              <a:dgm id="{E54CF304-5FB6-45AC-A37E-09E161544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4DC1400-826C-41E4-B389-18FEAD3C1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>
                                            <p:graphicEl>
                                              <a:dgm id="{64DC1400-826C-41E4-B389-18FEAD3C1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>
                                            <p:graphicEl>
                                              <a:dgm id="{64DC1400-826C-41E4-B389-18FEAD3C1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">
                                            <p:graphicEl>
                                              <a:dgm id="{64DC1400-826C-41E4-B389-18FEAD3C1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1874" y="85117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Topic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93198" y="1439269"/>
            <a:ext cx="4881804" cy="67999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Use Case Diagram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60" y="2675163"/>
            <a:ext cx="4532880" cy="35732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3</a:t>
            </a:fld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40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99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Std" panose="03060802040607070404" pitchFamily="66" charset="0"/>
              </a:rPr>
              <a:t>Actors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Std" panose="03060802040607070404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7" y="1099928"/>
            <a:ext cx="3048264" cy="223539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4</a:t>
            </a:fld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27" y="4696518"/>
            <a:ext cx="1947863" cy="1460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44" y="3465166"/>
            <a:ext cx="1669406" cy="1345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60" y="3801611"/>
            <a:ext cx="2034513" cy="1402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3524" y="376900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International Buyers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734" y="4619536"/>
            <a:ext cx="2975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Dealers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068" y="2862563"/>
            <a:ext cx="2559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Companies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75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74" y="94586"/>
            <a:ext cx="10364452" cy="16050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Of Use Cases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25" y="2275018"/>
            <a:ext cx="3298976" cy="576262"/>
          </a:xfrm>
        </p:spPr>
        <p:txBody>
          <a:bodyPr/>
          <a:lstStyle/>
          <a:p>
            <a:r>
              <a:rPr lang="en-US" dirty="0" smtClean="0">
                <a:solidFill>
                  <a:srgbClr val="58E509"/>
                </a:solidFill>
              </a:rPr>
              <a:t>Companies</a:t>
            </a:r>
            <a:endParaRPr lang="en-US" dirty="0">
              <a:solidFill>
                <a:srgbClr val="58E50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Give Advertises of the Products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Provide Products Details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Review Custom Design For I.B.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Export History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International Buyers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Make Registration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Search Products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Surfing Company's Detail 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Provide Custom Design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Order Products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8E509"/>
                </a:solidFill>
              </a:rPr>
              <a:t>Local Dealers</a:t>
            </a:r>
            <a:endParaRPr lang="en-US" dirty="0">
              <a:solidFill>
                <a:srgbClr val="58E509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lphaL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Make Registration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Search Products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Order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Products</a:t>
            </a:r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5</a:t>
            </a:fld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92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  <p:bldP spid="7" grpId="0" build="p"/>
      <p:bldP spid="12" grpId="0" build="p"/>
      <p:bldP spid="8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142" y="88901"/>
            <a:ext cx="8689976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 Case Diagram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6</a:t>
            </a:fld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42" y="774701"/>
            <a:ext cx="8637788" cy="5956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003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951874" y="0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Of the Use Cases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42409121"/>
              </p:ext>
            </p:extLst>
          </p:nvPr>
        </p:nvGraphicFramePr>
        <p:xfrm>
          <a:off x="953125" y="1907381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7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32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51B9F2A-84F0-4330-B068-1B56A32C5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6">
                                            <p:graphicEl>
                                              <a:dgm id="{251B9F2A-84F0-4330-B068-1B56A32C5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6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6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974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 Of the Use Cases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0943-C948-47E4-B2A9-45581B66CB2E}" type="datetime1">
              <a:rPr lang="en-US" smtClean="0">
                <a:solidFill>
                  <a:srgbClr val="FFC000"/>
                </a:solidFill>
              </a:rPr>
              <a:pPr/>
              <a:t>2/28/2014</a:t>
            </a:fld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(c) 2013 Broken Ceramics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FFC000"/>
                </a:solidFill>
              </a:rPr>
              <a:pPr/>
              <a:t>8</a:t>
            </a:fld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2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8971474"/>
              </p:ext>
            </p:extLst>
          </p:nvPr>
        </p:nvGraphicFramePr>
        <p:xfrm>
          <a:off x="952500" y="1754981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747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9720D176-9A4D-45D3-A056-70D316BCD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5A775788-91EF-4283-BA61-FEA60EC8F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E735A9-BDE7-4000-9772-50BED137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DFE735A9-BDE7-4000-9772-50BED137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DFE735A9-BDE7-4000-9772-50BED137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DFE735A9-BDE7-4000-9772-50BED137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DFE735A9-BDE7-4000-9772-50BED1375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graphicEl>
                                              <a:dgm id="{A382B68F-E9D0-40D2-ACF9-30175FB9E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dgm id="{D7366351-5B9B-4C21-A4D3-D8F5FEE2C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3774" y="85118"/>
            <a:ext cx="10364451" cy="10796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Relationship in a brief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205-68AA-4F5D-BC7E-5024C06812E2}" type="datetime1">
              <a:rPr lang="en-US" b="1" smtClean="0">
                <a:solidFill>
                  <a:srgbClr val="FFC000"/>
                </a:solidFill>
              </a:rPr>
              <a:t>2/28/2014</a:t>
            </a:fld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(c) 2013 Broken Ceramics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b="1" smtClean="0">
                <a:solidFill>
                  <a:srgbClr val="FFC000"/>
                </a:solidFill>
              </a:rPr>
              <a:t>9</a:t>
            </a:fld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4486" y="1164773"/>
            <a:ext cx="8369525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33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Segoe UI Semibold"/>
        <a:ea typeface=""/>
        <a:cs typeface=""/>
      </a:majorFont>
      <a:minorFont>
        <a:latin typeface="Segoe UI Symbol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409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Brush Script Std</vt:lpstr>
      <vt:lpstr>Calibri</vt:lpstr>
      <vt:lpstr>Courier New</vt:lpstr>
      <vt:lpstr>Segoe UI Semibold</vt:lpstr>
      <vt:lpstr>Segoe UI Symbol</vt:lpstr>
      <vt:lpstr>Droplet</vt:lpstr>
      <vt:lpstr>Ceramics Network </vt:lpstr>
      <vt:lpstr>Recap of previous Discussions</vt:lpstr>
      <vt:lpstr>Today’s Topic</vt:lpstr>
      <vt:lpstr>Actors</vt:lpstr>
      <vt:lpstr>List Of Use Cases</vt:lpstr>
      <vt:lpstr>PowerPoint Presentation</vt:lpstr>
      <vt:lpstr>Functions Of the Use Cases</vt:lpstr>
      <vt:lpstr>Functions Of the Use Cases</vt:lpstr>
      <vt:lpstr>Relationship in a brief</vt:lpstr>
      <vt:lpstr>Relationship In A Brief</vt:lpstr>
      <vt:lpstr>Relationship In A Brief</vt:lpstr>
      <vt:lpstr>Any Question?</vt:lpstr>
      <vt:lpstr>Thank you for being with 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Rasif Tahmid</dc:creator>
  <cp:lastModifiedBy>Nabil &amp; Bushra</cp:lastModifiedBy>
  <cp:revision>39</cp:revision>
  <dcterms:created xsi:type="dcterms:W3CDTF">2014-01-09T16:52:05Z</dcterms:created>
  <dcterms:modified xsi:type="dcterms:W3CDTF">2014-02-28T11:18:14Z</dcterms:modified>
</cp:coreProperties>
</file>