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8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22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7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9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3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81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8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9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4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28000" b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91A11B-FFD9-4642-A7A3-D74F8F7F8FD3}" type="datetimeFigureOut">
              <a:rPr lang="en-US" smtClean="0"/>
              <a:t>3/1/2014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9D36D4-CB9F-423D-A57C-738CCFCDF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879" y="796635"/>
            <a:ext cx="8930747" cy="2110382"/>
          </a:xfrm>
          <a:effectLst>
            <a:reflection stA="75000" endPos="63000" dir="5400000" sy="-100000" algn="bl" rotWithShape="0"/>
          </a:effectLst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CERAMICS NETWORK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2738533" y="4278618"/>
            <a:ext cx="8930748" cy="860400"/>
          </a:xfrm>
          <a:effectLst>
            <a:reflection blurRad="114300" stA="98000" endPos="64000" dist="12700" dir="5400000" sy="-100000" algn="bl" rotWithShape="0"/>
          </a:effectLst>
        </p:spPr>
        <p:txBody>
          <a:bodyPr>
            <a:normAutofit lnSpcReduction="10000"/>
          </a:bodyPr>
          <a:lstStyle/>
          <a:p>
            <a:pPr algn="ctr"/>
            <a:r>
              <a:rPr lang="en-US" sz="5400" b="1" i="1" dirty="0" smtClean="0">
                <a:solidFill>
                  <a:schemeClr val="accent6">
                    <a:lumMod val="50000"/>
                  </a:schemeClr>
                </a:solidFill>
                <a:effectLst>
                  <a:reflection stA="87000" endPos="65000" dist="50800" dir="5400000" sy="-100000" algn="bl" rotWithShape="0"/>
                </a:effectLst>
                <a:latin typeface="Algerian" panose="04020705040A02060702" pitchFamily="82" charset="0"/>
              </a:rPr>
              <a:t>BROKEN CERAMICS</a:t>
            </a:r>
            <a:endParaRPr lang="en-US" sz="5400" b="1" i="1" dirty="0">
              <a:solidFill>
                <a:schemeClr val="accent6">
                  <a:lumMod val="50000"/>
                </a:schemeClr>
              </a:solidFill>
              <a:effectLst>
                <a:reflection stA="87000" endPos="65000" dist="50800" dir="5400000" sy="-10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51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09" y="494937"/>
            <a:ext cx="7620001" cy="62484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 rot="19936188">
            <a:off x="611339" y="791413"/>
            <a:ext cx="3618026" cy="876520"/>
          </a:xfrm>
          <a:prstGeom prst="rect">
            <a:avLst/>
          </a:prstGeom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parajita" pitchFamily="34" charset="0"/>
                <a:cs typeface="Aparajita" pitchFamily="34" charset="0"/>
              </a:rPr>
              <a:t>Level-1 Diagram:</a:t>
            </a:r>
            <a:endParaRPr lang="en-US" b="1" u="sng" dirty="0">
              <a:solidFill>
                <a:schemeClr val="tx1">
                  <a:lumMod val="95000"/>
                  <a:lumOff val="5000"/>
                </a:schemeClr>
              </a:solidFill>
              <a:latin typeface="Aparajita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1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009543" y="3259714"/>
            <a:ext cx="7005974" cy="759500"/>
          </a:xfrm>
        </p:spPr>
        <p:txBody>
          <a:bodyPr/>
          <a:lstStyle/>
          <a:p>
            <a:r>
              <a:rPr lang="en-US" b="1" dirty="0" smtClean="0"/>
              <a:t>Entity Relationship Diagram:</a:t>
            </a:r>
            <a:endParaRPr lang="en-US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47935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930895"/>
              </p:ext>
            </p:extLst>
          </p:nvPr>
        </p:nvGraphicFramePr>
        <p:xfrm>
          <a:off x="3357953" y="0"/>
          <a:ext cx="6810375" cy="688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3" imgW="7572204" imgH="9344025" progId="Visio.Drawing.15">
                  <p:embed/>
                </p:oleObj>
              </mc:Choice>
              <mc:Fallback>
                <p:oleObj r:id="rId3" imgW="7572204" imgH="934402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953" y="0"/>
                        <a:ext cx="6810375" cy="688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80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Project Demonstration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Future Plan: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189328"/>
            <a:ext cx="10018713" cy="3124201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Android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versions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Windows Phone versions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Better search options</a:t>
            </a: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Buying section will be added</a:t>
            </a:r>
            <a:endParaRPr lang="en-US" dirty="0" smtClean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Implementation around the whole world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308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 smtClean="0">
                <a:solidFill>
                  <a:schemeClr val="accent6">
                    <a:lumMod val="50000"/>
                  </a:schemeClr>
                </a:solidFill>
                <a:latin typeface="Monotype Corsiva" panose="03010101010201010101" pitchFamily="66" charset="0"/>
              </a:rPr>
              <a:t>Any Questions?</a:t>
            </a:r>
            <a:endParaRPr lang="en-US" sz="7200" b="1" i="1" dirty="0">
              <a:solidFill>
                <a:schemeClr val="accent6">
                  <a:lumMod val="50000"/>
                </a:schemeClr>
              </a:solidFill>
              <a:latin typeface="Monotype Corsiva" panose="03010101010201010101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87" y="2543330"/>
            <a:ext cx="3752759" cy="36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5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14" y="2064224"/>
            <a:ext cx="10018713" cy="1752599"/>
          </a:xfrm>
        </p:spPr>
        <p:txBody>
          <a:bodyPr>
            <a:normAutofit/>
          </a:bodyPr>
          <a:lstStyle/>
          <a:p>
            <a:r>
              <a:rPr lang="en-US" sz="6000" dirty="0" smtClean="0">
                <a:latin typeface="Old English Text MT" panose="03040902040508030806" pitchFamily="66" charset="0"/>
              </a:rPr>
              <a:t>Thank you!!</a:t>
            </a:r>
            <a:endParaRPr lang="en-US" sz="6000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92370" y="2169994"/>
            <a:ext cx="44549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Rasif Tahmid Islam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 ID: 11.01.04.011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A.K.M. Mahmud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 ID: 11.01.04.021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Farzana Yeasmeen Sabah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ID: 11.01.04.027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Sumaiya Bushra</a:t>
            </a:r>
          </a:p>
          <a:p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  ID: 11.01.04.028</a:t>
            </a:r>
          </a:p>
          <a:p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92370" y="1289058"/>
            <a:ext cx="3201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Submitted by: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2201" y="1306515"/>
            <a:ext cx="50862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Submitted to:</a:t>
            </a:r>
            <a:endParaRPr lang="en-US" sz="2400" b="1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5396" y="2169994"/>
            <a:ext cx="47161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Nazmus Sakib</a:t>
            </a:r>
          </a:p>
          <a:p>
            <a:pPr>
              <a:buFont typeface="Wingdings" pitchFamily="2" charset="2"/>
              <a:buChar char="q"/>
            </a:pPr>
            <a:endParaRPr lang="en-US" sz="2400" b="1" dirty="0" smtClean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Abdullah Al </a:t>
            </a:r>
            <a:r>
              <a:rPr lang="en-US" sz="2400" b="1" dirty="0" err="1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Zubaer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Imran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1386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071048" y="2202976"/>
            <a:ext cx="9010934" cy="3886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Our aim is to create a website that will bring all the ceramic companies of our country under one platform. 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This will help the foreign delegates to visit our market easily and more frequently.</a:t>
            </a:r>
          </a:p>
          <a:p>
            <a:r>
              <a:rPr lang="en-US" sz="3200" dirty="0" smtClean="0">
                <a:latin typeface="Aparajita" pitchFamily="34" charset="0"/>
                <a:cs typeface="Aparajita" pitchFamily="34" charset="0"/>
              </a:rPr>
              <a:t>Local Dealer can also visit the market through this website.</a:t>
            </a:r>
          </a:p>
          <a:p>
            <a:endParaRPr lang="en-US" sz="3200" dirty="0" smtClean="0">
              <a:latin typeface="Aparajita" pitchFamily="34" charset="0"/>
              <a:cs typeface="Aparajita" pitchFamily="34" charset="0"/>
            </a:endParaRPr>
          </a:p>
        </p:txBody>
      </p:sp>
      <p:sp>
        <p:nvSpPr>
          <p:cNvPr id="5" name="Title 7"/>
          <p:cNvSpPr>
            <a:spLocks noGrp="1"/>
          </p:cNvSpPr>
          <p:nvPr>
            <p:ph type="title"/>
          </p:nvPr>
        </p:nvSpPr>
        <p:spPr>
          <a:xfrm>
            <a:off x="831843" y="390525"/>
            <a:ext cx="4529528" cy="1362075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Copperplate Gothic Bold" panose="020E0705020206020404" pitchFamily="34" charset="0"/>
                <a:cs typeface="Aparajita" pitchFamily="34" charset="0"/>
              </a:rPr>
              <a:t>Introduction:</a:t>
            </a:r>
            <a:endParaRPr lang="en-US" u="sng" dirty="0">
              <a:latin typeface="Copperplate Gothic Bold" panose="020E0705020206020404" pitchFamily="34" charset="0"/>
              <a:cs typeface="Aparaji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3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 txBox="1">
            <a:spLocks/>
          </p:cNvSpPr>
          <p:nvPr/>
        </p:nvSpPr>
        <p:spPr>
          <a:xfrm>
            <a:off x="1084213" y="497583"/>
            <a:ext cx="6094509" cy="77165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 smtClean="0">
                <a:latin typeface="Copperplate Gothic Bold" panose="020E0705020206020404" pitchFamily="34" charset="0"/>
                <a:cs typeface="Aparajita" pitchFamily="34" charset="0"/>
              </a:rPr>
              <a:t>Project Summary:</a:t>
            </a:r>
            <a:endParaRPr lang="en-US" u="sng" dirty="0">
              <a:latin typeface="Copperplate Gothic Bold" panose="020E0705020206020404" pitchFamily="34" charset="0"/>
              <a:cs typeface="Aparajit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550" y="1269242"/>
            <a:ext cx="97172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A “</a:t>
            </a:r>
            <a:r>
              <a:rPr lang="en-US" sz="2000" b="1" i="1" u="sng" dirty="0">
                <a:latin typeface="Cambria" panose="02040503050406030204" pitchFamily="18" charset="0"/>
              </a:rPr>
              <a:t>search filtering option</a:t>
            </a:r>
            <a:r>
              <a:rPr lang="en-US" sz="2000" dirty="0">
                <a:latin typeface="Cambria" panose="02040503050406030204" pitchFamily="18" charset="0"/>
              </a:rPr>
              <a:t>” by which the buyers can search more precisely.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b="1" i="1" u="sng" dirty="0">
                <a:latin typeface="Cambria" panose="02040503050406030204" pitchFamily="18" charset="0"/>
              </a:rPr>
              <a:t>Latest offers</a:t>
            </a:r>
            <a:r>
              <a:rPr lang="en-US" sz="2000" dirty="0">
                <a:latin typeface="Cambria" panose="02040503050406030204" pitchFamily="18" charset="0"/>
              </a:rPr>
              <a:t> that the companies provide </a:t>
            </a:r>
            <a:r>
              <a:rPr lang="en-US" sz="2000" dirty="0" smtClean="0">
                <a:latin typeface="Cambria" panose="02040503050406030204" pitchFamily="18" charset="0"/>
              </a:rPr>
              <a:t>is featured.</a:t>
            </a: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Buyers can choose from the given designs of various companies and can also provide their own designs.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 smtClean="0">
              <a:latin typeface="Cambria" panose="020405030504060302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Buyers can submit their requirements &amp; the companies will offer their prices according to those requirements. As a result, the buyers can choose which company’s offer is more profitable for them.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Local dealers can also purchase products via this website from industries.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The basic information of the registered Ceramics showrooms of Bangladesh </a:t>
            </a:r>
            <a:r>
              <a:rPr lang="en-US" sz="2000" dirty="0" smtClean="0">
                <a:latin typeface="Cambria" panose="02040503050406030204" pitchFamily="18" charset="0"/>
              </a:rPr>
              <a:t>is displayed </a:t>
            </a:r>
            <a:r>
              <a:rPr lang="en-US" sz="2000" dirty="0">
                <a:latin typeface="Cambria" panose="02040503050406030204" pitchFamily="18" charset="0"/>
              </a:rPr>
              <a:t>so that buyers from country/ outside can contact them.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2000" dirty="0"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4026" y="413491"/>
            <a:ext cx="6848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Project Requirements: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874293" y="1392072"/>
            <a:ext cx="343468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Requirements: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Mouse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Keyboard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Printer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 Requirements: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  Microsoft </a:t>
            </a: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windows</a:t>
            </a:r>
          </a:p>
          <a:p>
            <a:pPr>
              <a:lnSpc>
                <a:spcPct val="115000"/>
              </a:lnSpc>
            </a:pPr>
            <a:r>
              <a:rPr lang="en-US" dirty="0" smtClean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  PHP &amp; MYSQL server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60609" y="1392072"/>
            <a:ext cx="3782510" cy="4438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Information Requirements: </a:t>
            </a:r>
          </a:p>
          <a:p>
            <a:endParaRPr lang="en-US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Data </a:t>
            </a:r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</a:rPr>
              <a:t>of various Ceramics companies</a:t>
            </a:r>
            <a:r>
              <a:rPr lang="en-US" dirty="0" smtClean="0">
                <a:latin typeface="Cambria" panose="020405030504060302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Communications Requirements: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1.   Web browsers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2.   </a:t>
            </a:r>
            <a:r>
              <a:rPr lang="en-US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connection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889" y="407642"/>
            <a:ext cx="55951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Copperplate Gothic Bold" panose="020E0705020206020404" pitchFamily="34" charset="0"/>
              </a:rPr>
              <a:t>Project Platform:</a:t>
            </a:r>
            <a:endParaRPr lang="en-US" sz="4000" dirty="0">
              <a:latin typeface="Copperplate Gothic Bold" panose="020E07050202060204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6421" y="1625132"/>
            <a:ext cx="82704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HTML5</a:t>
            </a:r>
          </a:p>
          <a:p>
            <a:pPr marL="342900" marR="0" lvl="0" indent="-342900" algn="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CSS3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PHP</a:t>
            </a:r>
          </a:p>
          <a:p>
            <a:pPr marL="342900" marR="0" lvl="0" indent="-342900" algn="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JAVASCRIPT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JQUERY</a:t>
            </a:r>
          </a:p>
          <a:p>
            <a:pPr marL="342900" marR="0" lvl="0" indent="-342900" algn="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"/>
              <a:tabLst>
                <a:tab pos="457200" algn="l"/>
              </a:tabLst>
            </a:pP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effectLst/>
                <a:latin typeface="Algerian" panose="04020705040A02060702" pitchFamily="82" charset="0"/>
                <a:ea typeface="Times New Roman" panose="02020603050405020304" pitchFamily="18" charset="0"/>
              </a:rPr>
              <a:t>MYSQL</a:t>
            </a:r>
            <a:endParaRPr lang="en-US" sz="3600" dirty="0">
              <a:solidFill>
                <a:schemeClr val="bg2">
                  <a:lumMod val="10000"/>
                </a:schemeClr>
              </a:solidFill>
              <a:effectLst/>
              <a:latin typeface="Algerian" panose="04020705040A02060702" pitchFamily="82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1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9625" y="0"/>
            <a:ext cx="6698691" cy="899409"/>
          </a:xfrm>
        </p:spPr>
        <p:txBody>
          <a:bodyPr/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Data Flow Diagram: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976" y="1049311"/>
            <a:ext cx="10101458" cy="562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8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333531" y="0"/>
            <a:ext cx="7162800" cy="9144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u="sng" dirty="0" smtClean="0">
                <a:solidFill>
                  <a:schemeClr val="bg2">
                    <a:lumMod val="10000"/>
                  </a:schemeClr>
                </a:solidFill>
                <a:latin typeface="Copperplate Gothic Bold" panose="020E0705020206020404" pitchFamily="34" charset="0"/>
                <a:cs typeface="Aparajita" pitchFamily="34" charset="0"/>
              </a:rPr>
              <a:t>Level -0 Diagram:</a:t>
            </a:r>
            <a:endParaRPr lang="en-US" u="sng" dirty="0">
              <a:solidFill>
                <a:schemeClr val="bg2">
                  <a:lumMod val="10000"/>
                </a:schemeClr>
              </a:solidFill>
              <a:latin typeface="Copperplate Gothic Bold" panose="020E0705020206020404" pitchFamily="34" charset="0"/>
              <a:cs typeface="Aparajit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69" y="694544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6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627" y="476378"/>
            <a:ext cx="7239000" cy="632956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19556597">
            <a:off x="736563" y="973302"/>
            <a:ext cx="32944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parajita" pitchFamily="34" charset="0"/>
                <a:cs typeface="Aparajita" pitchFamily="34" charset="0"/>
              </a:rPr>
              <a:t>Level-1 Diagram:</a:t>
            </a:r>
          </a:p>
        </p:txBody>
      </p:sp>
    </p:spTree>
    <p:extLst>
      <p:ext uri="{BB962C8B-B14F-4D97-AF65-F5344CB8AC3E}">
        <p14:creationId xmlns:p14="http://schemas.microsoft.com/office/powerpoint/2010/main" val="335914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206</TotalTime>
  <Words>302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Aharoni</vt:lpstr>
      <vt:lpstr>Algerian</vt:lpstr>
      <vt:lpstr>Aparajita</vt:lpstr>
      <vt:lpstr>Arial</vt:lpstr>
      <vt:lpstr>Calibri</vt:lpstr>
      <vt:lpstr>Cambria</vt:lpstr>
      <vt:lpstr>Copperplate Gothic Bold</vt:lpstr>
      <vt:lpstr>Corbel</vt:lpstr>
      <vt:lpstr>Monotype Corsiva</vt:lpstr>
      <vt:lpstr>Old English Text MT</vt:lpstr>
      <vt:lpstr>Times New Roman</vt:lpstr>
      <vt:lpstr>Wingdings</vt:lpstr>
      <vt:lpstr>Parallax</vt:lpstr>
      <vt:lpstr>Visio.Drawing.15</vt:lpstr>
      <vt:lpstr>CERAMICS NETWORK</vt:lpstr>
      <vt:lpstr>PowerPoint Presentation</vt:lpstr>
      <vt:lpstr>Introduction:</vt:lpstr>
      <vt:lpstr>PowerPoint Presentation</vt:lpstr>
      <vt:lpstr>PowerPoint Presentation</vt:lpstr>
      <vt:lpstr>PowerPoint Presentation</vt:lpstr>
      <vt:lpstr>Data Flow Diagram:</vt:lpstr>
      <vt:lpstr>Level -0 Diagram:</vt:lpstr>
      <vt:lpstr>PowerPoint Presentation</vt:lpstr>
      <vt:lpstr>PowerPoint Presentation</vt:lpstr>
      <vt:lpstr>Entity Relationship Diagram:</vt:lpstr>
      <vt:lpstr>Project Demonstration</vt:lpstr>
      <vt:lpstr>Future Plan:</vt:lpstr>
      <vt:lpstr>Any Questions?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CERAMICS NETWORK</dc:title>
  <dc:creator>Nabil &amp; Bushra</dc:creator>
  <cp:lastModifiedBy>Abu Khalid</cp:lastModifiedBy>
  <cp:revision>21</cp:revision>
  <dcterms:created xsi:type="dcterms:W3CDTF">2014-02-28T06:29:55Z</dcterms:created>
  <dcterms:modified xsi:type="dcterms:W3CDTF">2014-03-01T04:56:17Z</dcterms:modified>
</cp:coreProperties>
</file>