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1CE2"/>
    <a:srgbClr val="FCDB95"/>
    <a:srgbClr val="281BD7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25" autoAdjust="0"/>
    <p:restoredTop sz="90287" autoAdjust="0"/>
  </p:normalViewPr>
  <p:slideViewPr>
    <p:cSldViewPr showGuides="1">
      <p:cViewPr>
        <p:scale>
          <a:sx n="75" d="100"/>
          <a:sy n="75" d="100"/>
        </p:scale>
        <p:origin x="-1128" y="78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19/05/2015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5/19/2015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CSE 109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971800"/>
            <a:ext cx="7056457" cy="9906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Parallel Circuits</a:t>
            </a:r>
            <a:endParaRPr lang="en-AU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41148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– Chapter 6</a:t>
            </a:r>
            <a:endParaRPr lang="en-US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A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Parallel Circuits</a:t>
            </a:r>
            <a:endParaRPr lang="en-AU" sz="32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1334869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elements, branches, or networks are in parallel </a:t>
            </a:r>
            <a:r>
              <a:rPr lang="en-US" dirty="0" smtClean="0"/>
              <a:t>if – 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 they have two points in common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682240"/>
            <a:ext cx="3557016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9335" y="2667000"/>
            <a:ext cx="2542265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667000"/>
            <a:ext cx="20574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Parallel Resistance</a:t>
            </a:r>
            <a:endParaRPr lang="en-AU" sz="32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34956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543425"/>
            <a:ext cx="48387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991225"/>
            <a:ext cx="3305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4800" y="42026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Alternatively: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37160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Special Case: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1. N =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354466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 For R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= R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= … = R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= R,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371600"/>
            <a:ext cx="4556324" cy="1463040"/>
            <a:chOff x="0" y="1371600"/>
            <a:chExt cx="4556324" cy="14630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1371600"/>
              <a:ext cx="4556324" cy="1463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ectangle 14"/>
            <p:cNvSpPr/>
            <p:nvPr/>
          </p:nvSpPr>
          <p:spPr>
            <a:xfrm>
              <a:off x="3887826" y="1916668"/>
              <a:ext cx="455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400" b="1" i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3999" y="3886200"/>
            <a:ext cx="1810512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2362200"/>
            <a:ext cx="2495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Parallel Resistance</a:t>
            </a:r>
            <a:endParaRPr lang="en-A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19200"/>
            <a:ext cx="5321104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6602" y="16764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Calculate R</a:t>
            </a:r>
            <a:r>
              <a:rPr lang="en-US" b="1" baseline="-25000" dirty="0" smtClean="0">
                <a:solidFill>
                  <a:srgbClr val="FF0000"/>
                </a:solidFill>
              </a:rPr>
              <a:t>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0"/>
            <a:ext cx="534106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150077" y="4048780"/>
            <a:ext cx="2079523" cy="980420"/>
            <a:chOff x="5943601" y="3886200"/>
            <a:chExt cx="2079523" cy="98042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3601" y="3886200"/>
              <a:ext cx="207952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6400800" y="4343400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5">
                      <a:lumMod val="75000"/>
                    </a:schemeClr>
                  </a:solidFill>
                </a:rPr>
                <a:t>= 1.6 </a:t>
              </a:r>
              <a:r>
                <a:rPr lang="el-GR" sz="2800" dirty="0" smtClean="0">
                  <a:solidFill>
                    <a:schemeClr val="accent5">
                      <a:lumMod val="75000"/>
                    </a:schemeClr>
                  </a:solidFill>
                </a:rPr>
                <a:t>Ω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Kirchoff’s</a:t>
            </a:r>
            <a:r>
              <a:rPr lang="en-US" sz="3200" dirty="0" smtClean="0"/>
              <a:t> Current Law (KCL)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763000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algebraic sum </a:t>
            </a:r>
            <a:r>
              <a:rPr lang="en-US" sz="2000" dirty="0" smtClean="0"/>
              <a:t>of the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currents entering and leaving </a:t>
            </a:r>
            <a:r>
              <a:rPr lang="en-US" sz="2000" dirty="0" smtClean="0"/>
              <a:t>an area, system, or node (junction) is zero</a:t>
            </a:r>
            <a:endParaRPr lang="en-US" sz="20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81000" y="2286000"/>
          <a:ext cx="1371600" cy="1059873"/>
        </p:xfrm>
        <a:graphic>
          <a:graphicData uri="http://schemas.openxmlformats.org/presentationml/2006/ole">
            <p:oleObj spid="_x0000_s4098" name="Equation" r:id="rId4" imgW="558720" imgH="431640" progId="Equation.3">
              <p:embed/>
            </p:oleObj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886200"/>
            <a:ext cx="2487444" cy="24688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3733800"/>
            <a:ext cx="3403655" cy="26517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2286000"/>
            <a:ext cx="410663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324600" y="2362200"/>
            <a:ext cx="24609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Incoming Current: -</a:t>
            </a:r>
            <a:r>
              <a:rPr lang="en-US" dirty="0" err="1" smtClean="0">
                <a:solidFill>
                  <a:srgbClr val="FF0000"/>
                </a:solidFill>
              </a:rPr>
              <a:t>ve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Outgoing Current: +</a:t>
            </a:r>
            <a:r>
              <a:rPr lang="en-US" dirty="0" err="1" smtClean="0">
                <a:solidFill>
                  <a:srgbClr val="FF0000"/>
                </a:solidFill>
              </a:rPr>
              <a:t>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KCL</a:t>
            </a:r>
            <a:endParaRPr lang="en-A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1743075"/>
            <a:ext cx="431059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2400" y="1295400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Calculate the unknown currents (all currents flowing from left to right)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156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UNIS Master</vt:lpstr>
      <vt:lpstr>Equation</vt:lpstr>
      <vt:lpstr>CSE 109  Electrical Circuits </vt:lpstr>
      <vt:lpstr>Parallel Circuits</vt:lpstr>
      <vt:lpstr>Parallel Circuits</vt:lpstr>
      <vt:lpstr>Parallel Resistance</vt:lpstr>
      <vt:lpstr>Example: Parallel Resistance</vt:lpstr>
      <vt:lpstr>Kirchoff’s Current Law (KCL)</vt:lpstr>
      <vt:lpstr>Example: KCL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mfuddin</cp:lastModifiedBy>
  <cp:revision>1693</cp:revision>
  <dcterms:created xsi:type="dcterms:W3CDTF">2010-01-29T23:28:42Z</dcterms:created>
  <dcterms:modified xsi:type="dcterms:W3CDTF">2015-05-19T04:28:08Z</dcterms:modified>
</cp:coreProperties>
</file>