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1BD7"/>
    <a:srgbClr val="2A1CE2"/>
    <a:srgbClr val="00682F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0287" autoAdjust="0"/>
  </p:normalViewPr>
  <p:slideViewPr>
    <p:cSldViewPr showGuides="1">
      <p:cViewPr>
        <p:scale>
          <a:sx n="66" d="100"/>
          <a:sy n="66" d="100"/>
        </p:scale>
        <p:origin x="-1632" y="-9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8/4/2015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Power</a:t>
            </a:r>
            <a:endParaRPr lang="en-AU" sz="3200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5676900" y="3162301"/>
            <a:ext cx="2590800" cy="29718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524000"/>
            <a:ext cx="1863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 Power: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817812" y="1371600"/>
          <a:ext cx="4421188" cy="931862"/>
        </p:xfrm>
        <a:graphic>
          <a:graphicData uri="http://schemas.openxmlformats.org/presentationml/2006/ole">
            <p:oleObj spid="_x0000_s66563" name="Equation" r:id="rId3" imgW="1866600" imgH="393480" progId="Equation.3">
              <p:embed/>
            </p:oleObj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4800" y="2819400"/>
            <a:ext cx="2427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Reactive Power: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87650" y="2590800"/>
          <a:ext cx="4330700" cy="931863"/>
        </p:xfrm>
        <a:graphic>
          <a:graphicData uri="http://schemas.openxmlformats.org/presentationml/2006/ole">
            <p:oleObj spid="_x0000_s66564" name="Equation" r:id="rId4" imgW="1828800" imgH="393480" progId="Equation.3">
              <p:embed/>
            </p:oleObj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" y="3886200"/>
            <a:ext cx="1964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Volt-Ampere: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819400" y="3733800"/>
          <a:ext cx="2978150" cy="931863"/>
        </p:xfrm>
        <a:graphic>
          <a:graphicData uri="http://schemas.openxmlformats.org/presentationml/2006/ole">
            <p:oleObj spid="_x0000_s66565" name="Equation" r:id="rId5" imgW="1257120" imgH="39348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0" y="586740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47861" y="46482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Q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4572000"/>
            <a:ext cx="7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VA</a:t>
            </a:r>
            <a:endParaRPr lang="en-US" b="1" dirty="0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976438" y="5486400"/>
          <a:ext cx="1533525" cy="992187"/>
        </p:xfrm>
        <a:graphic>
          <a:graphicData uri="http://schemas.openxmlformats.org/presentationml/2006/ole">
            <p:oleObj spid="_x0000_s66566" name="Equation" r:id="rId6" imgW="647640" imgH="4190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53340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3603" y="4953000"/>
            <a:ext cx="2816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Power Factor (</a:t>
            </a:r>
            <a:r>
              <a:rPr lang="en-US" sz="2400" dirty="0" err="1" smtClean="0">
                <a:solidFill>
                  <a:srgbClr val="FF0000"/>
                </a:solidFill>
              </a:rPr>
              <a:t>p.f</a:t>
            </a:r>
            <a:r>
              <a:rPr lang="en-US" sz="2400" dirty="0" smtClean="0">
                <a:solidFill>
                  <a:srgbClr val="FF0000"/>
                </a:solidFill>
              </a:rPr>
              <a:t>.):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057401"/>
            <a:ext cx="7056457" cy="32004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AC Circuits: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RMS/Average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281BD7"/>
                </a:solidFill>
              </a:rPr>
              <a:t>(Chapter 3 – Corcoran)</a:t>
            </a:r>
            <a:endParaRPr lang="en-AU" sz="5400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Effective or RMS Value</a:t>
            </a:r>
            <a:endParaRPr lang="en-AU" sz="3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033" y="1219200"/>
            <a:ext cx="57203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1" y="4114800"/>
          <a:ext cx="2438400" cy="1007165"/>
        </p:xfrm>
        <a:graphic>
          <a:graphicData uri="http://schemas.openxmlformats.org/presentationml/2006/ole">
            <p:oleObj spid="_x0000_s39939" name="Equation" r:id="rId4" imgW="1168200" imgH="482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3429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 of heat production over a cycle of alternating current (AC):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91200" y="4191000"/>
          <a:ext cx="1624012" cy="571500"/>
        </p:xfrm>
        <a:graphic>
          <a:graphicData uri="http://schemas.openxmlformats.org/presentationml/2006/ole">
            <p:oleObj spid="_x0000_s39940" name="Equation" r:id="rId5" imgW="685800" imgH="241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352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 of heat production by a direct current (DC):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715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</a:t>
            </a:r>
            <a:endParaRPr lang="en-US" dirty="0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914400" y="5370513"/>
          <a:ext cx="4665662" cy="1085850"/>
        </p:xfrm>
        <a:graphic>
          <a:graphicData uri="http://schemas.openxmlformats.org/presentationml/2006/ole">
            <p:oleObj spid="_x0000_s39941" name="Equation" r:id="rId6" imgW="2234880" imgH="52056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91200" y="54102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Effective value / Root Mean Square (RMS) value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Denoted bi: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rms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eff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RMS Value: Sinusoidal Signals</a:t>
            </a:r>
            <a:endParaRPr lang="en-AU" sz="32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44185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036763" y="3656012"/>
          <a:ext cx="3036887" cy="992188"/>
        </p:xfrm>
        <a:graphic>
          <a:graphicData uri="http://schemas.openxmlformats.org/presentationml/2006/ole">
            <p:oleObj spid="_x0000_s40963" name="Equation" r:id="rId4" imgW="1282680" imgH="41904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098675" y="5029200"/>
          <a:ext cx="3006725" cy="992188"/>
        </p:xfrm>
        <a:graphic>
          <a:graphicData uri="http://schemas.openxmlformats.org/presentationml/2006/ole">
            <p:oleObj spid="_x0000_s40964" name="Equation" r:id="rId5" imgW="1269720" imgH="419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86400" y="3810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Proof need to be studied from class lecture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RMS Value: Non-sinusoidal Signals</a:t>
            </a:r>
            <a:endParaRPr lang="en-AU" sz="32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63040"/>
            <a:ext cx="6538583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981200" y="4343399"/>
            <a:ext cx="5370325" cy="1188720"/>
            <a:chOff x="1981200" y="4343399"/>
            <a:chExt cx="5370325" cy="1188720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197" y="4343399"/>
              <a:ext cx="4608328" cy="118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9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4495800"/>
              <a:ext cx="5905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Average Value</a:t>
            </a:r>
            <a:endParaRPr lang="en-AU" sz="32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90600" y="1447800"/>
          <a:ext cx="2663394" cy="1219200"/>
        </p:xfrm>
        <a:graphic>
          <a:graphicData uri="http://schemas.openxmlformats.org/presentationml/2006/ole">
            <p:oleObj spid="_x0000_s43010" name="Equation" r:id="rId3" imgW="1054080" imgH="482400" progId="Equation.3">
              <p:embed/>
            </p:oleObj>
          </a:graphicData>
        </a:graphic>
      </p:graphicFrame>
      <p:pic>
        <p:nvPicPr>
          <p:cNvPr id="5" name="Picture 4" descr="acp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307080"/>
            <a:ext cx="5041138" cy="301752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2895600"/>
            <a:ext cx="285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Alternating waveforms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43600" y="4876800"/>
            <a:ext cx="289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over an integer number of cycle = 0 (zero)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056187" y="1447800"/>
          <a:ext cx="2792413" cy="1219200"/>
        </p:xfrm>
        <a:graphic>
          <a:graphicData uri="http://schemas.openxmlformats.org/presentationml/2006/ole">
            <p:oleObj spid="_x0000_s43011" name="Equation" r:id="rId5" imgW="1104840" imgH="4824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Average Value: Sinusoidal Waveforms</a:t>
            </a:r>
            <a:endParaRPr lang="en-AU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000" y="15240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Average over an integer number of cycle = 0 (zero)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000" y="2297668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Average over half-cycle: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838200" y="2895600"/>
          <a:ext cx="6000751" cy="1219200"/>
        </p:xfrm>
        <a:graphic>
          <a:graphicData uri="http://schemas.openxmlformats.org/presentationml/2006/ole">
            <p:oleObj spid="_x0000_s44034" name="Equation" r:id="rId3" imgW="2374560" imgH="482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4648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Proof need to be studied from class lecture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Average Value: Non-AC Waves</a:t>
            </a:r>
            <a:endParaRPr lang="en-AU" sz="32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447800"/>
            <a:ext cx="5000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962400"/>
            <a:ext cx="631545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4358" y="4034135"/>
            <a:ext cx="69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avg</a:t>
            </a:r>
            <a:endParaRPr lang="en-US" sz="2400" baseline="-25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Form Factor and Crest Factor</a:t>
            </a:r>
            <a:endParaRPr lang="en-AU" sz="32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56360"/>
            <a:ext cx="3629682" cy="192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3810000"/>
          <a:ext cx="4343400" cy="846826"/>
        </p:xfrm>
        <a:graphic>
          <a:graphicData uri="http://schemas.openxmlformats.org/presentationml/2006/ole">
            <p:oleObj spid="_x0000_s65539" name="Equation" r:id="rId4" imgW="201924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981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sinusoidal AC wave: </a:t>
            </a:r>
            <a:r>
              <a:rPr lang="en-US" sz="2400" dirty="0" smtClean="0"/>
              <a:t>Form Factor = 1.11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810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 sinusoidal AC wave: </a:t>
            </a:r>
            <a:r>
              <a:rPr lang="en-US" sz="2400" dirty="0" smtClean="0"/>
              <a:t>Crest Factor = √2 = 1.414</a:t>
            </a:r>
            <a:endParaRPr 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206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UNIS Master</vt:lpstr>
      <vt:lpstr>Equation</vt:lpstr>
      <vt:lpstr>CSE 109  Electrical Circuits </vt:lpstr>
      <vt:lpstr>AC Circuits: RMS/Average (Chapter 3 – Corcoran)</vt:lpstr>
      <vt:lpstr>Effective or RMS Value</vt:lpstr>
      <vt:lpstr>RMS Value: Sinusoidal Signals</vt:lpstr>
      <vt:lpstr>RMS Value: Non-sinusoidal Signals</vt:lpstr>
      <vt:lpstr>Average Value</vt:lpstr>
      <vt:lpstr>Average Value: Sinusoidal Waveforms</vt:lpstr>
      <vt:lpstr>Average Value: Non-AC Waves</vt:lpstr>
      <vt:lpstr>Form Factor and Crest Factor</vt:lpstr>
      <vt:lpstr>Power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1725</cp:revision>
  <dcterms:created xsi:type="dcterms:W3CDTF">2010-01-29T23:28:42Z</dcterms:created>
  <dcterms:modified xsi:type="dcterms:W3CDTF">2015-08-04T04:28:05Z</dcterms:modified>
</cp:coreProperties>
</file>