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ykh Siddique" initials="SS" lastIdx="2" clrIdx="0">
    <p:extLst>
      <p:ext uri="{19B8F6BF-5375-455C-9EA6-DF929625EA0E}">
        <p15:presenceInfo xmlns:p15="http://schemas.microsoft.com/office/powerpoint/2012/main" userId="5a8cda89366107f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3346FB-46C6-4332-A17A-4DCD4D556ED3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C43950-190A-4106-A8BC-48CCE8772433}">
      <dgm:prSet/>
      <dgm:spPr/>
      <dgm:t>
        <a:bodyPr anchor="ctr"/>
        <a:lstStyle/>
        <a:p>
          <a:pPr algn="ctr" rtl="0"/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1) Input Data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F512E27-EAF6-4DA0-A53E-754F69436C78}" type="parTrans" cxnId="{ED195711-0D63-4188-AB37-379A9297C46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0254632-F37C-474F-ACCD-5296968E1D67}" type="sibTrans" cxnId="{ED195711-0D63-4188-AB37-379A9297C46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563073C-39CF-4F91-A7B0-9321DB9A1F19}">
      <dgm:prSet/>
      <dgm:spPr/>
      <dgm:t>
        <a:bodyPr anchor="ctr"/>
        <a:lstStyle/>
        <a:p>
          <a:pPr algn="ctr" rtl="0"/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1) Input Data Manually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B2F4C8-2560-44DD-B7C0-351DBF01B046}" type="parTrans" cxnId="{745A19B9-61E0-4F16-B21E-18516D5A85F0}">
      <dgm:prSet/>
      <dgm:spPr/>
      <dgm:t>
        <a:bodyPr anchor="ctr"/>
        <a:lstStyle/>
        <a:p>
          <a:pPr algn="ctr"/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737A4C-DF68-4760-998F-58333B82DF72}" type="sibTrans" cxnId="{745A19B9-61E0-4F16-B21E-18516D5A85F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8CF5D3D-4A31-4A35-9496-5C9F8B7DCA1D}">
      <dgm:prSet/>
      <dgm:spPr/>
      <dgm:t>
        <a:bodyPr anchor="ctr"/>
        <a:lstStyle/>
        <a:p>
          <a:pPr algn="ctr" rtl="0"/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2) Input Data From File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4FCFE49-51E0-477F-AF0A-329F23409964}" type="parTrans" cxnId="{358F8F74-DE9F-4AB2-97D2-37BFC141C43F}">
      <dgm:prSet/>
      <dgm:spPr/>
      <dgm:t>
        <a:bodyPr anchor="ctr"/>
        <a:lstStyle/>
        <a:p>
          <a:pPr algn="ctr"/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33A5931-5908-425A-89E5-FCC333C64BA2}" type="sibTrans" cxnId="{358F8F74-DE9F-4AB2-97D2-37BFC141C43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834D20D-15A7-41D1-9053-685D9958D7AE}">
      <dgm:prSet/>
      <dgm:spPr/>
      <dgm:t>
        <a:bodyPr anchor="ctr"/>
        <a:lstStyle/>
        <a:p>
          <a:pPr algn="ctr" rtl="0"/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3) Random Input Data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F49107D-AA76-44BA-90EE-93595232FE8E}" type="parTrans" cxnId="{2C1302E6-6A1A-4B2D-BCFC-589086586F91}">
      <dgm:prSet/>
      <dgm:spPr/>
      <dgm:t>
        <a:bodyPr anchor="ctr"/>
        <a:lstStyle/>
        <a:p>
          <a:pPr algn="ctr"/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6700C16-0979-43C9-BCB6-F7DE8D8383AE}" type="sibTrans" cxnId="{2C1302E6-6A1A-4B2D-BCFC-589086586F9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005E5AF-0EB8-410D-BA64-EB3A0200E402}">
      <dgm:prSet/>
      <dgm:spPr/>
      <dgm:t>
        <a:bodyPr anchor="ctr"/>
        <a:lstStyle/>
        <a:p>
          <a:pPr algn="ctr" rtl="0"/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0) Return To Main Menu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6C738B6-B941-4775-94E2-2E0D1ABAC9BE}" type="parTrans" cxnId="{9793F6C8-5720-45C0-8400-347EFF10B35F}">
      <dgm:prSet/>
      <dgm:spPr/>
      <dgm:t>
        <a:bodyPr anchor="ctr"/>
        <a:lstStyle/>
        <a:p>
          <a:pPr algn="ctr"/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D179BC3-331C-4968-A6F0-DBC1A7FBB417}" type="sibTrans" cxnId="{9793F6C8-5720-45C0-8400-347EFF10B35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574F409-6BBE-47DB-B84E-336240598434}">
      <dgm:prSet/>
      <dgm:spPr/>
      <dgm:t>
        <a:bodyPr anchor="ctr"/>
        <a:lstStyle/>
        <a:p>
          <a:pPr algn="ctr" rtl="0"/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2) Check data </a:t>
          </a:r>
          <a:r>
            <a:rPr lang="en-US" b="1" smtClean="0">
              <a:latin typeface="Times New Roman" panose="02020603050405020304" pitchFamily="18" charset="0"/>
              <a:cs typeface="Times New Roman" panose="02020603050405020304" pitchFamily="18" charset="0"/>
            </a:rPr>
            <a:t>input as adjacency </a:t>
          </a:r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matrix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3C8EAEB-8ABF-4BF4-8C17-076530A1D3B3}" type="parTrans" cxnId="{BA5464C1-6B01-4F80-9AC1-1A712A4A80A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4872EE8-63C9-4228-AF14-DE8BB2850875}" type="sibTrans" cxnId="{BA5464C1-6B01-4F80-9AC1-1A712A4A80A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A3DA5E-7BA7-4212-8EB9-20DDED79CCAE}">
      <dgm:prSet custT="1"/>
      <dgm:spPr/>
      <dgm:t>
        <a:bodyPr anchor="ctr"/>
        <a:lstStyle/>
        <a:p>
          <a:pPr algn="ctr" rtl="0"/>
          <a:r>
            <a: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3) Check the graph is connected or not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F28E9A6-F8CD-4A11-AEE9-AABACAECA53B}" type="parTrans" cxnId="{75ECE344-145E-4878-8A83-3053B03F660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D2898A7-83CB-4D63-99CE-D5EAF1A8992E}" type="sibTrans" cxnId="{75ECE344-145E-4878-8A83-3053B03F660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7707DDF-222F-4A5D-894C-BA1A46163C50}">
      <dgm:prSet custT="1"/>
      <dgm:spPr/>
      <dgm:t>
        <a:bodyPr anchor="ctr"/>
        <a:lstStyle/>
        <a:p>
          <a:pPr algn="ctr" rtl="0"/>
          <a:r>
            <a:rPr lang="en-US" sz="9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1) Find Minimum cost from a source to visit all cities.</a:t>
          </a:r>
          <a:endParaRPr lang="en-US" sz="9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0DAF0AA-37B4-4BAC-B10F-69267AB33AEA}" type="parTrans" cxnId="{BB545A17-1304-441C-9B01-7296B8B971BB}">
      <dgm:prSet/>
      <dgm:spPr/>
      <dgm:t>
        <a:bodyPr anchor="ctr"/>
        <a:lstStyle/>
        <a:p>
          <a:pPr algn="ctr"/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8357375-04DB-461A-B266-52C5CD258F8B}" type="sibTrans" cxnId="{BB545A17-1304-441C-9B01-7296B8B971B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C8F7A65-30A9-4495-8FAB-7490DC71EC31}">
      <dgm:prSet custT="1"/>
      <dgm:spPr/>
      <dgm:t>
        <a:bodyPr anchor="ctr"/>
        <a:lstStyle/>
        <a:p>
          <a:pPr algn="ctr" rtl="0"/>
          <a:r>
            <a:rPr lang="en-US" sz="9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2) Find the shortest path from source to destination with minimum cost.</a:t>
          </a:r>
          <a:endParaRPr lang="en-US" sz="9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C506DB9-CA2E-4DD7-BBDE-8E2E58FA188C}" type="parTrans" cxnId="{49853CBB-2475-4CD8-A03C-2F07719FC0C7}">
      <dgm:prSet/>
      <dgm:spPr/>
      <dgm:t>
        <a:bodyPr anchor="ctr"/>
        <a:lstStyle/>
        <a:p>
          <a:pPr algn="ctr"/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5374EA1-87F2-49CF-96F0-C058E2BED765}" type="sibTrans" cxnId="{49853CBB-2475-4CD8-A03C-2F07719FC0C7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9A1A630-0D1C-4FAF-BCEA-1B55FD462BD7}">
      <dgm:prSet/>
      <dgm:spPr/>
      <dgm:t>
        <a:bodyPr anchor="ctr"/>
        <a:lstStyle/>
        <a:p>
          <a:pPr algn="ctr" rtl="0"/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0) Exit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F3F99D-F7A3-4A55-A2E4-DEEFE76AE342}" type="parTrans" cxnId="{D3D90FC9-813F-4035-9889-9D269C8D030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00A5F1D-2D3D-4FBF-925A-73AC08F7D6E4}" type="sibTrans" cxnId="{D3D90FC9-813F-4035-9889-9D269C8D030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8299475-B7DD-47C1-BE6E-9D6250962A02}">
      <dgm:prSet/>
      <dgm:spPr/>
      <dgm:t>
        <a:bodyPr anchor="ctr"/>
        <a:lstStyle/>
        <a:p>
          <a:pPr algn="ctr" rtl="0"/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Output </a:t>
          </a:r>
          <a:r>
            <a:rPr lang="en-US" b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adjacency</a:t>
          </a:r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matrix</a:t>
          </a:r>
        </a:p>
      </dgm:t>
    </dgm:pt>
    <dgm:pt modelId="{B6316D27-92FE-4E5A-98C5-0FE90D420532}" type="parTrans" cxnId="{2DC2FB01-C99F-46B2-A48C-959F4FDDA87B}">
      <dgm:prSet/>
      <dgm:spPr/>
      <dgm:t>
        <a:bodyPr anchor="ctr"/>
        <a:lstStyle/>
        <a:p>
          <a:pPr algn="ctr"/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0941F8C-4223-4263-B3CB-B13D6B2D2B3A}" type="sibTrans" cxnId="{2DC2FB01-C99F-46B2-A48C-959F4FDDA87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B17BA1-4A2D-4F10-BFAA-A52A03AFAEF7}">
      <dgm:prSet/>
      <dgm:spPr/>
      <dgm:t>
        <a:bodyPr anchor="ctr"/>
        <a:lstStyle/>
        <a:p>
          <a:pPr algn="ctr" rtl="0"/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Output Graph is Connected or not.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96B9CE-38AB-4449-BDD0-1593F06F8056}" type="parTrans" cxnId="{D671E338-423A-4BDF-8C8E-5F7D8F9088C1}">
      <dgm:prSet/>
      <dgm:spPr/>
      <dgm:t>
        <a:bodyPr anchor="ctr"/>
        <a:lstStyle/>
        <a:p>
          <a:pPr algn="ctr"/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0241D1-8680-4859-95A0-3C92988F0BF1}" type="sibTrans" cxnId="{D671E338-423A-4BDF-8C8E-5F7D8F9088C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049E95-5562-48B2-88A8-6A4B1C15F75A}">
      <dgm:prSet/>
      <dgm:spPr/>
      <dgm:t>
        <a:bodyPr anchor="ctr"/>
        <a:lstStyle/>
        <a:p>
          <a:pPr algn="ctr" rtl="0"/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Terminate Program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C9463E4-FBAC-42F2-93C0-0977E9345371}" type="parTrans" cxnId="{18AEB3BC-BB2D-408E-9FD2-05DA7E6D1AAE}">
      <dgm:prSet/>
      <dgm:spPr/>
      <dgm:t>
        <a:bodyPr anchor="ctr"/>
        <a:lstStyle/>
        <a:p>
          <a:pPr algn="ctr"/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C32E668-0099-47F3-99D2-B2D4BFE52E4F}" type="sibTrans" cxnId="{18AEB3BC-BB2D-408E-9FD2-05DA7E6D1AAE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B93BD1-14F1-4360-8613-F8D1538C670F}">
      <dgm:prSet/>
      <dgm:spPr/>
      <dgm:t>
        <a:bodyPr anchor="ctr"/>
        <a:lstStyle/>
        <a:p>
          <a:pPr algn="ctr" rtl="0"/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Input from keyboard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32442E-13E2-437E-9B7D-0539CAEA739C}" type="parTrans" cxnId="{684F2992-9211-4445-A80C-F8B63A79DD6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BA63D47-5290-4BE0-9F2B-BD43CB9B3F9F}" type="sibTrans" cxnId="{684F2992-9211-4445-A80C-F8B63A79DD6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00B649C-1E25-4488-8D55-A9744C6DEC00}">
      <dgm:prSet/>
      <dgm:spPr/>
      <dgm:t>
        <a:bodyPr anchor="ctr"/>
        <a:lstStyle/>
        <a:p>
          <a:pPr algn="ctr" rtl="0"/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Input from project Root file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CEC357A-0FF2-400A-8C36-8A8FCDBB7D7B}" type="parTrans" cxnId="{4731A4DA-E055-4C0F-B9FD-79D34586539E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2C4F443-E705-45C0-9F14-AB9B568F4EAA}" type="sibTrans" cxnId="{4731A4DA-E055-4C0F-B9FD-79D34586539E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69B045B-780F-4497-B1FE-27E2AF032547}">
      <dgm:prSet/>
      <dgm:spPr/>
      <dgm:t>
        <a:bodyPr anchor="ctr"/>
        <a:lstStyle/>
        <a:p>
          <a:pPr algn="ctr" rtl="0"/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Generate Random Graph 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C42B14-0470-4677-ACC9-8A2B984F346D}" type="parTrans" cxnId="{FE11F8B1-8488-4314-B980-3BD74CDCA5D3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4DA3E9-5270-4C3D-8DA2-AD5CB844E945}" type="sibTrans" cxnId="{FE11F8B1-8488-4314-B980-3BD74CDCA5D3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F7C695-1AA0-455F-8160-423C619AA363}">
      <dgm:prSet custT="1"/>
      <dgm:spPr/>
      <dgm:t>
        <a:bodyPr anchor="ctr"/>
        <a:lstStyle/>
        <a:p>
          <a:pPr algn="ctr" rtl="0"/>
          <a:r>
            <a: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4) Find the fastest route to visit the city</a:t>
          </a:r>
          <a:endParaRPr lang="en-US" sz="1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08DB3BE-8BF8-402B-83F7-DF2635402FE7}" type="sibTrans" cxnId="{0CC56009-5A5F-4CD1-AAB1-52D8ED4F592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382E253-90BD-454C-8D6B-392DFB90E94F}" type="parTrans" cxnId="{0CC56009-5A5F-4CD1-AAB1-52D8ED4F592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AFBB9E1-779D-4C9E-90D1-654CE7A4B601}">
      <dgm:prSet/>
      <dgm:spPr/>
      <dgm:t>
        <a:bodyPr anchor="ctr"/>
        <a:lstStyle/>
        <a:p>
          <a:pPr algn="ctr" rtl="0"/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0) Return to main Menu.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84423B-216D-4B0A-9386-AEB82A37BA87}" type="sibTrans" cxnId="{CC495B15-CC53-4603-B176-A51D2816CCC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2F73626-2589-4DD1-973D-81ADE3B9E30E}" type="parTrans" cxnId="{CC495B15-CC53-4603-B176-A51D2816CCC5}">
      <dgm:prSet/>
      <dgm:spPr/>
      <dgm:t>
        <a:bodyPr anchor="ctr"/>
        <a:lstStyle/>
        <a:p>
          <a:pPr algn="ctr"/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F6DEA66-B21E-43BF-B4C9-A82186770EFD}">
      <dgm:prSet/>
      <dgm:spPr/>
      <dgm:t>
        <a:bodyPr anchor="ctr"/>
        <a:lstStyle/>
        <a:p>
          <a:pPr algn="ctr" rtl="0"/>
          <a:r>
            <a:rPr lang="en-US" b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Return To Main Menu</a:t>
          </a:r>
        </a:p>
      </dgm:t>
    </dgm:pt>
    <dgm:pt modelId="{E75993A9-E84F-464A-9B16-DDFD3F17301D}" type="parTrans" cxnId="{E5C0D8C1-A001-4E6B-806C-AA7858C04652}">
      <dgm:prSet/>
      <dgm:spPr/>
      <dgm:t>
        <a:bodyPr/>
        <a:lstStyle/>
        <a:p>
          <a:endParaRPr lang="en-US"/>
        </a:p>
      </dgm:t>
    </dgm:pt>
    <dgm:pt modelId="{185D89BC-5CF0-4C71-90D7-93181454D908}" type="sibTrans" cxnId="{E5C0D8C1-A001-4E6B-806C-AA7858C04652}">
      <dgm:prSet/>
      <dgm:spPr/>
      <dgm:t>
        <a:bodyPr/>
        <a:lstStyle/>
        <a:p>
          <a:endParaRPr lang="en-US"/>
        </a:p>
      </dgm:t>
    </dgm:pt>
    <dgm:pt modelId="{65657C61-8954-45B5-A050-1333D20CF105}">
      <dgm:prSet/>
      <dgm:spPr/>
      <dgm:t>
        <a:bodyPr anchor="ctr"/>
        <a:lstStyle/>
        <a:p>
          <a:pPr algn="ctr" rtl="0"/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Return To main Menu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8AB2354-1DA3-43E1-94C8-98E31BF151CA}" type="parTrans" cxnId="{7A019888-D220-4FE3-BB91-EE3B26B6D305}">
      <dgm:prSet/>
      <dgm:spPr/>
      <dgm:t>
        <a:bodyPr/>
        <a:lstStyle/>
        <a:p>
          <a:endParaRPr lang="en-US"/>
        </a:p>
      </dgm:t>
    </dgm:pt>
    <dgm:pt modelId="{CE78EFE8-C573-43CC-A0D7-7E106F866B49}" type="sibTrans" cxnId="{7A019888-D220-4FE3-BB91-EE3B26B6D305}">
      <dgm:prSet/>
      <dgm:spPr/>
      <dgm:t>
        <a:bodyPr/>
        <a:lstStyle/>
        <a:p>
          <a:endParaRPr lang="en-US"/>
        </a:p>
      </dgm:t>
    </dgm:pt>
    <dgm:pt modelId="{B9E68327-4158-4D75-AB15-3E33B7B49A19}" type="pres">
      <dgm:prSet presAssocID="{F23346FB-46C6-4332-A17A-4DCD4D556ED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A7EB4A4-A67E-467A-8542-EF36DDA35612}" type="pres">
      <dgm:prSet presAssocID="{CAC43950-190A-4106-A8BC-48CCE8772433}" presName="root" presStyleCnt="0"/>
      <dgm:spPr/>
    </dgm:pt>
    <dgm:pt modelId="{0F8D3D5D-A88C-4AC3-8828-AD64994FABB3}" type="pres">
      <dgm:prSet presAssocID="{CAC43950-190A-4106-A8BC-48CCE8772433}" presName="rootComposite" presStyleCnt="0"/>
      <dgm:spPr/>
    </dgm:pt>
    <dgm:pt modelId="{430AA4AC-8B71-4AB4-A387-66C98B42DB17}" type="pres">
      <dgm:prSet presAssocID="{CAC43950-190A-4106-A8BC-48CCE8772433}" presName="rootText" presStyleLbl="node1" presStyleIdx="0" presStyleCnt="5"/>
      <dgm:spPr/>
      <dgm:t>
        <a:bodyPr/>
        <a:lstStyle/>
        <a:p>
          <a:endParaRPr lang="en-US"/>
        </a:p>
      </dgm:t>
    </dgm:pt>
    <dgm:pt modelId="{AC95ED64-A485-48F7-A897-13F1BEBD48C7}" type="pres">
      <dgm:prSet presAssocID="{CAC43950-190A-4106-A8BC-48CCE8772433}" presName="rootConnector" presStyleLbl="node1" presStyleIdx="0" presStyleCnt="5"/>
      <dgm:spPr/>
      <dgm:t>
        <a:bodyPr/>
        <a:lstStyle/>
        <a:p>
          <a:endParaRPr lang="en-US"/>
        </a:p>
      </dgm:t>
    </dgm:pt>
    <dgm:pt modelId="{06A1DFAF-CA2B-4444-9483-50EDD0FA568B}" type="pres">
      <dgm:prSet presAssocID="{CAC43950-190A-4106-A8BC-48CCE8772433}" presName="childShape" presStyleCnt="0"/>
      <dgm:spPr/>
    </dgm:pt>
    <dgm:pt modelId="{A0B1E1DD-C2AF-40CA-BFF6-BBADB37179A5}" type="pres">
      <dgm:prSet presAssocID="{4BB2F4C8-2560-44DD-B7C0-351DBF01B046}" presName="Name13" presStyleLbl="parChTrans1D2" presStyleIdx="0" presStyleCnt="10"/>
      <dgm:spPr/>
      <dgm:t>
        <a:bodyPr/>
        <a:lstStyle/>
        <a:p>
          <a:endParaRPr lang="en-US"/>
        </a:p>
      </dgm:t>
    </dgm:pt>
    <dgm:pt modelId="{6B564CB6-63C7-4BFB-AC84-10ED11C3773B}" type="pres">
      <dgm:prSet presAssocID="{F563073C-39CF-4F91-A7B0-9321DB9A1F19}" presName="childText" presStyleLbl="bgAcc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1452B0-C62B-47D9-B9A1-A497A47A1D30}" type="pres">
      <dgm:prSet presAssocID="{E4FCFE49-51E0-477F-AF0A-329F23409964}" presName="Name13" presStyleLbl="parChTrans1D2" presStyleIdx="1" presStyleCnt="10"/>
      <dgm:spPr/>
      <dgm:t>
        <a:bodyPr/>
        <a:lstStyle/>
        <a:p>
          <a:endParaRPr lang="en-US"/>
        </a:p>
      </dgm:t>
    </dgm:pt>
    <dgm:pt modelId="{FB8FD126-7156-4F54-8926-9BDFCA2AAF40}" type="pres">
      <dgm:prSet presAssocID="{B8CF5D3D-4A31-4A35-9496-5C9F8B7DCA1D}" presName="childText" presStyleLbl="bgAcc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04E4A8-DB22-4926-A8EA-93BBF612B166}" type="pres">
      <dgm:prSet presAssocID="{DF49107D-AA76-44BA-90EE-93595232FE8E}" presName="Name13" presStyleLbl="parChTrans1D2" presStyleIdx="2" presStyleCnt="10"/>
      <dgm:spPr/>
      <dgm:t>
        <a:bodyPr/>
        <a:lstStyle/>
        <a:p>
          <a:endParaRPr lang="en-US"/>
        </a:p>
      </dgm:t>
    </dgm:pt>
    <dgm:pt modelId="{3E92047A-7007-4DDD-8AB2-2A7311092AFC}" type="pres">
      <dgm:prSet presAssocID="{0834D20D-15A7-41D1-9053-685D9958D7AE}" presName="childText" presStyleLbl="bgAcc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03A40E-9380-4744-9A7D-FE76EFEFB8F9}" type="pres">
      <dgm:prSet presAssocID="{86C738B6-B941-4775-94E2-2E0D1ABAC9BE}" presName="Name13" presStyleLbl="parChTrans1D2" presStyleIdx="3" presStyleCnt="10"/>
      <dgm:spPr/>
      <dgm:t>
        <a:bodyPr/>
        <a:lstStyle/>
        <a:p>
          <a:endParaRPr lang="en-US"/>
        </a:p>
      </dgm:t>
    </dgm:pt>
    <dgm:pt modelId="{98BD5580-4656-4F4C-9A0C-182B535ADE1D}" type="pres">
      <dgm:prSet presAssocID="{C005E5AF-0EB8-410D-BA64-EB3A0200E402}" presName="childText" presStyleLbl="bgAcc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A521CA-B10A-4914-ADB6-EA953A080FB6}" type="pres">
      <dgm:prSet presAssocID="{8574F409-6BBE-47DB-B84E-336240598434}" presName="root" presStyleCnt="0"/>
      <dgm:spPr/>
    </dgm:pt>
    <dgm:pt modelId="{AD1EE3C7-2026-422D-9EF4-32D57324BDA2}" type="pres">
      <dgm:prSet presAssocID="{8574F409-6BBE-47DB-B84E-336240598434}" presName="rootComposite" presStyleCnt="0"/>
      <dgm:spPr/>
    </dgm:pt>
    <dgm:pt modelId="{5BA72DF9-2BE3-4ABB-89BD-3445D6A7CAC2}" type="pres">
      <dgm:prSet presAssocID="{8574F409-6BBE-47DB-B84E-336240598434}" presName="rootText" presStyleLbl="node1" presStyleIdx="1" presStyleCnt="5"/>
      <dgm:spPr/>
      <dgm:t>
        <a:bodyPr/>
        <a:lstStyle/>
        <a:p>
          <a:endParaRPr lang="en-US"/>
        </a:p>
      </dgm:t>
    </dgm:pt>
    <dgm:pt modelId="{C1C4D1FE-14B2-419D-AF90-08AFCD3726D8}" type="pres">
      <dgm:prSet presAssocID="{8574F409-6BBE-47DB-B84E-336240598434}" presName="rootConnector" presStyleLbl="node1" presStyleIdx="1" presStyleCnt="5"/>
      <dgm:spPr/>
      <dgm:t>
        <a:bodyPr/>
        <a:lstStyle/>
        <a:p>
          <a:endParaRPr lang="en-US"/>
        </a:p>
      </dgm:t>
    </dgm:pt>
    <dgm:pt modelId="{098C7022-8DD4-4D00-ACAD-FFC7EA4604D9}" type="pres">
      <dgm:prSet presAssocID="{8574F409-6BBE-47DB-B84E-336240598434}" presName="childShape" presStyleCnt="0"/>
      <dgm:spPr/>
    </dgm:pt>
    <dgm:pt modelId="{21432041-743E-4EFC-ABD7-36222772F3E4}" type="pres">
      <dgm:prSet presAssocID="{B6316D27-92FE-4E5A-98C5-0FE90D420532}" presName="Name13" presStyleLbl="parChTrans1D2" presStyleIdx="4" presStyleCnt="10"/>
      <dgm:spPr/>
      <dgm:t>
        <a:bodyPr/>
        <a:lstStyle/>
        <a:p>
          <a:endParaRPr lang="en-US"/>
        </a:p>
      </dgm:t>
    </dgm:pt>
    <dgm:pt modelId="{EB7A6574-09A7-4D43-9C73-FDA613D6EFA2}" type="pres">
      <dgm:prSet presAssocID="{78299475-B7DD-47C1-BE6E-9D6250962A02}" presName="childText" presStyleLbl="bgAcc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FD5905-1F62-4D29-9D8A-AD9FD115B65C}" type="pres">
      <dgm:prSet presAssocID="{4BA3DA5E-7BA7-4212-8EB9-20DDED79CCAE}" presName="root" presStyleCnt="0"/>
      <dgm:spPr/>
    </dgm:pt>
    <dgm:pt modelId="{583BF301-789C-4A0E-B842-589791D0A1FA}" type="pres">
      <dgm:prSet presAssocID="{4BA3DA5E-7BA7-4212-8EB9-20DDED79CCAE}" presName="rootComposite" presStyleCnt="0"/>
      <dgm:spPr/>
    </dgm:pt>
    <dgm:pt modelId="{704432FE-DC69-4565-BE2D-DEF481DF89B3}" type="pres">
      <dgm:prSet presAssocID="{4BA3DA5E-7BA7-4212-8EB9-20DDED79CCAE}" presName="rootText" presStyleLbl="node1" presStyleIdx="2" presStyleCnt="5"/>
      <dgm:spPr/>
      <dgm:t>
        <a:bodyPr/>
        <a:lstStyle/>
        <a:p>
          <a:endParaRPr lang="en-US"/>
        </a:p>
      </dgm:t>
    </dgm:pt>
    <dgm:pt modelId="{5FA060B4-0EE2-4627-8527-90E8616F39DE}" type="pres">
      <dgm:prSet presAssocID="{4BA3DA5E-7BA7-4212-8EB9-20DDED79CCAE}" presName="rootConnector" presStyleLbl="node1" presStyleIdx="2" presStyleCnt="5"/>
      <dgm:spPr/>
      <dgm:t>
        <a:bodyPr/>
        <a:lstStyle/>
        <a:p>
          <a:endParaRPr lang="en-US"/>
        </a:p>
      </dgm:t>
    </dgm:pt>
    <dgm:pt modelId="{21435938-C215-4859-8ECE-5F18A2C500B6}" type="pres">
      <dgm:prSet presAssocID="{4BA3DA5E-7BA7-4212-8EB9-20DDED79CCAE}" presName="childShape" presStyleCnt="0"/>
      <dgm:spPr/>
    </dgm:pt>
    <dgm:pt modelId="{D4FA9496-4979-4CC9-B565-62F9BC24ECF4}" type="pres">
      <dgm:prSet presAssocID="{A096B9CE-38AB-4449-BDD0-1593F06F8056}" presName="Name13" presStyleLbl="parChTrans1D2" presStyleIdx="5" presStyleCnt="10"/>
      <dgm:spPr/>
      <dgm:t>
        <a:bodyPr/>
        <a:lstStyle/>
        <a:p>
          <a:endParaRPr lang="en-US"/>
        </a:p>
      </dgm:t>
    </dgm:pt>
    <dgm:pt modelId="{37C17E0C-0212-48E4-8FEF-50AA3F032ADC}" type="pres">
      <dgm:prSet presAssocID="{7FB17BA1-4A2D-4F10-BFAA-A52A03AFAEF7}" presName="childText" presStyleLbl="bgAcc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DB2A90-8310-49FF-9460-BF902B0A77B9}" type="pres">
      <dgm:prSet presAssocID="{92F7C695-1AA0-455F-8160-423C619AA363}" presName="root" presStyleCnt="0"/>
      <dgm:spPr/>
    </dgm:pt>
    <dgm:pt modelId="{29BB8060-0FFC-48E0-AFAB-4C2CBDBFBE45}" type="pres">
      <dgm:prSet presAssocID="{92F7C695-1AA0-455F-8160-423C619AA363}" presName="rootComposite" presStyleCnt="0"/>
      <dgm:spPr/>
    </dgm:pt>
    <dgm:pt modelId="{F284D646-743E-475B-889B-B6E8FAC60A9D}" type="pres">
      <dgm:prSet presAssocID="{92F7C695-1AA0-455F-8160-423C619AA363}" presName="rootText" presStyleLbl="node1" presStyleIdx="3" presStyleCnt="5"/>
      <dgm:spPr/>
      <dgm:t>
        <a:bodyPr/>
        <a:lstStyle/>
        <a:p>
          <a:endParaRPr lang="en-US"/>
        </a:p>
      </dgm:t>
    </dgm:pt>
    <dgm:pt modelId="{3A703C3C-FCC5-4B44-952C-AF6336A3DABD}" type="pres">
      <dgm:prSet presAssocID="{92F7C695-1AA0-455F-8160-423C619AA363}" presName="rootConnector" presStyleLbl="node1" presStyleIdx="3" presStyleCnt="5"/>
      <dgm:spPr/>
      <dgm:t>
        <a:bodyPr/>
        <a:lstStyle/>
        <a:p>
          <a:endParaRPr lang="en-US"/>
        </a:p>
      </dgm:t>
    </dgm:pt>
    <dgm:pt modelId="{087DEF9F-9114-4710-B648-D3D47D308986}" type="pres">
      <dgm:prSet presAssocID="{92F7C695-1AA0-455F-8160-423C619AA363}" presName="childShape" presStyleCnt="0"/>
      <dgm:spPr/>
    </dgm:pt>
    <dgm:pt modelId="{906F452D-33DF-4B4C-958C-4BAF5A4B3430}" type="pres">
      <dgm:prSet presAssocID="{50DAF0AA-37B4-4BAC-B10F-69267AB33AEA}" presName="Name13" presStyleLbl="parChTrans1D2" presStyleIdx="6" presStyleCnt="10"/>
      <dgm:spPr/>
      <dgm:t>
        <a:bodyPr/>
        <a:lstStyle/>
        <a:p>
          <a:endParaRPr lang="en-US"/>
        </a:p>
      </dgm:t>
    </dgm:pt>
    <dgm:pt modelId="{A6C81B41-B049-41EC-87DC-5532C61895DB}" type="pres">
      <dgm:prSet presAssocID="{A7707DDF-222F-4A5D-894C-BA1A46163C50}" presName="childText" presStyleLbl="bgAcc1" presStyleIdx="6" presStyleCnt="10" custScaleX="112940" custScaleY="1178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7F2713-4FB8-439E-A5B7-0C8121D288C6}" type="pres">
      <dgm:prSet presAssocID="{9C506DB9-CA2E-4DD7-BBDE-8E2E58FA188C}" presName="Name13" presStyleLbl="parChTrans1D2" presStyleIdx="7" presStyleCnt="10"/>
      <dgm:spPr/>
      <dgm:t>
        <a:bodyPr/>
        <a:lstStyle/>
        <a:p>
          <a:endParaRPr lang="en-US"/>
        </a:p>
      </dgm:t>
    </dgm:pt>
    <dgm:pt modelId="{0BED16B8-2B71-45CA-8CAB-74FB626ABC5D}" type="pres">
      <dgm:prSet presAssocID="{EC8F7A65-30A9-4495-8FAB-7490DC71EC31}" presName="childText" presStyleLbl="bgAcc1" presStyleIdx="7" presStyleCnt="10" custScaleX="102215" custScaleY="1135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06F83D-14EC-4B4B-AC19-1739FE179E0B}" type="pres">
      <dgm:prSet presAssocID="{72F73626-2589-4DD1-973D-81ADE3B9E30E}" presName="Name13" presStyleLbl="parChTrans1D2" presStyleIdx="8" presStyleCnt="10"/>
      <dgm:spPr/>
      <dgm:t>
        <a:bodyPr/>
        <a:lstStyle/>
        <a:p>
          <a:endParaRPr lang="en-US"/>
        </a:p>
      </dgm:t>
    </dgm:pt>
    <dgm:pt modelId="{FD5FB7DF-F458-41D6-B30C-1092356BC78E}" type="pres">
      <dgm:prSet presAssocID="{FAFBB9E1-779D-4C9E-90D1-654CE7A4B601}" presName="childText" presStyleLbl="bgAcc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A60FDE-66F8-4341-998D-2BB1E7FA65DA}" type="pres">
      <dgm:prSet presAssocID="{39A1A630-0D1C-4FAF-BCEA-1B55FD462BD7}" presName="root" presStyleCnt="0"/>
      <dgm:spPr/>
    </dgm:pt>
    <dgm:pt modelId="{626864B4-E512-4F26-BC2C-1327A0B3F8DF}" type="pres">
      <dgm:prSet presAssocID="{39A1A630-0D1C-4FAF-BCEA-1B55FD462BD7}" presName="rootComposite" presStyleCnt="0"/>
      <dgm:spPr/>
    </dgm:pt>
    <dgm:pt modelId="{E36A60F0-F473-4160-B783-358C50872461}" type="pres">
      <dgm:prSet presAssocID="{39A1A630-0D1C-4FAF-BCEA-1B55FD462BD7}" presName="rootText" presStyleLbl="node1" presStyleIdx="4" presStyleCnt="5" custScaleX="93723" custScaleY="88574"/>
      <dgm:spPr/>
      <dgm:t>
        <a:bodyPr/>
        <a:lstStyle/>
        <a:p>
          <a:endParaRPr lang="en-US"/>
        </a:p>
      </dgm:t>
    </dgm:pt>
    <dgm:pt modelId="{DA6F7BD2-16EE-4DC1-A198-6599BE2DA3F7}" type="pres">
      <dgm:prSet presAssocID="{39A1A630-0D1C-4FAF-BCEA-1B55FD462BD7}" presName="rootConnector" presStyleLbl="node1" presStyleIdx="4" presStyleCnt="5"/>
      <dgm:spPr/>
      <dgm:t>
        <a:bodyPr/>
        <a:lstStyle/>
        <a:p>
          <a:endParaRPr lang="en-US"/>
        </a:p>
      </dgm:t>
    </dgm:pt>
    <dgm:pt modelId="{B2AC01D8-54A1-4DA1-8872-9B39FAB55753}" type="pres">
      <dgm:prSet presAssocID="{39A1A630-0D1C-4FAF-BCEA-1B55FD462BD7}" presName="childShape" presStyleCnt="0"/>
      <dgm:spPr/>
    </dgm:pt>
    <dgm:pt modelId="{C44436A5-4E09-433A-BF5F-D7DA046D244B}" type="pres">
      <dgm:prSet presAssocID="{7C9463E4-FBAC-42F2-93C0-0977E9345371}" presName="Name13" presStyleLbl="parChTrans1D2" presStyleIdx="9" presStyleCnt="10"/>
      <dgm:spPr/>
      <dgm:t>
        <a:bodyPr/>
        <a:lstStyle/>
        <a:p>
          <a:endParaRPr lang="en-US"/>
        </a:p>
      </dgm:t>
    </dgm:pt>
    <dgm:pt modelId="{A03E5AB4-76C4-443F-91A7-BE07AC7A2F2A}" type="pres">
      <dgm:prSet presAssocID="{FE049E95-5562-48B2-88A8-6A4B1C15F75A}" presName="childText" presStyleLbl="bgAcc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F00E85-2EE1-4BCC-BCF9-AE82CA350F7A}" type="presOf" srcId="{B8CF5D3D-4A31-4A35-9496-5C9F8B7DCA1D}" destId="{FB8FD126-7156-4F54-8926-9BDFCA2AAF40}" srcOrd="0" destOrd="0" presId="urn:microsoft.com/office/officeart/2005/8/layout/hierarchy3"/>
    <dgm:cxn modelId="{090327CA-C4B2-4750-9B5E-1962B92BBD54}" type="presOf" srcId="{39A1A630-0D1C-4FAF-BCEA-1B55FD462BD7}" destId="{DA6F7BD2-16EE-4DC1-A198-6599BE2DA3F7}" srcOrd="1" destOrd="0" presId="urn:microsoft.com/office/officeart/2005/8/layout/hierarchy3"/>
    <dgm:cxn modelId="{DD3FE300-6A67-4BD7-91C7-2728844FFBA5}" type="presOf" srcId="{8574F409-6BBE-47DB-B84E-336240598434}" destId="{5BA72DF9-2BE3-4ABB-89BD-3445D6A7CAC2}" srcOrd="0" destOrd="0" presId="urn:microsoft.com/office/officeart/2005/8/layout/hierarchy3"/>
    <dgm:cxn modelId="{D3D90FC9-813F-4035-9889-9D269C8D0308}" srcId="{F23346FB-46C6-4332-A17A-4DCD4D556ED3}" destId="{39A1A630-0D1C-4FAF-BCEA-1B55FD462BD7}" srcOrd="4" destOrd="0" parTransId="{99F3F99D-F7A3-4A55-A2E4-DEEFE76AE342}" sibTransId="{700A5F1D-2D3D-4FBF-925A-73AC08F7D6E4}"/>
    <dgm:cxn modelId="{CC495B15-CC53-4603-B176-A51D2816CCC5}" srcId="{92F7C695-1AA0-455F-8160-423C619AA363}" destId="{FAFBB9E1-779D-4C9E-90D1-654CE7A4B601}" srcOrd="2" destOrd="0" parTransId="{72F73626-2589-4DD1-973D-81ADE3B9E30E}" sibTransId="{BE84423B-216D-4B0A-9386-AEB82A37BA87}"/>
    <dgm:cxn modelId="{FE11F8B1-8488-4314-B980-3BD74CDCA5D3}" srcId="{0834D20D-15A7-41D1-9053-685D9958D7AE}" destId="{969B045B-780F-4497-B1FE-27E2AF032547}" srcOrd="0" destOrd="0" parTransId="{66C42B14-0470-4677-ACC9-8A2B984F346D}" sibTransId="{BE4DA3E9-5270-4C3D-8DA2-AD5CB844E945}"/>
    <dgm:cxn modelId="{0CC56009-5A5F-4CD1-AAB1-52D8ED4F5924}" srcId="{F23346FB-46C6-4332-A17A-4DCD4D556ED3}" destId="{92F7C695-1AA0-455F-8160-423C619AA363}" srcOrd="3" destOrd="0" parTransId="{4382E253-90BD-454C-8D6B-392DFB90E94F}" sibTransId="{808DB3BE-8BF8-402B-83F7-DF2635402FE7}"/>
    <dgm:cxn modelId="{1B95C7B8-F0FA-4E02-B5F3-074C5ACA71DC}" type="presOf" srcId="{FE049E95-5562-48B2-88A8-6A4B1C15F75A}" destId="{A03E5AB4-76C4-443F-91A7-BE07AC7A2F2A}" srcOrd="0" destOrd="0" presId="urn:microsoft.com/office/officeart/2005/8/layout/hierarchy3"/>
    <dgm:cxn modelId="{745A19B9-61E0-4F16-B21E-18516D5A85F0}" srcId="{CAC43950-190A-4106-A8BC-48CCE8772433}" destId="{F563073C-39CF-4F91-A7B0-9321DB9A1F19}" srcOrd="0" destOrd="0" parTransId="{4BB2F4C8-2560-44DD-B7C0-351DBF01B046}" sibTransId="{99737A4C-DF68-4760-998F-58333B82DF72}"/>
    <dgm:cxn modelId="{65A3B433-AC32-48B0-91B2-AB540EE6E31D}" type="presOf" srcId="{72F73626-2589-4DD1-973D-81ADE3B9E30E}" destId="{FA06F83D-14EC-4B4B-AC19-1739FE179E0B}" srcOrd="0" destOrd="0" presId="urn:microsoft.com/office/officeart/2005/8/layout/hierarchy3"/>
    <dgm:cxn modelId="{75ECE344-145E-4878-8A83-3053B03F6605}" srcId="{F23346FB-46C6-4332-A17A-4DCD4D556ED3}" destId="{4BA3DA5E-7BA7-4212-8EB9-20DDED79CCAE}" srcOrd="2" destOrd="0" parTransId="{6F28E9A6-F8CD-4A11-AEE9-AABACAECA53B}" sibTransId="{2D2898A7-83CB-4D63-99CE-D5EAF1A8992E}"/>
    <dgm:cxn modelId="{684F2992-9211-4445-A80C-F8B63A79DD65}" srcId="{F563073C-39CF-4F91-A7B0-9321DB9A1F19}" destId="{83B93BD1-14F1-4360-8613-F8D1538C670F}" srcOrd="0" destOrd="0" parTransId="{B532442E-13E2-437E-9B7D-0539CAEA739C}" sibTransId="{2BA63D47-5290-4BE0-9F2B-BD43CB9B3F9F}"/>
    <dgm:cxn modelId="{9B26C803-C844-4E74-91DB-3EBE8EF8D0FA}" type="presOf" srcId="{4BA3DA5E-7BA7-4212-8EB9-20DDED79CCAE}" destId="{5FA060B4-0EE2-4627-8527-90E8616F39DE}" srcOrd="1" destOrd="0" presId="urn:microsoft.com/office/officeart/2005/8/layout/hierarchy3"/>
    <dgm:cxn modelId="{49853CBB-2475-4CD8-A03C-2F07719FC0C7}" srcId="{92F7C695-1AA0-455F-8160-423C619AA363}" destId="{EC8F7A65-30A9-4495-8FAB-7490DC71EC31}" srcOrd="1" destOrd="0" parTransId="{9C506DB9-CA2E-4DD7-BBDE-8E2E58FA188C}" sibTransId="{55374EA1-87F2-49CF-96F0-C058E2BED765}"/>
    <dgm:cxn modelId="{6410083D-8137-45EF-AD6C-B6AE2DE0F252}" type="presOf" srcId="{A7707DDF-222F-4A5D-894C-BA1A46163C50}" destId="{A6C81B41-B049-41EC-87DC-5532C61895DB}" srcOrd="0" destOrd="0" presId="urn:microsoft.com/office/officeart/2005/8/layout/hierarchy3"/>
    <dgm:cxn modelId="{7A019888-D220-4FE3-BB91-EE3B26B6D305}" srcId="{7FB17BA1-4A2D-4F10-BFAA-A52A03AFAEF7}" destId="{65657C61-8954-45B5-A050-1333D20CF105}" srcOrd="0" destOrd="0" parTransId="{28AB2354-1DA3-43E1-94C8-98E31BF151CA}" sibTransId="{CE78EFE8-C573-43CC-A0D7-7E106F866B49}"/>
    <dgm:cxn modelId="{F8FB9548-AA59-45FB-9B61-0503E6F05D3C}" type="presOf" srcId="{4BA3DA5E-7BA7-4212-8EB9-20DDED79CCAE}" destId="{704432FE-DC69-4565-BE2D-DEF481DF89B3}" srcOrd="0" destOrd="0" presId="urn:microsoft.com/office/officeart/2005/8/layout/hierarchy3"/>
    <dgm:cxn modelId="{D671E338-423A-4BDF-8C8E-5F7D8F9088C1}" srcId="{4BA3DA5E-7BA7-4212-8EB9-20DDED79CCAE}" destId="{7FB17BA1-4A2D-4F10-BFAA-A52A03AFAEF7}" srcOrd="0" destOrd="0" parTransId="{A096B9CE-38AB-4449-BDD0-1593F06F8056}" sibTransId="{990241D1-8680-4859-95A0-3C92988F0BF1}"/>
    <dgm:cxn modelId="{9793F6C8-5720-45C0-8400-347EFF10B35F}" srcId="{CAC43950-190A-4106-A8BC-48CCE8772433}" destId="{C005E5AF-0EB8-410D-BA64-EB3A0200E402}" srcOrd="3" destOrd="0" parTransId="{86C738B6-B941-4775-94E2-2E0D1ABAC9BE}" sibTransId="{BD179BC3-331C-4968-A6F0-DBC1A7FBB417}"/>
    <dgm:cxn modelId="{4BF6EA0A-5583-40C7-9010-37CD1719E622}" type="presOf" srcId="{F563073C-39CF-4F91-A7B0-9321DB9A1F19}" destId="{6B564CB6-63C7-4BFB-AC84-10ED11C3773B}" srcOrd="0" destOrd="0" presId="urn:microsoft.com/office/officeart/2005/8/layout/hierarchy3"/>
    <dgm:cxn modelId="{2C1302E6-6A1A-4B2D-BCFC-589086586F91}" srcId="{CAC43950-190A-4106-A8BC-48CCE8772433}" destId="{0834D20D-15A7-41D1-9053-685D9958D7AE}" srcOrd="2" destOrd="0" parTransId="{DF49107D-AA76-44BA-90EE-93595232FE8E}" sibTransId="{16700C16-0979-43C9-BCB6-F7DE8D8383AE}"/>
    <dgm:cxn modelId="{18AEB3BC-BB2D-408E-9FD2-05DA7E6D1AAE}" srcId="{39A1A630-0D1C-4FAF-BCEA-1B55FD462BD7}" destId="{FE049E95-5562-48B2-88A8-6A4B1C15F75A}" srcOrd="0" destOrd="0" parTransId="{7C9463E4-FBAC-42F2-93C0-0977E9345371}" sibTransId="{EC32E668-0099-47F3-99D2-B2D4BFE52E4F}"/>
    <dgm:cxn modelId="{31F661E9-9D67-4AE6-86F7-23549C0235C2}" type="presOf" srcId="{0834D20D-15A7-41D1-9053-685D9958D7AE}" destId="{3E92047A-7007-4DDD-8AB2-2A7311092AFC}" srcOrd="0" destOrd="0" presId="urn:microsoft.com/office/officeart/2005/8/layout/hierarchy3"/>
    <dgm:cxn modelId="{7906A498-7D43-4635-A563-8D9F26B45FD1}" type="presOf" srcId="{CAC43950-190A-4106-A8BC-48CCE8772433}" destId="{430AA4AC-8B71-4AB4-A387-66C98B42DB17}" srcOrd="0" destOrd="0" presId="urn:microsoft.com/office/officeart/2005/8/layout/hierarchy3"/>
    <dgm:cxn modelId="{D86ED969-8231-4400-B1A3-8DE52D99BFB5}" type="presOf" srcId="{9C506DB9-CA2E-4DD7-BBDE-8E2E58FA188C}" destId="{BE7F2713-4FB8-439E-A5B7-0C8121D288C6}" srcOrd="0" destOrd="0" presId="urn:microsoft.com/office/officeart/2005/8/layout/hierarchy3"/>
    <dgm:cxn modelId="{ED01C0CC-EDC2-402C-B371-7604403F9C8E}" type="presOf" srcId="{39A1A630-0D1C-4FAF-BCEA-1B55FD462BD7}" destId="{E36A60F0-F473-4160-B783-358C50872461}" srcOrd="0" destOrd="0" presId="urn:microsoft.com/office/officeart/2005/8/layout/hierarchy3"/>
    <dgm:cxn modelId="{A21DB58F-35E3-485D-A357-181B0BE7535D}" type="presOf" srcId="{F23346FB-46C6-4332-A17A-4DCD4D556ED3}" destId="{B9E68327-4158-4D75-AB15-3E33B7B49A19}" srcOrd="0" destOrd="0" presId="urn:microsoft.com/office/officeart/2005/8/layout/hierarchy3"/>
    <dgm:cxn modelId="{965E0DF1-5E03-4581-9956-39DE33DEE7D4}" type="presOf" srcId="{A096B9CE-38AB-4449-BDD0-1593F06F8056}" destId="{D4FA9496-4979-4CC9-B565-62F9BC24ECF4}" srcOrd="0" destOrd="0" presId="urn:microsoft.com/office/officeart/2005/8/layout/hierarchy3"/>
    <dgm:cxn modelId="{E5C0D8C1-A001-4E6B-806C-AA7858C04652}" srcId="{78299475-B7DD-47C1-BE6E-9D6250962A02}" destId="{AF6DEA66-B21E-43BF-B4C9-A82186770EFD}" srcOrd="0" destOrd="0" parTransId="{E75993A9-E84F-464A-9B16-DDFD3F17301D}" sibTransId="{185D89BC-5CF0-4C71-90D7-93181454D908}"/>
    <dgm:cxn modelId="{5EE0C31F-0C24-4061-8ACD-AA874DE79F69}" type="presOf" srcId="{65657C61-8954-45B5-A050-1333D20CF105}" destId="{37C17E0C-0212-48E4-8FEF-50AA3F032ADC}" srcOrd="0" destOrd="1" presId="urn:microsoft.com/office/officeart/2005/8/layout/hierarchy3"/>
    <dgm:cxn modelId="{26837FF4-03DD-4709-AC9F-6BE9FFF78C01}" type="presOf" srcId="{AF6DEA66-B21E-43BF-B4C9-A82186770EFD}" destId="{EB7A6574-09A7-4D43-9C73-FDA613D6EFA2}" srcOrd="0" destOrd="1" presId="urn:microsoft.com/office/officeart/2005/8/layout/hierarchy3"/>
    <dgm:cxn modelId="{72F97BAC-FFF9-42A0-B11F-4DECA5890A34}" type="presOf" srcId="{C005E5AF-0EB8-410D-BA64-EB3A0200E402}" destId="{98BD5580-4656-4F4C-9A0C-182B535ADE1D}" srcOrd="0" destOrd="0" presId="urn:microsoft.com/office/officeart/2005/8/layout/hierarchy3"/>
    <dgm:cxn modelId="{9DDFCD66-114F-46B4-9321-77437A752BDB}" type="presOf" srcId="{F00B649C-1E25-4488-8D55-A9744C6DEC00}" destId="{FB8FD126-7156-4F54-8926-9BDFCA2AAF40}" srcOrd="0" destOrd="1" presId="urn:microsoft.com/office/officeart/2005/8/layout/hierarchy3"/>
    <dgm:cxn modelId="{39DC7E6F-A69D-4480-A985-3D0B62256D3A}" type="presOf" srcId="{83B93BD1-14F1-4360-8613-F8D1538C670F}" destId="{6B564CB6-63C7-4BFB-AC84-10ED11C3773B}" srcOrd="0" destOrd="1" presId="urn:microsoft.com/office/officeart/2005/8/layout/hierarchy3"/>
    <dgm:cxn modelId="{C6F378E5-7322-4AE5-BB80-B61BA29745C0}" type="presOf" srcId="{4BB2F4C8-2560-44DD-B7C0-351DBF01B046}" destId="{A0B1E1DD-C2AF-40CA-BFF6-BBADB37179A5}" srcOrd="0" destOrd="0" presId="urn:microsoft.com/office/officeart/2005/8/layout/hierarchy3"/>
    <dgm:cxn modelId="{ED195711-0D63-4188-AB37-379A9297C460}" srcId="{F23346FB-46C6-4332-A17A-4DCD4D556ED3}" destId="{CAC43950-190A-4106-A8BC-48CCE8772433}" srcOrd="0" destOrd="0" parTransId="{6F512E27-EAF6-4DA0-A53E-754F69436C78}" sibTransId="{D0254632-F37C-474F-ACCD-5296968E1D67}"/>
    <dgm:cxn modelId="{BA5464C1-6B01-4F80-9AC1-1A712A4A80A9}" srcId="{F23346FB-46C6-4332-A17A-4DCD4D556ED3}" destId="{8574F409-6BBE-47DB-B84E-336240598434}" srcOrd="1" destOrd="0" parTransId="{53C8EAEB-8ABF-4BF4-8C17-076530A1D3B3}" sibTransId="{E4872EE8-63C9-4228-AF14-DE8BB2850875}"/>
    <dgm:cxn modelId="{A9D1F542-E813-4A12-9538-6ACBC8EEF9DB}" type="presOf" srcId="{8574F409-6BBE-47DB-B84E-336240598434}" destId="{C1C4D1FE-14B2-419D-AF90-08AFCD3726D8}" srcOrd="1" destOrd="0" presId="urn:microsoft.com/office/officeart/2005/8/layout/hierarchy3"/>
    <dgm:cxn modelId="{02F6C138-54F6-4AC3-A089-D02D7B56C5BD}" type="presOf" srcId="{92F7C695-1AA0-455F-8160-423C619AA363}" destId="{F284D646-743E-475B-889B-B6E8FAC60A9D}" srcOrd="0" destOrd="0" presId="urn:microsoft.com/office/officeart/2005/8/layout/hierarchy3"/>
    <dgm:cxn modelId="{6C603401-AF1D-489C-9EA5-447B32CFB325}" type="presOf" srcId="{B6316D27-92FE-4E5A-98C5-0FE90D420532}" destId="{21432041-743E-4EFC-ABD7-36222772F3E4}" srcOrd="0" destOrd="0" presId="urn:microsoft.com/office/officeart/2005/8/layout/hierarchy3"/>
    <dgm:cxn modelId="{9DE24953-1D50-4EB9-8698-AA7C945EA5E9}" type="presOf" srcId="{CAC43950-190A-4106-A8BC-48CCE8772433}" destId="{AC95ED64-A485-48F7-A897-13F1BEBD48C7}" srcOrd="1" destOrd="0" presId="urn:microsoft.com/office/officeart/2005/8/layout/hierarchy3"/>
    <dgm:cxn modelId="{A75AB49E-A715-4F5D-9278-F156043A2F05}" type="presOf" srcId="{86C738B6-B941-4775-94E2-2E0D1ABAC9BE}" destId="{0903A40E-9380-4744-9A7D-FE76EFEFB8F9}" srcOrd="0" destOrd="0" presId="urn:microsoft.com/office/officeart/2005/8/layout/hierarchy3"/>
    <dgm:cxn modelId="{3FD12007-74FD-4670-BC25-4A31E45596E3}" type="presOf" srcId="{50DAF0AA-37B4-4BAC-B10F-69267AB33AEA}" destId="{906F452D-33DF-4B4C-958C-4BAF5A4B3430}" srcOrd="0" destOrd="0" presId="urn:microsoft.com/office/officeart/2005/8/layout/hierarchy3"/>
    <dgm:cxn modelId="{2DC2FB01-C99F-46B2-A48C-959F4FDDA87B}" srcId="{8574F409-6BBE-47DB-B84E-336240598434}" destId="{78299475-B7DD-47C1-BE6E-9D6250962A02}" srcOrd="0" destOrd="0" parTransId="{B6316D27-92FE-4E5A-98C5-0FE90D420532}" sibTransId="{D0941F8C-4223-4263-B3CB-B13D6B2D2B3A}"/>
    <dgm:cxn modelId="{04378D37-55BB-46AD-87EB-5F4643C6B658}" type="presOf" srcId="{E4FCFE49-51E0-477F-AF0A-329F23409964}" destId="{BB1452B0-C62B-47D9-B9A1-A497A47A1D30}" srcOrd="0" destOrd="0" presId="urn:microsoft.com/office/officeart/2005/8/layout/hierarchy3"/>
    <dgm:cxn modelId="{3A302C7D-BC35-46DF-9DA1-E687E17DEDFD}" type="presOf" srcId="{92F7C695-1AA0-455F-8160-423C619AA363}" destId="{3A703C3C-FCC5-4B44-952C-AF6336A3DABD}" srcOrd="1" destOrd="0" presId="urn:microsoft.com/office/officeart/2005/8/layout/hierarchy3"/>
    <dgm:cxn modelId="{2E560518-49BA-4C7E-B45F-D2DDAF114539}" type="presOf" srcId="{969B045B-780F-4497-B1FE-27E2AF032547}" destId="{3E92047A-7007-4DDD-8AB2-2A7311092AFC}" srcOrd="0" destOrd="1" presId="urn:microsoft.com/office/officeart/2005/8/layout/hierarchy3"/>
    <dgm:cxn modelId="{D1AC0E13-A0F6-441F-9B6C-3514A5FAB46F}" type="presOf" srcId="{7C9463E4-FBAC-42F2-93C0-0977E9345371}" destId="{C44436A5-4E09-433A-BF5F-D7DA046D244B}" srcOrd="0" destOrd="0" presId="urn:microsoft.com/office/officeart/2005/8/layout/hierarchy3"/>
    <dgm:cxn modelId="{358F8F74-DE9F-4AB2-97D2-37BFC141C43F}" srcId="{CAC43950-190A-4106-A8BC-48CCE8772433}" destId="{B8CF5D3D-4A31-4A35-9496-5C9F8B7DCA1D}" srcOrd="1" destOrd="0" parTransId="{E4FCFE49-51E0-477F-AF0A-329F23409964}" sibTransId="{C33A5931-5908-425A-89E5-FCC333C64BA2}"/>
    <dgm:cxn modelId="{7266923D-E63E-4D64-9D48-02B9A4E0E46E}" type="presOf" srcId="{7FB17BA1-4A2D-4F10-BFAA-A52A03AFAEF7}" destId="{37C17E0C-0212-48E4-8FEF-50AA3F032ADC}" srcOrd="0" destOrd="0" presId="urn:microsoft.com/office/officeart/2005/8/layout/hierarchy3"/>
    <dgm:cxn modelId="{E0BCA767-EC58-4E87-9A0F-36146A3D67DB}" type="presOf" srcId="{FAFBB9E1-779D-4C9E-90D1-654CE7A4B601}" destId="{FD5FB7DF-F458-41D6-B30C-1092356BC78E}" srcOrd="0" destOrd="0" presId="urn:microsoft.com/office/officeart/2005/8/layout/hierarchy3"/>
    <dgm:cxn modelId="{4731A4DA-E055-4C0F-B9FD-79D34586539E}" srcId="{B8CF5D3D-4A31-4A35-9496-5C9F8B7DCA1D}" destId="{F00B649C-1E25-4488-8D55-A9744C6DEC00}" srcOrd="0" destOrd="0" parTransId="{8CEC357A-0FF2-400A-8C36-8A8FCDBB7D7B}" sibTransId="{C2C4F443-E705-45C0-9F14-AB9B568F4EAA}"/>
    <dgm:cxn modelId="{2771DB86-1743-44BB-8BB1-2B1469E89C3F}" type="presOf" srcId="{EC8F7A65-30A9-4495-8FAB-7490DC71EC31}" destId="{0BED16B8-2B71-45CA-8CAB-74FB626ABC5D}" srcOrd="0" destOrd="0" presId="urn:microsoft.com/office/officeart/2005/8/layout/hierarchy3"/>
    <dgm:cxn modelId="{BB545A17-1304-441C-9B01-7296B8B971BB}" srcId="{92F7C695-1AA0-455F-8160-423C619AA363}" destId="{A7707DDF-222F-4A5D-894C-BA1A46163C50}" srcOrd="0" destOrd="0" parTransId="{50DAF0AA-37B4-4BAC-B10F-69267AB33AEA}" sibTransId="{98357375-04DB-461A-B266-52C5CD258F8B}"/>
    <dgm:cxn modelId="{2D4AAFFB-932C-4C75-A686-2599F135B553}" type="presOf" srcId="{78299475-B7DD-47C1-BE6E-9D6250962A02}" destId="{EB7A6574-09A7-4D43-9C73-FDA613D6EFA2}" srcOrd="0" destOrd="0" presId="urn:microsoft.com/office/officeart/2005/8/layout/hierarchy3"/>
    <dgm:cxn modelId="{3D9474DF-E78D-42CB-976B-F9A87C54B498}" type="presOf" srcId="{DF49107D-AA76-44BA-90EE-93595232FE8E}" destId="{5804E4A8-DB22-4926-A8EA-93BBF612B166}" srcOrd="0" destOrd="0" presId="urn:microsoft.com/office/officeart/2005/8/layout/hierarchy3"/>
    <dgm:cxn modelId="{1199E444-0D48-4180-8AFB-7660F734D5D1}" type="presParOf" srcId="{B9E68327-4158-4D75-AB15-3E33B7B49A19}" destId="{CA7EB4A4-A67E-467A-8542-EF36DDA35612}" srcOrd="0" destOrd="0" presId="urn:microsoft.com/office/officeart/2005/8/layout/hierarchy3"/>
    <dgm:cxn modelId="{1C3977B0-A9C4-4723-B521-8B3B2FF2924D}" type="presParOf" srcId="{CA7EB4A4-A67E-467A-8542-EF36DDA35612}" destId="{0F8D3D5D-A88C-4AC3-8828-AD64994FABB3}" srcOrd="0" destOrd="0" presId="urn:microsoft.com/office/officeart/2005/8/layout/hierarchy3"/>
    <dgm:cxn modelId="{425C5EE5-0146-47D3-A3BA-FDD30C1A34CB}" type="presParOf" srcId="{0F8D3D5D-A88C-4AC3-8828-AD64994FABB3}" destId="{430AA4AC-8B71-4AB4-A387-66C98B42DB17}" srcOrd="0" destOrd="0" presId="urn:microsoft.com/office/officeart/2005/8/layout/hierarchy3"/>
    <dgm:cxn modelId="{8FF8FFB0-16EE-4E88-B7A8-36B243F533F1}" type="presParOf" srcId="{0F8D3D5D-A88C-4AC3-8828-AD64994FABB3}" destId="{AC95ED64-A485-48F7-A897-13F1BEBD48C7}" srcOrd="1" destOrd="0" presId="urn:microsoft.com/office/officeart/2005/8/layout/hierarchy3"/>
    <dgm:cxn modelId="{3E421CD8-6EF7-41E9-A740-0960F2937D8B}" type="presParOf" srcId="{CA7EB4A4-A67E-467A-8542-EF36DDA35612}" destId="{06A1DFAF-CA2B-4444-9483-50EDD0FA568B}" srcOrd="1" destOrd="0" presId="urn:microsoft.com/office/officeart/2005/8/layout/hierarchy3"/>
    <dgm:cxn modelId="{EE2F45DC-CFCB-43A7-B4CE-51CBE1A8BFDA}" type="presParOf" srcId="{06A1DFAF-CA2B-4444-9483-50EDD0FA568B}" destId="{A0B1E1DD-C2AF-40CA-BFF6-BBADB37179A5}" srcOrd="0" destOrd="0" presId="urn:microsoft.com/office/officeart/2005/8/layout/hierarchy3"/>
    <dgm:cxn modelId="{FF3D1AC9-688A-4875-93C5-17CF1A006654}" type="presParOf" srcId="{06A1DFAF-CA2B-4444-9483-50EDD0FA568B}" destId="{6B564CB6-63C7-4BFB-AC84-10ED11C3773B}" srcOrd="1" destOrd="0" presId="urn:microsoft.com/office/officeart/2005/8/layout/hierarchy3"/>
    <dgm:cxn modelId="{114C4952-37B5-49A5-99E0-3E5C6A3FB631}" type="presParOf" srcId="{06A1DFAF-CA2B-4444-9483-50EDD0FA568B}" destId="{BB1452B0-C62B-47D9-B9A1-A497A47A1D30}" srcOrd="2" destOrd="0" presId="urn:microsoft.com/office/officeart/2005/8/layout/hierarchy3"/>
    <dgm:cxn modelId="{6D21BB55-0AF8-46C1-B17B-705FB579434B}" type="presParOf" srcId="{06A1DFAF-CA2B-4444-9483-50EDD0FA568B}" destId="{FB8FD126-7156-4F54-8926-9BDFCA2AAF40}" srcOrd="3" destOrd="0" presId="urn:microsoft.com/office/officeart/2005/8/layout/hierarchy3"/>
    <dgm:cxn modelId="{C97D787F-3BA2-4B89-95A0-C99F201122A9}" type="presParOf" srcId="{06A1DFAF-CA2B-4444-9483-50EDD0FA568B}" destId="{5804E4A8-DB22-4926-A8EA-93BBF612B166}" srcOrd="4" destOrd="0" presId="urn:microsoft.com/office/officeart/2005/8/layout/hierarchy3"/>
    <dgm:cxn modelId="{3790BBCB-3636-4BF0-AEEC-50F1D0F7D38E}" type="presParOf" srcId="{06A1DFAF-CA2B-4444-9483-50EDD0FA568B}" destId="{3E92047A-7007-4DDD-8AB2-2A7311092AFC}" srcOrd="5" destOrd="0" presId="urn:microsoft.com/office/officeart/2005/8/layout/hierarchy3"/>
    <dgm:cxn modelId="{15EDF53F-2F05-4000-8C75-93674C130686}" type="presParOf" srcId="{06A1DFAF-CA2B-4444-9483-50EDD0FA568B}" destId="{0903A40E-9380-4744-9A7D-FE76EFEFB8F9}" srcOrd="6" destOrd="0" presId="urn:microsoft.com/office/officeart/2005/8/layout/hierarchy3"/>
    <dgm:cxn modelId="{C7F87590-91CC-4CFE-84F4-7C6A8CCBD3B7}" type="presParOf" srcId="{06A1DFAF-CA2B-4444-9483-50EDD0FA568B}" destId="{98BD5580-4656-4F4C-9A0C-182B535ADE1D}" srcOrd="7" destOrd="0" presId="urn:microsoft.com/office/officeart/2005/8/layout/hierarchy3"/>
    <dgm:cxn modelId="{0AA011F8-52E4-46BE-9693-408E8725B592}" type="presParOf" srcId="{B9E68327-4158-4D75-AB15-3E33B7B49A19}" destId="{70A521CA-B10A-4914-ADB6-EA953A080FB6}" srcOrd="1" destOrd="0" presId="urn:microsoft.com/office/officeart/2005/8/layout/hierarchy3"/>
    <dgm:cxn modelId="{A7B4D184-8D57-435B-B924-2A91291D6C43}" type="presParOf" srcId="{70A521CA-B10A-4914-ADB6-EA953A080FB6}" destId="{AD1EE3C7-2026-422D-9EF4-32D57324BDA2}" srcOrd="0" destOrd="0" presId="urn:microsoft.com/office/officeart/2005/8/layout/hierarchy3"/>
    <dgm:cxn modelId="{8C62B112-A719-4E24-98D2-D262450D5BA7}" type="presParOf" srcId="{AD1EE3C7-2026-422D-9EF4-32D57324BDA2}" destId="{5BA72DF9-2BE3-4ABB-89BD-3445D6A7CAC2}" srcOrd="0" destOrd="0" presId="urn:microsoft.com/office/officeart/2005/8/layout/hierarchy3"/>
    <dgm:cxn modelId="{C50E5D80-3720-4DC8-8E93-1852932D3BD0}" type="presParOf" srcId="{AD1EE3C7-2026-422D-9EF4-32D57324BDA2}" destId="{C1C4D1FE-14B2-419D-AF90-08AFCD3726D8}" srcOrd="1" destOrd="0" presId="urn:microsoft.com/office/officeart/2005/8/layout/hierarchy3"/>
    <dgm:cxn modelId="{00FCB284-77D9-423E-9486-D68A1026735E}" type="presParOf" srcId="{70A521CA-B10A-4914-ADB6-EA953A080FB6}" destId="{098C7022-8DD4-4D00-ACAD-FFC7EA4604D9}" srcOrd="1" destOrd="0" presId="urn:microsoft.com/office/officeart/2005/8/layout/hierarchy3"/>
    <dgm:cxn modelId="{A093EB3D-F605-40B2-9C1F-58FEF365CE04}" type="presParOf" srcId="{098C7022-8DD4-4D00-ACAD-FFC7EA4604D9}" destId="{21432041-743E-4EFC-ABD7-36222772F3E4}" srcOrd="0" destOrd="0" presId="urn:microsoft.com/office/officeart/2005/8/layout/hierarchy3"/>
    <dgm:cxn modelId="{68680299-5679-44C2-8375-FF771E3554A2}" type="presParOf" srcId="{098C7022-8DD4-4D00-ACAD-FFC7EA4604D9}" destId="{EB7A6574-09A7-4D43-9C73-FDA613D6EFA2}" srcOrd="1" destOrd="0" presId="urn:microsoft.com/office/officeart/2005/8/layout/hierarchy3"/>
    <dgm:cxn modelId="{231C2D80-C56E-49D8-90BA-0FE7C6626515}" type="presParOf" srcId="{B9E68327-4158-4D75-AB15-3E33B7B49A19}" destId="{23FD5905-1F62-4D29-9D8A-AD9FD115B65C}" srcOrd="2" destOrd="0" presId="urn:microsoft.com/office/officeart/2005/8/layout/hierarchy3"/>
    <dgm:cxn modelId="{B168875E-3BA3-4058-BF4F-D38551238ACF}" type="presParOf" srcId="{23FD5905-1F62-4D29-9D8A-AD9FD115B65C}" destId="{583BF301-789C-4A0E-B842-589791D0A1FA}" srcOrd="0" destOrd="0" presId="urn:microsoft.com/office/officeart/2005/8/layout/hierarchy3"/>
    <dgm:cxn modelId="{EB08B62E-02BB-4799-B80D-DF8F369B7B35}" type="presParOf" srcId="{583BF301-789C-4A0E-B842-589791D0A1FA}" destId="{704432FE-DC69-4565-BE2D-DEF481DF89B3}" srcOrd="0" destOrd="0" presId="urn:microsoft.com/office/officeart/2005/8/layout/hierarchy3"/>
    <dgm:cxn modelId="{7C5376A8-DE64-46DD-AD0B-ED153EE8CD35}" type="presParOf" srcId="{583BF301-789C-4A0E-B842-589791D0A1FA}" destId="{5FA060B4-0EE2-4627-8527-90E8616F39DE}" srcOrd="1" destOrd="0" presId="urn:microsoft.com/office/officeart/2005/8/layout/hierarchy3"/>
    <dgm:cxn modelId="{00D785FB-C6E8-451F-81F4-564C64B1BDC9}" type="presParOf" srcId="{23FD5905-1F62-4D29-9D8A-AD9FD115B65C}" destId="{21435938-C215-4859-8ECE-5F18A2C500B6}" srcOrd="1" destOrd="0" presId="urn:microsoft.com/office/officeart/2005/8/layout/hierarchy3"/>
    <dgm:cxn modelId="{AD97130A-2751-4022-9E58-4D02E640DEF2}" type="presParOf" srcId="{21435938-C215-4859-8ECE-5F18A2C500B6}" destId="{D4FA9496-4979-4CC9-B565-62F9BC24ECF4}" srcOrd="0" destOrd="0" presId="urn:microsoft.com/office/officeart/2005/8/layout/hierarchy3"/>
    <dgm:cxn modelId="{65F4E839-6A71-4DFE-BE30-6E9689F31371}" type="presParOf" srcId="{21435938-C215-4859-8ECE-5F18A2C500B6}" destId="{37C17E0C-0212-48E4-8FEF-50AA3F032ADC}" srcOrd="1" destOrd="0" presId="urn:microsoft.com/office/officeart/2005/8/layout/hierarchy3"/>
    <dgm:cxn modelId="{504703D3-A645-4C57-B015-58A2E0BE6B77}" type="presParOf" srcId="{B9E68327-4158-4D75-AB15-3E33B7B49A19}" destId="{CDDB2A90-8310-49FF-9460-BF902B0A77B9}" srcOrd="3" destOrd="0" presId="urn:microsoft.com/office/officeart/2005/8/layout/hierarchy3"/>
    <dgm:cxn modelId="{828BEA64-2297-4382-969D-832FC154172E}" type="presParOf" srcId="{CDDB2A90-8310-49FF-9460-BF902B0A77B9}" destId="{29BB8060-0FFC-48E0-AFAB-4C2CBDBFBE45}" srcOrd="0" destOrd="0" presId="urn:microsoft.com/office/officeart/2005/8/layout/hierarchy3"/>
    <dgm:cxn modelId="{6A6BA08B-8F73-4085-9E99-D632461CF384}" type="presParOf" srcId="{29BB8060-0FFC-48E0-AFAB-4C2CBDBFBE45}" destId="{F284D646-743E-475B-889B-B6E8FAC60A9D}" srcOrd="0" destOrd="0" presId="urn:microsoft.com/office/officeart/2005/8/layout/hierarchy3"/>
    <dgm:cxn modelId="{F457DBDF-1E8A-46E3-8005-D8DE4C7A9159}" type="presParOf" srcId="{29BB8060-0FFC-48E0-AFAB-4C2CBDBFBE45}" destId="{3A703C3C-FCC5-4B44-952C-AF6336A3DABD}" srcOrd="1" destOrd="0" presId="urn:microsoft.com/office/officeart/2005/8/layout/hierarchy3"/>
    <dgm:cxn modelId="{7E1642A6-423E-4D23-86FE-4B8429D9D7D7}" type="presParOf" srcId="{CDDB2A90-8310-49FF-9460-BF902B0A77B9}" destId="{087DEF9F-9114-4710-B648-D3D47D308986}" srcOrd="1" destOrd="0" presId="urn:microsoft.com/office/officeart/2005/8/layout/hierarchy3"/>
    <dgm:cxn modelId="{54347749-67E7-4D4F-8B62-2E178DBA6004}" type="presParOf" srcId="{087DEF9F-9114-4710-B648-D3D47D308986}" destId="{906F452D-33DF-4B4C-958C-4BAF5A4B3430}" srcOrd="0" destOrd="0" presId="urn:microsoft.com/office/officeart/2005/8/layout/hierarchy3"/>
    <dgm:cxn modelId="{B0CCAD5C-87F3-438B-BCF6-1E59C1618705}" type="presParOf" srcId="{087DEF9F-9114-4710-B648-D3D47D308986}" destId="{A6C81B41-B049-41EC-87DC-5532C61895DB}" srcOrd="1" destOrd="0" presId="urn:microsoft.com/office/officeart/2005/8/layout/hierarchy3"/>
    <dgm:cxn modelId="{4D0BB8D6-4124-4F8E-B88B-DCCECAC342F1}" type="presParOf" srcId="{087DEF9F-9114-4710-B648-D3D47D308986}" destId="{BE7F2713-4FB8-439E-A5B7-0C8121D288C6}" srcOrd="2" destOrd="0" presId="urn:microsoft.com/office/officeart/2005/8/layout/hierarchy3"/>
    <dgm:cxn modelId="{97B762C5-86AD-40F8-852B-36D5392E6ACA}" type="presParOf" srcId="{087DEF9F-9114-4710-B648-D3D47D308986}" destId="{0BED16B8-2B71-45CA-8CAB-74FB626ABC5D}" srcOrd="3" destOrd="0" presId="urn:microsoft.com/office/officeart/2005/8/layout/hierarchy3"/>
    <dgm:cxn modelId="{0694F81F-AAEA-4327-9EB7-77A877865E71}" type="presParOf" srcId="{087DEF9F-9114-4710-B648-D3D47D308986}" destId="{FA06F83D-14EC-4B4B-AC19-1739FE179E0B}" srcOrd="4" destOrd="0" presId="urn:microsoft.com/office/officeart/2005/8/layout/hierarchy3"/>
    <dgm:cxn modelId="{8123F02B-DBC6-47F9-B1B3-91CA557748BB}" type="presParOf" srcId="{087DEF9F-9114-4710-B648-D3D47D308986}" destId="{FD5FB7DF-F458-41D6-B30C-1092356BC78E}" srcOrd="5" destOrd="0" presId="urn:microsoft.com/office/officeart/2005/8/layout/hierarchy3"/>
    <dgm:cxn modelId="{86E92CD6-8B52-422F-9A01-9F40FDB2F5B8}" type="presParOf" srcId="{B9E68327-4158-4D75-AB15-3E33B7B49A19}" destId="{99A60FDE-66F8-4341-998D-2BB1E7FA65DA}" srcOrd="4" destOrd="0" presId="urn:microsoft.com/office/officeart/2005/8/layout/hierarchy3"/>
    <dgm:cxn modelId="{9A1BBCC0-3B93-4F0F-8B59-B45A5C254A34}" type="presParOf" srcId="{99A60FDE-66F8-4341-998D-2BB1E7FA65DA}" destId="{626864B4-E512-4F26-BC2C-1327A0B3F8DF}" srcOrd="0" destOrd="0" presId="urn:microsoft.com/office/officeart/2005/8/layout/hierarchy3"/>
    <dgm:cxn modelId="{E6478462-7747-448E-968D-C3FBE96FC7C7}" type="presParOf" srcId="{626864B4-E512-4F26-BC2C-1327A0B3F8DF}" destId="{E36A60F0-F473-4160-B783-358C50872461}" srcOrd="0" destOrd="0" presId="urn:microsoft.com/office/officeart/2005/8/layout/hierarchy3"/>
    <dgm:cxn modelId="{5A1F4108-C69A-498D-9D62-D2785BBE57D5}" type="presParOf" srcId="{626864B4-E512-4F26-BC2C-1327A0B3F8DF}" destId="{DA6F7BD2-16EE-4DC1-A198-6599BE2DA3F7}" srcOrd="1" destOrd="0" presId="urn:microsoft.com/office/officeart/2005/8/layout/hierarchy3"/>
    <dgm:cxn modelId="{00009079-9C58-48B6-A083-3B04A971A1CC}" type="presParOf" srcId="{99A60FDE-66F8-4341-998D-2BB1E7FA65DA}" destId="{B2AC01D8-54A1-4DA1-8872-9B39FAB55753}" srcOrd="1" destOrd="0" presId="urn:microsoft.com/office/officeart/2005/8/layout/hierarchy3"/>
    <dgm:cxn modelId="{AA7283BF-3B64-482C-9C2A-3249E5049720}" type="presParOf" srcId="{B2AC01D8-54A1-4DA1-8872-9B39FAB55753}" destId="{C44436A5-4E09-433A-BF5F-D7DA046D244B}" srcOrd="0" destOrd="0" presId="urn:microsoft.com/office/officeart/2005/8/layout/hierarchy3"/>
    <dgm:cxn modelId="{F280263B-B606-4C76-9D65-B03C566D300F}" type="presParOf" srcId="{B2AC01D8-54A1-4DA1-8872-9B39FAB55753}" destId="{A03E5AB4-76C4-443F-91A7-BE07AC7A2F2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0AA4AC-8B71-4AB4-A387-66C98B42DB17}">
      <dsp:nvSpPr>
        <dsp:cNvPr id="0" name=""/>
        <dsp:cNvSpPr/>
      </dsp:nvSpPr>
      <dsp:spPr>
        <a:xfrm>
          <a:off x="636" y="471909"/>
          <a:ext cx="1484560" cy="7422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1) Input Data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377" y="493650"/>
        <a:ext cx="1441078" cy="698798"/>
      </dsp:txXfrm>
    </dsp:sp>
    <dsp:sp modelId="{A0B1E1DD-C2AF-40CA-BFF6-BBADB37179A5}">
      <dsp:nvSpPr>
        <dsp:cNvPr id="0" name=""/>
        <dsp:cNvSpPr/>
      </dsp:nvSpPr>
      <dsp:spPr>
        <a:xfrm>
          <a:off x="149093" y="1214189"/>
          <a:ext cx="148456" cy="5567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6710"/>
              </a:lnTo>
              <a:lnTo>
                <a:pt x="148456" y="55671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564CB6-63C7-4BFB-AC84-10ED11C3773B}">
      <dsp:nvSpPr>
        <dsp:cNvPr id="0" name=""/>
        <dsp:cNvSpPr/>
      </dsp:nvSpPr>
      <dsp:spPr>
        <a:xfrm>
          <a:off x="297549" y="1399759"/>
          <a:ext cx="1187648" cy="7422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1) Input Data Manually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57150" lvl="1" indent="-57150" algn="ctr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Input from keyboard</a:t>
          </a:r>
          <a:endParaRPr lang="en-US" sz="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9290" y="1421500"/>
        <a:ext cx="1144166" cy="698798"/>
      </dsp:txXfrm>
    </dsp:sp>
    <dsp:sp modelId="{BB1452B0-C62B-47D9-B9A1-A497A47A1D30}">
      <dsp:nvSpPr>
        <dsp:cNvPr id="0" name=""/>
        <dsp:cNvSpPr/>
      </dsp:nvSpPr>
      <dsp:spPr>
        <a:xfrm>
          <a:off x="149093" y="1214189"/>
          <a:ext cx="148456" cy="1484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4560"/>
              </a:lnTo>
              <a:lnTo>
                <a:pt x="148456" y="148456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8FD126-7156-4F54-8926-9BDFCA2AAF40}">
      <dsp:nvSpPr>
        <dsp:cNvPr id="0" name=""/>
        <dsp:cNvSpPr/>
      </dsp:nvSpPr>
      <dsp:spPr>
        <a:xfrm>
          <a:off x="297549" y="2327609"/>
          <a:ext cx="1187648" cy="7422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2) Input Data From File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57150" lvl="1" indent="-57150" algn="ctr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Input from project Root file</a:t>
          </a:r>
          <a:endParaRPr lang="en-US" sz="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9290" y="2349350"/>
        <a:ext cx="1144166" cy="698798"/>
      </dsp:txXfrm>
    </dsp:sp>
    <dsp:sp modelId="{5804E4A8-DB22-4926-A8EA-93BBF612B166}">
      <dsp:nvSpPr>
        <dsp:cNvPr id="0" name=""/>
        <dsp:cNvSpPr/>
      </dsp:nvSpPr>
      <dsp:spPr>
        <a:xfrm>
          <a:off x="149093" y="1214189"/>
          <a:ext cx="148456" cy="24124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2410"/>
              </a:lnTo>
              <a:lnTo>
                <a:pt x="148456" y="241241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92047A-7007-4DDD-8AB2-2A7311092AFC}">
      <dsp:nvSpPr>
        <dsp:cNvPr id="0" name=""/>
        <dsp:cNvSpPr/>
      </dsp:nvSpPr>
      <dsp:spPr>
        <a:xfrm>
          <a:off x="297549" y="3255460"/>
          <a:ext cx="1187648" cy="7422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3) Random Input Data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57150" lvl="1" indent="-57150" algn="ctr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Generate Random Graph </a:t>
          </a:r>
          <a:endParaRPr lang="en-US" sz="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9290" y="3277201"/>
        <a:ext cx="1144166" cy="698798"/>
      </dsp:txXfrm>
    </dsp:sp>
    <dsp:sp modelId="{0903A40E-9380-4744-9A7D-FE76EFEFB8F9}">
      <dsp:nvSpPr>
        <dsp:cNvPr id="0" name=""/>
        <dsp:cNvSpPr/>
      </dsp:nvSpPr>
      <dsp:spPr>
        <a:xfrm>
          <a:off x="149093" y="1214189"/>
          <a:ext cx="148456" cy="33402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40261"/>
              </a:lnTo>
              <a:lnTo>
                <a:pt x="148456" y="334026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BD5580-4656-4F4C-9A0C-182B535ADE1D}">
      <dsp:nvSpPr>
        <dsp:cNvPr id="0" name=""/>
        <dsp:cNvSpPr/>
      </dsp:nvSpPr>
      <dsp:spPr>
        <a:xfrm>
          <a:off x="297549" y="4183310"/>
          <a:ext cx="1187648" cy="7422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0) Return To Main Menu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9290" y="4205051"/>
        <a:ext cx="1144166" cy="698798"/>
      </dsp:txXfrm>
    </dsp:sp>
    <dsp:sp modelId="{5BA72DF9-2BE3-4ABB-89BD-3445D6A7CAC2}">
      <dsp:nvSpPr>
        <dsp:cNvPr id="0" name=""/>
        <dsp:cNvSpPr/>
      </dsp:nvSpPr>
      <dsp:spPr>
        <a:xfrm>
          <a:off x="1856337" y="471909"/>
          <a:ext cx="1484560" cy="7422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2) Check data </a:t>
          </a:r>
          <a:r>
            <a:rPr lang="en-US" sz="14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input as adjacency </a:t>
          </a:r>
          <a:r>
            <a:rPr lang="en-US" sz="1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matrix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78078" y="493650"/>
        <a:ext cx="1441078" cy="698798"/>
      </dsp:txXfrm>
    </dsp:sp>
    <dsp:sp modelId="{21432041-743E-4EFC-ABD7-36222772F3E4}">
      <dsp:nvSpPr>
        <dsp:cNvPr id="0" name=""/>
        <dsp:cNvSpPr/>
      </dsp:nvSpPr>
      <dsp:spPr>
        <a:xfrm>
          <a:off x="2004793" y="1214189"/>
          <a:ext cx="148456" cy="5567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6710"/>
              </a:lnTo>
              <a:lnTo>
                <a:pt x="148456" y="55671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A6574-09A7-4D43-9C73-FDA613D6EFA2}">
      <dsp:nvSpPr>
        <dsp:cNvPr id="0" name=""/>
        <dsp:cNvSpPr/>
      </dsp:nvSpPr>
      <dsp:spPr>
        <a:xfrm>
          <a:off x="2153249" y="1399759"/>
          <a:ext cx="1187648" cy="7422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Output </a:t>
          </a:r>
          <a:r>
            <a:rPr lang="en-US" sz="1200" b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adjacency</a:t>
          </a:r>
          <a:r>
            <a:rPr lang="en-US" sz="1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matrix</a:t>
          </a:r>
        </a:p>
        <a:p>
          <a:pPr marL="57150" lvl="1" indent="-57150" algn="ctr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b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Return To Main Menu</a:t>
          </a:r>
        </a:p>
      </dsp:txBody>
      <dsp:txXfrm>
        <a:off x="2174990" y="1421500"/>
        <a:ext cx="1144166" cy="698798"/>
      </dsp:txXfrm>
    </dsp:sp>
    <dsp:sp modelId="{704432FE-DC69-4565-BE2D-DEF481DF89B3}">
      <dsp:nvSpPr>
        <dsp:cNvPr id="0" name=""/>
        <dsp:cNvSpPr/>
      </dsp:nvSpPr>
      <dsp:spPr>
        <a:xfrm>
          <a:off x="3712038" y="471909"/>
          <a:ext cx="1484560" cy="7422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3) Check the graph is connected or not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33779" y="493650"/>
        <a:ext cx="1441078" cy="698798"/>
      </dsp:txXfrm>
    </dsp:sp>
    <dsp:sp modelId="{D4FA9496-4979-4CC9-B565-62F9BC24ECF4}">
      <dsp:nvSpPr>
        <dsp:cNvPr id="0" name=""/>
        <dsp:cNvSpPr/>
      </dsp:nvSpPr>
      <dsp:spPr>
        <a:xfrm>
          <a:off x="3860494" y="1214189"/>
          <a:ext cx="148456" cy="5567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6710"/>
              </a:lnTo>
              <a:lnTo>
                <a:pt x="148456" y="55671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C17E0C-0212-48E4-8FEF-50AA3F032ADC}">
      <dsp:nvSpPr>
        <dsp:cNvPr id="0" name=""/>
        <dsp:cNvSpPr/>
      </dsp:nvSpPr>
      <dsp:spPr>
        <a:xfrm>
          <a:off x="4008950" y="1399759"/>
          <a:ext cx="1187648" cy="7422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Output Graph is Connected or not.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57150" lvl="1" indent="-57150" algn="ctr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Return To main Menu</a:t>
          </a:r>
          <a:endParaRPr lang="en-US" sz="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30691" y="1421500"/>
        <a:ext cx="1144166" cy="698798"/>
      </dsp:txXfrm>
    </dsp:sp>
    <dsp:sp modelId="{F284D646-743E-475B-889B-B6E8FAC60A9D}">
      <dsp:nvSpPr>
        <dsp:cNvPr id="0" name=""/>
        <dsp:cNvSpPr/>
      </dsp:nvSpPr>
      <dsp:spPr>
        <a:xfrm>
          <a:off x="5567738" y="471909"/>
          <a:ext cx="1484560" cy="7422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4) Find the fastest route to visit the city</a:t>
          </a:r>
          <a:endParaRPr lang="en-US" sz="1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89479" y="493650"/>
        <a:ext cx="1441078" cy="698798"/>
      </dsp:txXfrm>
    </dsp:sp>
    <dsp:sp modelId="{906F452D-33DF-4B4C-958C-4BAF5A4B3430}">
      <dsp:nvSpPr>
        <dsp:cNvPr id="0" name=""/>
        <dsp:cNvSpPr/>
      </dsp:nvSpPr>
      <dsp:spPr>
        <a:xfrm>
          <a:off x="5716195" y="1214189"/>
          <a:ext cx="148456" cy="6230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3040"/>
              </a:lnTo>
              <a:lnTo>
                <a:pt x="148456" y="62304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C81B41-B049-41EC-87DC-5532C61895DB}">
      <dsp:nvSpPr>
        <dsp:cNvPr id="0" name=""/>
        <dsp:cNvSpPr/>
      </dsp:nvSpPr>
      <dsp:spPr>
        <a:xfrm>
          <a:off x="5864651" y="1399759"/>
          <a:ext cx="1341330" cy="8749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1) Find Minimum cost from a source to visit all cities.</a:t>
          </a:r>
          <a:endParaRPr lang="en-US" sz="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90277" y="1425385"/>
        <a:ext cx="1290078" cy="823688"/>
      </dsp:txXfrm>
    </dsp:sp>
    <dsp:sp modelId="{BE7F2713-4FB8-439E-A5B7-0C8121D288C6}">
      <dsp:nvSpPr>
        <dsp:cNvPr id="0" name=""/>
        <dsp:cNvSpPr/>
      </dsp:nvSpPr>
      <dsp:spPr>
        <a:xfrm>
          <a:off x="5716195" y="1214189"/>
          <a:ext cx="148456" cy="16674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7491"/>
              </a:lnTo>
              <a:lnTo>
                <a:pt x="148456" y="166749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ED16B8-2B71-45CA-8CAB-74FB626ABC5D}">
      <dsp:nvSpPr>
        <dsp:cNvPr id="0" name=""/>
        <dsp:cNvSpPr/>
      </dsp:nvSpPr>
      <dsp:spPr>
        <a:xfrm>
          <a:off x="5864651" y="2460270"/>
          <a:ext cx="1213954" cy="8428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2) Find the shortest path from source to destination with minimum cost.</a:t>
          </a:r>
          <a:endParaRPr lang="en-US" sz="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89336" y="2484955"/>
        <a:ext cx="1164584" cy="793452"/>
      </dsp:txXfrm>
    </dsp:sp>
    <dsp:sp modelId="{FA06F83D-14EC-4B4B-AC19-1739FE179E0B}">
      <dsp:nvSpPr>
        <dsp:cNvPr id="0" name=""/>
        <dsp:cNvSpPr/>
      </dsp:nvSpPr>
      <dsp:spPr>
        <a:xfrm>
          <a:off x="5716195" y="1214189"/>
          <a:ext cx="148456" cy="26456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45613"/>
              </a:lnTo>
              <a:lnTo>
                <a:pt x="148456" y="264561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5FB7DF-F458-41D6-B30C-1092356BC78E}">
      <dsp:nvSpPr>
        <dsp:cNvPr id="0" name=""/>
        <dsp:cNvSpPr/>
      </dsp:nvSpPr>
      <dsp:spPr>
        <a:xfrm>
          <a:off x="5864651" y="3488662"/>
          <a:ext cx="1187648" cy="7422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0) Return to main Menu.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86392" y="3510403"/>
        <a:ext cx="1144166" cy="698798"/>
      </dsp:txXfrm>
    </dsp:sp>
    <dsp:sp modelId="{E36A60F0-F473-4160-B783-358C50872461}">
      <dsp:nvSpPr>
        <dsp:cNvPr id="0" name=""/>
        <dsp:cNvSpPr/>
      </dsp:nvSpPr>
      <dsp:spPr>
        <a:xfrm>
          <a:off x="7423439" y="471909"/>
          <a:ext cx="1391374" cy="6574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0) Exit</a:t>
          </a:r>
          <a:endParaRPr lang="en-US" sz="1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442696" y="491166"/>
        <a:ext cx="1352860" cy="618953"/>
      </dsp:txXfrm>
    </dsp:sp>
    <dsp:sp modelId="{C44436A5-4E09-433A-BF5F-D7DA046D244B}">
      <dsp:nvSpPr>
        <dsp:cNvPr id="0" name=""/>
        <dsp:cNvSpPr/>
      </dsp:nvSpPr>
      <dsp:spPr>
        <a:xfrm>
          <a:off x="7562577" y="1129376"/>
          <a:ext cx="139137" cy="5567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6710"/>
              </a:lnTo>
              <a:lnTo>
                <a:pt x="139137" y="55671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3E5AB4-76C4-443F-91A7-BE07AC7A2F2A}">
      <dsp:nvSpPr>
        <dsp:cNvPr id="0" name=""/>
        <dsp:cNvSpPr/>
      </dsp:nvSpPr>
      <dsp:spPr>
        <a:xfrm>
          <a:off x="7701714" y="1314946"/>
          <a:ext cx="1187648" cy="7422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Terminate Program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723455" y="1336687"/>
        <a:ext cx="1144166" cy="6987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5D25B-9149-4A41-B0F7-234B669EB8B8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042E1-51B0-4372-8F46-818EBA7C5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31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DDB1-5450-49D3-B275-12FE50BD6632}" type="datetime1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08E1-3BBA-4069-A4CA-CBEC65E75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62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D667-6093-49DA-A303-31D4B5C10A3C}" type="datetime1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08E1-3BBA-4069-A4CA-CBEC65E75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59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8B4F-077B-49CC-BDF8-8F770C9E8EED}" type="datetime1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08E1-3BBA-4069-A4CA-CBEC65E7502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2669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7E22-6A52-4766-871B-355A2B67EE0D}" type="datetime1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08E1-3BBA-4069-A4CA-CBEC65E75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23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672B7-1F55-4A03-8131-0557446BF89F}" type="datetime1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08E1-3BBA-4069-A4CA-CBEC65E7502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9781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C67EE-0789-4F0D-9307-87042E948FD4}" type="datetime1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08E1-3BBA-4069-A4CA-CBEC65E75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507EB-DA8D-470E-8068-F2D92EA2B2AF}" type="datetime1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08E1-3BBA-4069-A4CA-CBEC65E75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40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37955-A762-4A5A-B152-8DE287D680E8}" type="datetime1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08E1-3BBA-4069-A4CA-CBEC65E75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2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3D7D-7665-458E-A863-370CB069B124}" type="datetime1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08E1-3BBA-4069-A4CA-CBEC65E75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673B-DA3C-44A9-834C-A3FD5572C734}" type="datetime1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08E1-3BBA-4069-A4CA-CBEC65E75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20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A780-090E-48AF-B16C-3E2814975E9D}" type="datetime1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08E1-3BBA-4069-A4CA-CBEC65E75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79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3DC6D-12A4-4DF5-8427-DD9998D35B22}" type="datetime1">
              <a:rPr lang="en-US" smtClean="0"/>
              <a:t>4/13/2017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08E1-3BBA-4069-A4CA-CBEC65E75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685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2BE9-3D43-4213-9CFD-E6BF21F7671D}" type="datetime1">
              <a:rPr lang="en-US" smtClean="0"/>
              <a:t>4/13/2017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08E1-3BBA-4069-A4CA-CBEC65E75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93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6AC7-E2E9-417B-8A49-0BFF6ACFC217}" type="datetime1">
              <a:rPr lang="en-US" smtClean="0"/>
              <a:t>4/13/2017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08E1-3BBA-4069-A4CA-CBEC65E75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5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728F2-CAE4-42D0-8094-E77A8E968B61}" type="datetime1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08E1-3BBA-4069-A4CA-CBEC65E75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93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2AC9-454A-4D4B-B940-55475080B401}" type="datetime1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08E1-3BBA-4069-A4CA-CBEC65E75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43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B5525-E9B7-415D-AC44-5955B10A3F08}" type="datetime1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75408E1-3BBA-4069-A4CA-CBEC65E75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52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4670" y="758235"/>
            <a:ext cx="7766936" cy="1646302"/>
          </a:xfrm>
        </p:spPr>
        <p:txBody>
          <a:bodyPr/>
          <a:lstStyle/>
          <a:p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Virtual Tourist's Guide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484670" y="3041183"/>
            <a:ext cx="7766936" cy="1096899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Tourist’s Map Simulator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1030" name="Picture 6" descr="http://d2vlcm61l7u1fs.cloudfront.net/media%2Fbdd%2Fbdd8745f-583a-4851-bd09-104c78fe7afc%2FphpCNXNb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87" y="1130565"/>
            <a:ext cx="2090463" cy="167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08E1-3BBA-4069-A4CA-CBEC65E750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7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4880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software description 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08E1-3BBA-4069-A4CA-CBEC65E75026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2696" y="1554480"/>
            <a:ext cx="9013372" cy="92333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Program Outputs:</a:t>
            </a:r>
          </a:p>
          <a:p>
            <a:pPr lvl="1"/>
            <a:r>
              <a:rPr lang="en-US" dirty="0" smtClean="0"/>
              <a:t>	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134" y="2323693"/>
            <a:ext cx="5369367" cy="25010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134" y="2323693"/>
            <a:ext cx="5369367" cy="25010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93134" y="4924697"/>
            <a:ext cx="502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Only Source fixed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33301" y="5289265"/>
            <a:ext cx="502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Source and destination fixed</a:t>
            </a:r>
            <a:endParaRPr 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963" y="4922732"/>
            <a:ext cx="6619875" cy="44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6950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250718" y="1733006"/>
            <a:ext cx="5841031" cy="3403600"/>
          </a:xfrm>
        </p:spPr>
        <p:txBody>
          <a:bodyPr/>
          <a:lstStyle/>
          <a:p>
            <a:r>
              <a:rPr lang="en-US" sz="5400" b="1" dirty="0"/>
              <a:t> </a:t>
            </a:r>
            <a:r>
              <a:rPr lang="en-US" sz="5400" b="1" dirty="0" smtClean="0"/>
              <a:t> </a:t>
            </a:r>
            <a:r>
              <a:rPr lang="en-US" sz="5400" b="1" u="sng" dirty="0" smtClean="0"/>
              <a:t>Thank You</a:t>
            </a:r>
            <a:endParaRPr lang="en-US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08E1-3BBA-4069-A4CA-CBEC65E750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5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950"/>
          </a:xfrm>
        </p:spPr>
        <p:txBody>
          <a:bodyPr/>
          <a:lstStyle/>
          <a:p>
            <a:r>
              <a:rPr lang="en-US" sz="2800" b="1" u="sng" dirty="0"/>
              <a:t>Executive </a:t>
            </a:r>
            <a:r>
              <a:rPr lang="en-US" sz="2800" b="1" u="sng" dirty="0" smtClean="0"/>
              <a:t>Summary</a:t>
            </a:r>
            <a:r>
              <a:rPr lang="en-US" sz="2800" b="1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52550"/>
            <a:ext cx="8596668" cy="38807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/>
              <a:t>Importance of this simulator.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Problem.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Proposed </a:t>
            </a:r>
            <a:r>
              <a:rPr lang="en-US" b="1" dirty="0" smtClean="0"/>
              <a:t>solution.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Software description and </a:t>
            </a:r>
            <a:r>
              <a:rPr lang="en-US" b="1" dirty="0" smtClean="0"/>
              <a:t>facilities.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Key of the </a:t>
            </a:r>
            <a:r>
              <a:rPr lang="en-US" b="1" dirty="0" smtClean="0"/>
              <a:t>project.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08E1-3BBA-4069-A4CA-CBEC65E750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947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950"/>
          </a:xfrm>
        </p:spPr>
        <p:txBody>
          <a:bodyPr/>
          <a:lstStyle/>
          <a:p>
            <a:r>
              <a:rPr lang="en-US" sz="2800" b="1" u="sng" dirty="0"/>
              <a:t>Executive </a:t>
            </a:r>
            <a:r>
              <a:rPr lang="en-US" sz="2800" b="1" u="sng" dirty="0" smtClean="0"/>
              <a:t>Summary</a:t>
            </a:r>
            <a:r>
              <a:rPr lang="en-US" sz="2800" b="1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52550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Running </a:t>
            </a:r>
            <a:r>
              <a:rPr lang="en-US" b="1" dirty="0" smtClean="0"/>
              <a:t>platform.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Risks of this software.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Goals </a:t>
            </a:r>
            <a:r>
              <a:rPr lang="en-US" b="1" dirty="0"/>
              <a:t>of this </a:t>
            </a:r>
            <a:r>
              <a:rPr lang="en-US" b="1" dirty="0" smtClean="0"/>
              <a:t>software.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08E1-3BBA-4069-A4CA-CBEC65E750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141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4880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Ideas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Layouts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4481"/>
            <a:ext cx="8596668" cy="4486882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539" y="2157885"/>
            <a:ext cx="7041072" cy="388347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08E1-3BBA-4069-A4CA-CBEC65E750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187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863600"/>
          </a:xfrm>
        </p:spPr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Ideas and Layouts</a:t>
            </a:r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6229062"/>
              </p:ext>
            </p:extLst>
          </p:nvPr>
        </p:nvGraphicFramePr>
        <p:xfrm>
          <a:off x="863600" y="1346200"/>
          <a:ext cx="8890000" cy="5397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08E1-3BBA-4069-A4CA-CBEC65E75026}" type="slidenum">
              <a:rPr lang="en-US" smtClean="0"/>
              <a:t>5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991394" y="4297679"/>
            <a:ext cx="3135086" cy="132802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generate random complete</a:t>
            </a:r>
          </a:p>
          <a:p>
            <a:pPr lvl="0"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graph,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terative </a:t>
            </a:r>
          </a:p>
          <a:p>
            <a:pPr lvl="0"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Permutation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process.</a:t>
            </a:r>
          </a:p>
          <a:p>
            <a:pPr lvl="0"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403566" y="4990011"/>
            <a:ext cx="4833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991394" y="4297679"/>
            <a:ext cx="3135086" cy="132802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algn="ctr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Breadth-first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Search.</a:t>
            </a:r>
          </a:p>
          <a:p>
            <a:pPr lvl="0"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7440" y="4742361"/>
            <a:ext cx="550715" cy="574222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 flipH="1">
            <a:off x="4689566" y="3553097"/>
            <a:ext cx="509451" cy="6139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5064" y="3534227"/>
            <a:ext cx="665962" cy="69438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991394" y="4297678"/>
            <a:ext cx="3135086" cy="132802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Travelling Salesman (Back-Tracking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algorithm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print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minimum cost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direction from source.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5708469" y="3187337"/>
            <a:ext cx="783771" cy="1041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991394" y="4297677"/>
            <a:ext cx="3135086" cy="132802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Travelling Salesman (Back-Tracking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algorithm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print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minimum cost from source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0336" y="3595725"/>
            <a:ext cx="665962" cy="69438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0354" y="3008182"/>
            <a:ext cx="435427" cy="644471"/>
          </a:xfrm>
          <a:prstGeom prst="rect">
            <a:avLst/>
          </a:prstGeom>
        </p:spPr>
      </p:pic>
      <p:cxnSp>
        <p:nvCxnSpPr>
          <p:cNvPr id="43" name="Straight Arrow Connector 42"/>
          <p:cNvCxnSpPr/>
          <p:nvPr/>
        </p:nvCxnSpPr>
        <p:spPr>
          <a:xfrm flipH="1">
            <a:off x="6189719" y="4297677"/>
            <a:ext cx="346063" cy="339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39142" y="4280650"/>
            <a:ext cx="3622765" cy="149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2942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1" grpId="0">
        <p:bldAsOne/>
      </p:bldGraphic>
      <p:bldP spid="18" grpId="0" animBg="1"/>
      <p:bldP spid="22" grpId="0" animBg="1"/>
      <p:bldP spid="32" grpId="0" animBg="1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4880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software description 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08E1-3BBA-4069-A4CA-CBEC65E75026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8720" y="1737360"/>
            <a:ext cx="765483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 smtClean="0"/>
              <a:t>Main </a:t>
            </a:r>
            <a:r>
              <a:rPr lang="en-US" sz="2000" b="1" dirty="0" smtClean="0"/>
              <a:t>algorithms</a:t>
            </a:r>
            <a:r>
              <a:rPr lang="en-US" sz="2000" b="1" dirty="0" smtClean="0"/>
              <a:t>: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Generate random graph (Iterative permutation </a:t>
            </a:r>
            <a:r>
              <a:rPr lang="en-US" dirty="0" smtClean="0"/>
              <a:t>methods [O(n</a:t>
            </a:r>
            <a:r>
              <a:rPr lang="en-US" baseline="30000" dirty="0"/>
              <a:t> 2</a:t>
            </a:r>
            <a:r>
              <a:rPr lang="en-US" dirty="0" smtClean="0"/>
              <a:t>)])</a:t>
            </a:r>
            <a:endParaRPr lang="en-US" dirty="0" smtClean="0"/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Check the graph is connected or not (Breadth-first </a:t>
            </a:r>
            <a:r>
              <a:rPr lang="en-US" dirty="0" smtClean="0"/>
              <a:t>search [O(N+E)])</a:t>
            </a:r>
            <a:endParaRPr lang="en-US" dirty="0"/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Calculate the minimum cost (Travelling </a:t>
            </a:r>
            <a:r>
              <a:rPr lang="en-US" dirty="0"/>
              <a:t>salesman- </a:t>
            </a:r>
            <a:r>
              <a:rPr lang="en-US" dirty="0" smtClean="0"/>
              <a:t>Backtracking [O(n!))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9327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4880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software description 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08E1-3BBA-4069-A4CA-CBEC65E75026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52696" y="1554480"/>
                <a:ext cx="9013372" cy="4664256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Travelling salesman: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15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1.</a:t>
                </a:r>
                <a:r>
                  <a:rPr lang="en-US" dirty="0" smtClean="0"/>
                  <a:t> </a:t>
                </a:r>
                <a:r>
                  <a:rPr lang="en-US" sz="15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Set </a:t>
                </a:r>
                <a:r>
                  <a:rPr lang="en-US" sz="1500" b="1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graph</a:t>
                </a:r>
                <a:r>
                  <a:rPr lang="en-US" sz="15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as graph variable store            =&gt;using adjacency matrix.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15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2. Set </a:t>
                </a:r>
                <a:r>
                  <a:rPr lang="en-US" sz="1500" b="1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Cost</a:t>
                </a:r>
                <a:r>
                  <a:rPr lang="en-US" sz="15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as the weights of edges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US" sz="15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3. Calculate </a:t>
                </a:r>
                <a:r>
                  <a:rPr lang="en-US" sz="1500" b="1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fact = factorial(nodes)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500" b="1" i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US" sz="15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4. Set </a:t>
                </a:r>
                <a:r>
                  <a:rPr lang="en-US" sz="1500" b="1" i="1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nodes_string</a:t>
                </a:r>
                <a:r>
                  <a:rPr lang="en-US" sz="1500" b="1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= j</a:t>
                </a:r>
                <a:r>
                  <a:rPr lang="en-US" sz="15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				  	    =&gt;for </a:t>
                </a:r>
                <a:r>
                  <a:rPr lang="en-US" sz="1500" b="1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j=0 </a:t>
                </a:r>
                <a:r>
                  <a:rPr lang="en-US" sz="15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to </a:t>
                </a:r>
                <a:r>
                  <a:rPr lang="en-US" sz="1500" b="1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n-1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500" b="1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US" sz="15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5. For each </a:t>
                </a:r>
                <a:r>
                  <a:rPr lang="en-US" sz="1500" b="1" i="1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US" sz="1500" b="1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=1</a:t>
                </a:r>
                <a:r>
                  <a:rPr lang="en-US" sz="15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to </a:t>
                </a:r>
                <a:r>
                  <a:rPr lang="en-US" sz="1500" b="1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fact </a:t>
                </a:r>
                <a:r>
                  <a:rPr lang="en-US" sz="15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do: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sz="15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Set</a:t>
                </a:r>
                <a:r>
                  <a:rPr lang="en-US" sz="1500" b="1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1500" b="1" i="1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str</a:t>
                </a:r>
                <a:r>
                  <a:rPr lang="en-US" sz="1500" b="1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= </a:t>
                </a:r>
                <a:r>
                  <a:rPr lang="en-US" sz="1500" b="1" i="1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next_permutation</a:t>
                </a:r>
                <a:r>
                  <a:rPr lang="en-US" sz="1500" b="1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US" sz="1500" b="1" i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nodes_string</a:t>
                </a:r>
                <a:r>
                  <a:rPr lang="en-US" sz="1500" b="1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)   </a:t>
                </a:r>
                <a:r>
                  <a:rPr lang="en-US" sz="15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=&gt;</a:t>
                </a:r>
                <a:r>
                  <a:rPr lang="en-US" sz="15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Backtracking</a:t>
                </a:r>
                <a:endParaRPr lang="en-US" sz="15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sz="15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6. For </a:t>
                </a:r>
                <a:r>
                  <a:rPr lang="en-US" sz="1500" b="1" i="1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US" sz="1500" b="1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=0</a:t>
                </a:r>
                <a:r>
                  <a:rPr lang="en-US" sz="15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1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to </a:t>
                </a:r>
                <a:r>
                  <a:rPr lang="en-US" sz="1500" b="1" i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fact </a:t>
                </a:r>
                <a:r>
                  <a:rPr lang="en-US" sz="1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do</a:t>
                </a:r>
                <a:r>
                  <a:rPr lang="en-US" sz="15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:</a:t>
                </a:r>
              </a:p>
              <a:p>
                <a:pPr marL="1771650" lvl="3" indent="-400050">
                  <a:lnSpc>
                    <a:spcPct val="150000"/>
                  </a:lnSpc>
                  <a:buFont typeface="+mj-lt"/>
                  <a:buAutoNum type="romanLcPeriod"/>
                </a:pPr>
                <a:r>
                  <a:rPr lang="en-US" sz="15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Calculate </a:t>
                </a:r>
                <a:r>
                  <a:rPr lang="en-US" sz="1500" b="1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distance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1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𝒋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𝒔𝒓𝒕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1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𝒊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.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𝒔𝒊𝒛𝒆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()</m:t>
                        </m:r>
                      </m:sup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𝑪𝒐𝒔𝒕</m:t>
                        </m:r>
                        <m:r>
                          <m:rPr>
                            <m:nor/>
                          </m:rPr>
                          <a:rPr lang="en-US" baseline="-25000"/>
                          <m:t>[</m:t>
                        </m:r>
                        <m:r>
                          <m:rPr>
                            <m:nor/>
                          </m:rPr>
                          <a:rPr lang="en-US" b="0" i="0" baseline="-25000" smtClean="0"/>
                          <m:t>to</m:t>
                        </m:r>
                        <m:r>
                          <m:rPr>
                            <m:nor/>
                          </m:rPr>
                          <a:rPr lang="en-US" b="0" i="0" baseline="-25000" smtClean="0"/>
                          <m:t>_</m:t>
                        </m:r>
                        <m:r>
                          <m:rPr>
                            <m:nor/>
                          </m:rPr>
                          <a:rPr lang="en-US" b="0" i="0" baseline="-25000" smtClean="0"/>
                          <m:t>int</m:t>
                        </m:r>
                        <m:r>
                          <m:rPr>
                            <m:nor/>
                          </m:rPr>
                          <a:rPr lang="en-US" b="0" i="0" baseline="-25000" smtClean="0"/>
                          <m:t>(</m:t>
                        </m:r>
                        <m:r>
                          <m:rPr>
                            <m:nor/>
                          </m:rPr>
                          <a:rPr lang="en-US" b="0" i="0" baseline="-25000" smtClean="0"/>
                          <m:t>str</m:t>
                        </m:r>
                        <m:r>
                          <m:rPr>
                            <m:nor/>
                          </m:rPr>
                          <a:rPr lang="en-US" b="0" i="0" baseline="-25000" smtClean="0"/>
                          <m:t>[</m:t>
                        </m:r>
                        <m:r>
                          <m:rPr>
                            <m:nor/>
                          </m:rPr>
                          <a:rPr lang="en-US" b="0" i="0" baseline="-25000" smtClean="0"/>
                          <m:t>i</m:t>
                        </m:r>
                        <m:r>
                          <m:rPr>
                            <m:nor/>
                          </m:rPr>
                          <a:rPr lang="en-US" b="0" i="0" baseline="-25000" smtClean="0"/>
                          <m:t>])−1][</m:t>
                        </m:r>
                        <m:r>
                          <m:rPr>
                            <m:nor/>
                          </m:rPr>
                          <a:rPr lang="en-US" baseline="-25000"/>
                          <m:t>to</m:t>
                        </m:r>
                        <m:r>
                          <m:rPr>
                            <m:nor/>
                          </m:rPr>
                          <a:rPr lang="en-US" baseline="-25000"/>
                          <m:t>_</m:t>
                        </m:r>
                        <m:r>
                          <m:rPr>
                            <m:nor/>
                          </m:rPr>
                          <a:rPr lang="en-US" baseline="-25000"/>
                          <m:t>int</m:t>
                        </m:r>
                        <m:r>
                          <m:rPr>
                            <m:nor/>
                          </m:rPr>
                          <a:rPr lang="en-US" baseline="-25000"/>
                          <m:t>(</m:t>
                        </m:r>
                        <m:r>
                          <m:rPr>
                            <m:nor/>
                          </m:rPr>
                          <a:rPr lang="en-US" baseline="-25000"/>
                          <m:t>str</m:t>
                        </m:r>
                        <m:r>
                          <m:rPr>
                            <m:nor/>
                          </m:rPr>
                          <a:rPr lang="en-US" baseline="-25000"/>
                          <m:t>[</m:t>
                        </m:r>
                        <m:r>
                          <m:rPr>
                            <m:nor/>
                          </m:rPr>
                          <a:rPr lang="en-US" baseline="-25000"/>
                          <m:t>i</m:t>
                        </m:r>
                        <m:r>
                          <m:rPr>
                            <m:nor/>
                          </m:rPr>
                          <a:rPr lang="en-US" baseline="-25000"/>
                          <m:t>])]</m:t>
                        </m:r>
                      </m:e>
                    </m:nary>
                  </m:oMath>
                </a14:m>
                <a:r>
                  <a:rPr lang="en-US" sz="1500" b="1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endParaRPr lang="en-US" sz="150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1771650" lvl="3" indent="-400050">
                  <a:lnSpc>
                    <a:spcPct val="150000"/>
                  </a:lnSpc>
                  <a:buFont typeface="+mj-lt"/>
                  <a:buAutoNum type="romanLcPeriod"/>
                </a:pPr>
                <a:r>
                  <a:rPr lang="en-US" sz="15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Calculate </a:t>
                </a:r>
                <a:r>
                  <a:rPr lang="en-US" sz="1500" b="1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min= minimum(distance, min)	</a:t>
                </a:r>
                <a:r>
                  <a:rPr lang="en-US" sz="15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=&gt;store the path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15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7. Print </a:t>
                </a:r>
                <a:r>
                  <a:rPr lang="en-US" sz="1500" b="1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min</a:t>
                </a:r>
                <a:r>
                  <a:rPr lang="en-US" sz="15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as the minimum cost and path direction.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96" y="1554480"/>
                <a:ext cx="9013372" cy="466425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920078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4880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software description 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08E1-3BBA-4069-A4CA-CBEC65E75026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2696" y="1554480"/>
            <a:ext cx="9013372" cy="646331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Simulation:</a:t>
            </a:r>
          </a:p>
          <a:p>
            <a:pPr lvl="1"/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874" y="2695039"/>
            <a:ext cx="3647923" cy="33463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7334" y="2534194"/>
            <a:ext cx="3646472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Inputs:</a:t>
            </a:r>
          </a:p>
          <a:p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  <a:p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0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1 2</a:t>
            </a:r>
          </a:p>
          <a:p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0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2 7</a:t>
            </a:r>
          </a:p>
          <a:p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0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3 6</a:t>
            </a:r>
          </a:p>
          <a:p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0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4 6</a:t>
            </a:r>
          </a:p>
          <a:p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1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2 20</a:t>
            </a:r>
          </a:p>
          <a:p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1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3 12</a:t>
            </a:r>
          </a:p>
          <a:p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1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4 15</a:t>
            </a:r>
          </a:p>
          <a:p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3 1</a:t>
            </a:r>
          </a:p>
          <a:p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4 4</a:t>
            </a:r>
          </a:p>
          <a:p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3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4 17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07623" y="2205336"/>
            <a:ext cx="2455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nodes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332411" y="2513113"/>
            <a:ext cx="875212" cy="6508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07623" y="2838541"/>
            <a:ext cx="2442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edges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658983" y="3146318"/>
            <a:ext cx="535577" cy="1645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197" y="1861737"/>
            <a:ext cx="2066105" cy="13049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1083422" y="2838541"/>
            <a:ext cx="616947" cy="35866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833" y="2086193"/>
            <a:ext cx="538571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9748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4880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software description 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08E1-3BBA-4069-A4CA-CBEC65E75026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2696" y="1554480"/>
            <a:ext cx="9013372" cy="646331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Simulation:</a:t>
            </a:r>
          </a:p>
          <a:p>
            <a:pPr lvl="1"/>
            <a:endParaRPr lang="en-US" dirty="0" smtClean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000" y="2323029"/>
            <a:ext cx="3133068" cy="29742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7334" y="2700400"/>
            <a:ext cx="5462209" cy="452431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=&gt; 1 =&gt; 2 =&gt; 4 =&gt; 3 = 43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=&gt; 1 =&gt; 3 =&gt; 2 =&gt; 4 = 19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=&gt; 1 =&gt; 3 =&gt; 4 =&gt; 2 = 35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=&gt; 1 =&gt; 4 =&gt; 2 =&gt; 3 = 22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=&gt; 1 =&gt; 4 =&gt; 3 =&gt; 2 = 35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=&gt; 2 =&gt; 1 =&gt; 3 =&gt; 4 = 56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=&gt; 2 =&gt; 1 =&gt; 4 =&gt; 3 = 59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=&gt; 2 =&gt; 3 =&gt; 1 =&gt; 4 = 35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=&gt; 2 =&gt; 3 =&gt; 4 =&gt; 1 = 40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=&gt; 2 =&gt; 4 =&gt; 1 =&gt; 3 = 38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=&gt; 2 =&gt; 4 =&gt; 3 =&gt; 1 =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=&gt; 3 =&gt; 1 =&gt; 2 =&gt; 4 =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42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3 =&gt; 2 =&gt; 1 =&gt; 4 = 42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=&gt; 3 =&gt; 2 =&gt; 4 =&gt; 1 = 26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=&gt; 3 =&gt; 4 =&gt; 1 =&gt; 2 = 58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=&gt; 3 =&gt; 4 =&gt; 2 =&gt; 1 = 47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=&gt; 4 =&gt; 1 =&gt; 2 =&gt; 3 = 42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=&gt; 4 =&gt; 1 =&gt; 3 =&gt; 2 = 34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=&gt; 4 =&gt; 2 =&gt; 1 =&gt; 3 = 42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=&gt; 4 =&gt; 2 =&gt; 3 =&gt; 1 = 23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=&gt; 4 =&gt; 3 =&gt; 1 =&gt; 2 = 55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=&gt; 4 =&gt; 3 =&gt; 2 =&gt; 1 = 44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=&gt; 1 =&gt; 2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=&gt; 4 =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=&gt; 3 =&gt; 1 =&gt; 4 =&gt; 2 = 37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7333" y="2061029"/>
            <a:ext cx="4867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possible permutations for source 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77333" y="2946400"/>
            <a:ext cx="2181981" cy="217714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3429" y="5762171"/>
            <a:ext cx="4032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Minimum Cost: 19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Path: 0 =&gt; 1 =&gt; 3 =&gt; 2 =&gt; 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7467600" y="2755256"/>
            <a:ext cx="819150" cy="809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219950" y="2958374"/>
            <a:ext cx="419100" cy="1654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6889024" y="4144054"/>
            <a:ext cx="609600" cy="5429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991350" y="4024177"/>
            <a:ext cx="1571625" cy="952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0865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8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8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8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8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8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8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8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8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8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8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8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8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8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8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8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8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8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8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4000"/>
                            </p:stCondLst>
                            <p:childTnLst>
                              <p:par>
                                <p:cTn id="1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500"/>
                            </p:stCondLst>
                            <p:childTnLst>
                              <p:par>
                                <p:cTn id="15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1321</TotalTime>
  <Words>630</Words>
  <Application>Microsoft Office PowerPoint</Application>
  <PresentationFormat>Widescreen</PresentationFormat>
  <Paragraphs>132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Andalus</vt:lpstr>
      <vt:lpstr>Arial</vt:lpstr>
      <vt:lpstr>Calibri</vt:lpstr>
      <vt:lpstr>Cambria Math</vt:lpstr>
      <vt:lpstr>Consolas</vt:lpstr>
      <vt:lpstr>Times New Roman</vt:lpstr>
      <vt:lpstr>Trebuchet MS</vt:lpstr>
      <vt:lpstr>Wingdings</vt:lpstr>
      <vt:lpstr>Wingdings 3</vt:lpstr>
      <vt:lpstr>Facet</vt:lpstr>
      <vt:lpstr>Virtual Tourist's Guide</vt:lpstr>
      <vt:lpstr>Executive Summary:</vt:lpstr>
      <vt:lpstr>Executive Summary:</vt:lpstr>
      <vt:lpstr>Project Ideas and Layouts</vt:lpstr>
      <vt:lpstr>Project Ideas and Layouts</vt:lpstr>
      <vt:lpstr>Algorithms and software description </vt:lpstr>
      <vt:lpstr>Algorithms and software description </vt:lpstr>
      <vt:lpstr>Algorithms and software description </vt:lpstr>
      <vt:lpstr>Algorithms and software description </vt:lpstr>
      <vt:lpstr>Algorithms and software description </vt:lpstr>
      <vt:lpstr>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Tourist's Guide</dc:title>
  <dc:creator>Shaykh Siddique</dc:creator>
  <cp:lastModifiedBy>Shaykh Siddique</cp:lastModifiedBy>
  <cp:revision>44</cp:revision>
  <dcterms:created xsi:type="dcterms:W3CDTF">2017-04-06T16:14:33Z</dcterms:created>
  <dcterms:modified xsi:type="dcterms:W3CDTF">2017-04-13T05:29:18Z</dcterms:modified>
</cp:coreProperties>
</file>