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612C6-332B-475D-AB2C-F17071D3B5B2}" type="doc">
      <dgm:prSet loTypeId="urn:microsoft.com/office/officeart/2005/8/layout/hierarchy3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106F9FE-7E13-4FDD-8B88-821B76967AB9}">
      <dgm:prSet phldrT="[Text]" custT="1"/>
      <dgm:spPr/>
      <dgm:t>
        <a:bodyPr/>
        <a:lstStyle/>
        <a:p>
          <a:pPr algn="ctr"/>
          <a:r>
            <a:rPr lang="en-US" sz="1100" dirty="0"/>
            <a:t> User</a:t>
          </a:r>
        </a:p>
      </dgm:t>
    </dgm:pt>
    <dgm:pt modelId="{F8043925-B9D9-432A-9155-190436F63548}" type="parTrans" cxnId="{CBAB70C1-90C6-429D-A957-36A2742F0465}">
      <dgm:prSet/>
      <dgm:spPr/>
      <dgm:t>
        <a:bodyPr/>
        <a:lstStyle/>
        <a:p>
          <a:pPr algn="ctr"/>
          <a:endParaRPr lang="en-US"/>
        </a:p>
      </dgm:t>
    </dgm:pt>
    <dgm:pt modelId="{568B49CD-8F5D-4058-A7BA-EA182AC030E4}" type="sibTrans" cxnId="{CBAB70C1-90C6-429D-A957-36A2742F0465}">
      <dgm:prSet/>
      <dgm:spPr/>
      <dgm:t>
        <a:bodyPr/>
        <a:lstStyle/>
        <a:p>
          <a:pPr algn="ctr"/>
          <a:endParaRPr lang="en-US"/>
        </a:p>
      </dgm:t>
    </dgm:pt>
    <dgm:pt modelId="{18422D06-F4E7-4448-851A-CD97459EDE05}">
      <dgm:prSet phldrT="[Text]" custT="1"/>
      <dgm:spPr/>
      <dgm:t>
        <a:bodyPr/>
        <a:lstStyle/>
        <a:p>
          <a:pPr algn="ctr"/>
          <a:r>
            <a:rPr lang="en-US" sz="1100" dirty="0"/>
            <a:t>Login</a:t>
          </a:r>
        </a:p>
      </dgm:t>
    </dgm:pt>
    <dgm:pt modelId="{CA59D01A-58DB-4480-BA02-25E5133FB522}" type="parTrans" cxnId="{528C00D0-3A93-44D7-B6BF-ECE7651F220F}">
      <dgm:prSet/>
      <dgm:spPr/>
      <dgm:t>
        <a:bodyPr/>
        <a:lstStyle/>
        <a:p>
          <a:pPr algn="ctr"/>
          <a:endParaRPr lang="en-US"/>
        </a:p>
      </dgm:t>
    </dgm:pt>
    <dgm:pt modelId="{0690216E-2B3F-4A9A-A05D-106BF50FBA22}" type="sibTrans" cxnId="{528C00D0-3A93-44D7-B6BF-ECE7651F220F}">
      <dgm:prSet/>
      <dgm:spPr/>
      <dgm:t>
        <a:bodyPr/>
        <a:lstStyle/>
        <a:p>
          <a:pPr algn="ctr"/>
          <a:endParaRPr lang="en-US"/>
        </a:p>
      </dgm:t>
    </dgm:pt>
    <dgm:pt modelId="{525A26BC-E615-4A38-BBED-9A84815CCA9B}">
      <dgm:prSet phldrT="[Text]" custT="1"/>
      <dgm:spPr/>
      <dgm:t>
        <a:bodyPr/>
        <a:lstStyle/>
        <a:p>
          <a:pPr algn="ctr"/>
          <a:r>
            <a:rPr lang="en-US" sz="1100" dirty="0"/>
            <a:t>Registration</a:t>
          </a:r>
        </a:p>
      </dgm:t>
    </dgm:pt>
    <dgm:pt modelId="{3C0D6E61-B8D6-456D-8BEA-783561587FA4}" type="parTrans" cxnId="{3CD9ADC1-53C4-4B3B-98BF-67F1CB498053}">
      <dgm:prSet/>
      <dgm:spPr/>
      <dgm:t>
        <a:bodyPr/>
        <a:lstStyle/>
        <a:p>
          <a:pPr algn="ctr"/>
          <a:endParaRPr lang="en-US"/>
        </a:p>
      </dgm:t>
    </dgm:pt>
    <dgm:pt modelId="{E4690D5F-C387-449A-A7E6-9D9FEB47B042}" type="sibTrans" cxnId="{3CD9ADC1-53C4-4B3B-98BF-67F1CB498053}">
      <dgm:prSet/>
      <dgm:spPr/>
      <dgm:t>
        <a:bodyPr/>
        <a:lstStyle/>
        <a:p>
          <a:pPr algn="ctr"/>
          <a:endParaRPr lang="en-US"/>
        </a:p>
      </dgm:t>
    </dgm:pt>
    <dgm:pt modelId="{E1C903D0-9C55-41C6-A67D-5AE7170B752B}">
      <dgm:prSet phldrT="[Text]" custT="1"/>
      <dgm:spPr/>
      <dgm:t>
        <a:bodyPr/>
        <a:lstStyle/>
        <a:p>
          <a:pPr algn="ctr"/>
          <a:r>
            <a:rPr lang="en-US" sz="1100" dirty="0"/>
            <a:t>Admin</a:t>
          </a:r>
        </a:p>
      </dgm:t>
    </dgm:pt>
    <dgm:pt modelId="{5AF719C1-AFC3-4C0B-B91B-7C28B81FFED5}" type="parTrans" cxnId="{317EFFCB-BE6A-4372-8593-40BAE36121B9}">
      <dgm:prSet/>
      <dgm:spPr/>
      <dgm:t>
        <a:bodyPr/>
        <a:lstStyle/>
        <a:p>
          <a:pPr algn="ctr"/>
          <a:endParaRPr lang="en-US"/>
        </a:p>
      </dgm:t>
    </dgm:pt>
    <dgm:pt modelId="{3A6AD59E-077F-4F81-A84A-0AB4A9C6FD27}" type="sibTrans" cxnId="{317EFFCB-BE6A-4372-8593-40BAE36121B9}">
      <dgm:prSet/>
      <dgm:spPr/>
      <dgm:t>
        <a:bodyPr/>
        <a:lstStyle/>
        <a:p>
          <a:pPr algn="ctr"/>
          <a:endParaRPr lang="en-US"/>
        </a:p>
      </dgm:t>
    </dgm:pt>
    <dgm:pt modelId="{B601792C-12CB-48F7-9878-310EFF60A7A0}">
      <dgm:prSet phldrT="[Text]" custT="1"/>
      <dgm:spPr/>
      <dgm:t>
        <a:bodyPr/>
        <a:lstStyle/>
        <a:p>
          <a:pPr algn="ctr"/>
          <a:r>
            <a:rPr lang="en-US" sz="1100" dirty="0"/>
            <a:t>Add A New Train</a:t>
          </a:r>
        </a:p>
      </dgm:t>
    </dgm:pt>
    <dgm:pt modelId="{39A16649-A507-422C-8604-04C15922C861}" type="parTrans" cxnId="{D2384320-E272-45CD-8342-A144A0234286}">
      <dgm:prSet/>
      <dgm:spPr/>
      <dgm:t>
        <a:bodyPr/>
        <a:lstStyle/>
        <a:p>
          <a:pPr algn="ctr"/>
          <a:endParaRPr lang="en-US"/>
        </a:p>
      </dgm:t>
    </dgm:pt>
    <dgm:pt modelId="{3E5A9B7F-D67C-400B-92E3-7EF30AC4598E}" type="sibTrans" cxnId="{D2384320-E272-45CD-8342-A144A0234286}">
      <dgm:prSet/>
      <dgm:spPr/>
      <dgm:t>
        <a:bodyPr/>
        <a:lstStyle/>
        <a:p>
          <a:pPr algn="ctr"/>
          <a:endParaRPr lang="en-US"/>
        </a:p>
      </dgm:t>
    </dgm:pt>
    <dgm:pt modelId="{1E012E64-00C8-4D08-A9A1-AEFFE4D37E28}">
      <dgm:prSet phldrT="[Text]" custT="1"/>
      <dgm:spPr/>
      <dgm:t>
        <a:bodyPr/>
        <a:lstStyle/>
        <a:p>
          <a:pPr algn="ctr"/>
          <a:r>
            <a:rPr lang="en-US" sz="1100"/>
            <a:t> Edit Time Table &amp; Seats</a:t>
          </a:r>
        </a:p>
      </dgm:t>
    </dgm:pt>
    <dgm:pt modelId="{F2FAA013-7182-414F-9609-72FE57824C16}" type="parTrans" cxnId="{0F84CC7A-2339-44D1-A13F-693ACA82C70A}">
      <dgm:prSet/>
      <dgm:spPr/>
      <dgm:t>
        <a:bodyPr/>
        <a:lstStyle/>
        <a:p>
          <a:pPr algn="ctr"/>
          <a:endParaRPr lang="en-US"/>
        </a:p>
      </dgm:t>
    </dgm:pt>
    <dgm:pt modelId="{02D70072-4B10-418C-A6D0-019C5BAF5281}" type="sibTrans" cxnId="{0F84CC7A-2339-44D1-A13F-693ACA82C70A}">
      <dgm:prSet/>
      <dgm:spPr/>
      <dgm:t>
        <a:bodyPr/>
        <a:lstStyle/>
        <a:p>
          <a:pPr algn="ctr"/>
          <a:endParaRPr lang="en-US"/>
        </a:p>
      </dgm:t>
    </dgm:pt>
    <dgm:pt modelId="{C0375B4A-FB71-4D01-8F2C-41B7C933D5B6}">
      <dgm:prSet phldrT="[Text]" custT="1"/>
      <dgm:spPr/>
      <dgm:t>
        <a:bodyPr/>
        <a:lstStyle/>
        <a:p>
          <a:pPr algn="ctr"/>
          <a:r>
            <a:rPr lang="en-US" sz="1100"/>
            <a:t>Exit</a:t>
          </a:r>
        </a:p>
      </dgm:t>
    </dgm:pt>
    <dgm:pt modelId="{4CD98342-6AD9-4CE1-8DC7-1253338B63B4}" type="parTrans" cxnId="{82514AC6-98D9-4697-9FE8-FE4F15C38CDE}">
      <dgm:prSet/>
      <dgm:spPr/>
      <dgm:t>
        <a:bodyPr/>
        <a:lstStyle/>
        <a:p>
          <a:pPr algn="ctr"/>
          <a:endParaRPr lang="en-US"/>
        </a:p>
      </dgm:t>
    </dgm:pt>
    <dgm:pt modelId="{5E093684-03C8-4157-B3C6-B2561A50494A}" type="sibTrans" cxnId="{82514AC6-98D9-4697-9FE8-FE4F15C38CDE}">
      <dgm:prSet/>
      <dgm:spPr/>
      <dgm:t>
        <a:bodyPr/>
        <a:lstStyle/>
        <a:p>
          <a:pPr algn="ctr"/>
          <a:endParaRPr lang="en-US"/>
        </a:p>
      </dgm:t>
    </dgm:pt>
    <dgm:pt modelId="{9223C7D4-F28F-4D19-B75B-D01BFA9B879E}">
      <dgm:prSet phldrT="[Text]" custT="1"/>
      <dgm:spPr/>
      <dgm:t>
        <a:bodyPr/>
        <a:lstStyle/>
        <a:p>
          <a:pPr algn="ctr"/>
          <a:r>
            <a:rPr lang="en-US" sz="1100" dirty="0"/>
            <a:t>Terminate Program</a:t>
          </a:r>
        </a:p>
      </dgm:t>
    </dgm:pt>
    <dgm:pt modelId="{73890335-7D33-421B-A86E-BB02116AE14D}" type="parTrans" cxnId="{9092539E-B5EB-4881-9330-A0097B872970}">
      <dgm:prSet/>
      <dgm:spPr/>
      <dgm:t>
        <a:bodyPr/>
        <a:lstStyle/>
        <a:p>
          <a:pPr algn="ctr"/>
          <a:endParaRPr lang="en-US"/>
        </a:p>
      </dgm:t>
    </dgm:pt>
    <dgm:pt modelId="{2E094CF5-CDCE-41D1-938C-E4EB8F1AD27E}" type="sibTrans" cxnId="{9092539E-B5EB-4881-9330-A0097B872970}">
      <dgm:prSet/>
      <dgm:spPr/>
      <dgm:t>
        <a:bodyPr/>
        <a:lstStyle/>
        <a:p>
          <a:pPr algn="ctr"/>
          <a:endParaRPr lang="en-US"/>
        </a:p>
      </dgm:t>
    </dgm:pt>
    <dgm:pt modelId="{9E19E064-4E39-4A48-98FB-2AF365634BA2}">
      <dgm:prSet phldrT="[Text]" custT="1"/>
      <dgm:spPr/>
      <dgm:t>
        <a:bodyPr/>
        <a:lstStyle/>
        <a:p>
          <a:pPr algn="ctr"/>
          <a:r>
            <a:rPr lang="en-US" sz="1100" dirty="0"/>
            <a:t>Back To main Menu</a:t>
          </a:r>
        </a:p>
      </dgm:t>
    </dgm:pt>
    <dgm:pt modelId="{BBE5B82C-2509-4CA7-81DA-21F42D68242E}" type="parTrans" cxnId="{6BA266A9-C588-4055-85F2-168DD5BF6B45}">
      <dgm:prSet/>
      <dgm:spPr/>
      <dgm:t>
        <a:bodyPr/>
        <a:lstStyle/>
        <a:p>
          <a:pPr algn="ctr"/>
          <a:endParaRPr lang="en-US"/>
        </a:p>
      </dgm:t>
    </dgm:pt>
    <dgm:pt modelId="{EA251F87-6B33-4739-8530-E2BFA5239935}" type="sibTrans" cxnId="{6BA266A9-C588-4055-85F2-168DD5BF6B45}">
      <dgm:prSet/>
      <dgm:spPr/>
      <dgm:t>
        <a:bodyPr/>
        <a:lstStyle/>
        <a:p>
          <a:pPr algn="ctr"/>
          <a:endParaRPr lang="en-US"/>
        </a:p>
      </dgm:t>
    </dgm:pt>
    <dgm:pt modelId="{2BAAF94D-6265-4E72-A688-47BF198B0558}">
      <dgm:prSet phldrT="[Text]" custT="1"/>
      <dgm:spPr/>
      <dgm:t>
        <a:bodyPr/>
        <a:lstStyle/>
        <a:p>
          <a:pPr algn="ctr"/>
          <a:r>
            <a:rPr lang="en-US" sz="1100" dirty="0"/>
            <a:t>Buy Tickets</a:t>
          </a:r>
        </a:p>
      </dgm:t>
    </dgm:pt>
    <dgm:pt modelId="{35C5C178-E6C7-4B64-869B-7F01306D90E5}" type="parTrans" cxnId="{98C727FB-FC31-4B33-9962-BAF1280F689F}">
      <dgm:prSet/>
      <dgm:spPr/>
      <dgm:t>
        <a:bodyPr/>
        <a:lstStyle/>
        <a:p>
          <a:pPr algn="ctr"/>
          <a:endParaRPr lang="en-US"/>
        </a:p>
      </dgm:t>
    </dgm:pt>
    <dgm:pt modelId="{CAE55A83-9429-43AF-BC85-FC4700B303C3}" type="sibTrans" cxnId="{98C727FB-FC31-4B33-9962-BAF1280F689F}">
      <dgm:prSet/>
      <dgm:spPr/>
      <dgm:t>
        <a:bodyPr/>
        <a:lstStyle/>
        <a:p>
          <a:pPr algn="ctr"/>
          <a:endParaRPr lang="en-US"/>
        </a:p>
      </dgm:t>
    </dgm:pt>
    <dgm:pt modelId="{4980D801-384D-402D-90C7-EA047D47BBF3}">
      <dgm:prSet phldrT="[Text]" custT="1"/>
      <dgm:spPr/>
      <dgm:t>
        <a:bodyPr/>
        <a:lstStyle/>
        <a:p>
          <a:pPr algn="ctr"/>
          <a:r>
            <a:rPr lang="en-US" sz="1100" dirty="0"/>
            <a:t>Check Own Tickets</a:t>
          </a:r>
        </a:p>
      </dgm:t>
    </dgm:pt>
    <dgm:pt modelId="{BD8991DC-1781-4940-8362-C2F5640DE93A}" type="parTrans" cxnId="{8C4989F6-5F5E-458B-B83D-432FDFDE7408}">
      <dgm:prSet/>
      <dgm:spPr/>
      <dgm:t>
        <a:bodyPr/>
        <a:lstStyle/>
        <a:p>
          <a:pPr algn="ctr"/>
          <a:endParaRPr lang="en-US"/>
        </a:p>
      </dgm:t>
    </dgm:pt>
    <dgm:pt modelId="{9DDC0CE1-7807-432C-8DB9-79DF595858AB}" type="sibTrans" cxnId="{8C4989F6-5F5E-458B-B83D-432FDFDE7408}">
      <dgm:prSet/>
      <dgm:spPr/>
      <dgm:t>
        <a:bodyPr/>
        <a:lstStyle/>
        <a:p>
          <a:pPr algn="ctr"/>
          <a:endParaRPr lang="en-US"/>
        </a:p>
      </dgm:t>
    </dgm:pt>
    <dgm:pt modelId="{2AED7BE9-98CF-4EAE-8B46-92D099143710}">
      <dgm:prSet phldrT="[Text]" custT="1"/>
      <dgm:spPr/>
      <dgm:t>
        <a:bodyPr/>
        <a:lstStyle/>
        <a:p>
          <a:pPr algn="ctr"/>
          <a:r>
            <a:rPr lang="en-US" sz="1100" dirty="0"/>
            <a:t>Account Info</a:t>
          </a:r>
        </a:p>
      </dgm:t>
    </dgm:pt>
    <dgm:pt modelId="{09FBA982-34AF-4900-A3D3-BAFEBFCFE87A}" type="parTrans" cxnId="{EB8700C7-9504-4CC5-A802-696D8069017C}">
      <dgm:prSet/>
      <dgm:spPr/>
      <dgm:t>
        <a:bodyPr/>
        <a:lstStyle/>
        <a:p>
          <a:pPr algn="ctr"/>
          <a:endParaRPr lang="en-US"/>
        </a:p>
      </dgm:t>
    </dgm:pt>
    <dgm:pt modelId="{B488ABB5-363F-4AB8-A61C-333BD3BCB555}" type="sibTrans" cxnId="{EB8700C7-9504-4CC5-A802-696D8069017C}">
      <dgm:prSet/>
      <dgm:spPr/>
      <dgm:t>
        <a:bodyPr/>
        <a:lstStyle/>
        <a:p>
          <a:pPr algn="ctr"/>
          <a:endParaRPr lang="en-US"/>
        </a:p>
      </dgm:t>
    </dgm:pt>
    <dgm:pt modelId="{8A8B3A3C-DB5A-4A42-8803-89FCF6AD050C}">
      <dgm:prSet phldrT="[Text]" custT="1"/>
      <dgm:spPr/>
      <dgm:t>
        <a:bodyPr/>
        <a:lstStyle/>
        <a:p>
          <a:pPr algn="ctr"/>
          <a:r>
            <a:rPr lang="en-US" sz="1100" dirty="0"/>
            <a:t> Logout</a:t>
          </a:r>
        </a:p>
      </dgm:t>
    </dgm:pt>
    <dgm:pt modelId="{82332FA9-E032-40B3-ACE3-299DF00ECAAE}" type="parTrans" cxnId="{DB6E5139-8258-45C5-8B72-6A12C46C2E8E}">
      <dgm:prSet/>
      <dgm:spPr/>
      <dgm:t>
        <a:bodyPr/>
        <a:lstStyle/>
        <a:p>
          <a:pPr algn="ctr"/>
          <a:endParaRPr lang="en-US"/>
        </a:p>
      </dgm:t>
    </dgm:pt>
    <dgm:pt modelId="{75AEDB0F-520E-4226-9CF6-C8748A51B12A}" type="sibTrans" cxnId="{DB6E5139-8258-45C5-8B72-6A12C46C2E8E}">
      <dgm:prSet/>
      <dgm:spPr/>
      <dgm:t>
        <a:bodyPr/>
        <a:lstStyle/>
        <a:p>
          <a:pPr algn="ctr"/>
          <a:endParaRPr lang="en-US"/>
        </a:p>
      </dgm:t>
    </dgm:pt>
    <dgm:pt modelId="{A3733AC5-61EA-41D1-82A1-8C4E168E5981}">
      <dgm:prSet phldrT="[Text]" custT="1"/>
      <dgm:spPr/>
      <dgm:t>
        <a:bodyPr/>
        <a:lstStyle/>
        <a:p>
          <a:pPr algn="ctr"/>
          <a:r>
            <a:rPr lang="en-US" sz="1100" dirty="0"/>
            <a:t>New User Registration</a:t>
          </a:r>
        </a:p>
      </dgm:t>
    </dgm:pt>
    <dgm:pt modelId="{C19D3366-1A43-4979-B2FA-AF993B3055D9}" type="parTrans" cxnId="{639AE2CC-0BBA-4C4C-849E-940798028127}">
      <dgm:prSet/>
      <dgm:spPr/>
      <dgm:t>
        <a:bodyPr/>
        <a:lstStyle/>
        <a:p>
          <a:pPr algn="ctr"/>
          <a:endParaRPr lang="en-US"/>
        </a:p>
      </dgm:t>
    </dgm:pt>
    <dgm:pt modelId="{245B7063-3CBE-4976-A718-E12E84676118}" type="sibTrans" cxnId="{639AE2CC-0BBA-4C4C-849E-940798028127}">
      <dgm:prSet/>
      <dgm:spPr/>
      <dgm:t>
        <a:bodyPr/>
        <a:lstStyle/>
        <a:p>
          <a:pPr algn="ctr"/>
          <a:endParaRPr lang="en-US"/>
        </a:p>
      </dgm:t>
    </dgm:pt>
    <dgm:pt modelId="{D438F817-6A22-48F0-994E-AB61532E73C7}">
      <dgm:prSet phldrT="[Text]" custT="1"/>
      <dgm:spPr/>
      <dgm:t>
        <a:bodyPr/>
        <a:lstStyle/>
        <a:p>
          <a:pPr algn="ctr"/>
          <a:r>
            <a:rPr lang="en-US" sz="1100"/>
            <a:t>Check Schedule</a:t>
          </a:r>
        </a:p>
      </dgm:t>
    </dgm:pt>
    <dgm:pt modelId="{4B719253-D968-4333-B714-A3D3371DDE12}" type="parTrans" cxnId="{4A73A346-4017-438D-B89F-AF3A97A5C662}">
      <dgm:prSet/>
      <dgm:spPr/>
      <dgm:t>
        <a:bodyPr/>
        <a:lstStyle/>
        <a:p>
          <a:pPr algn="ctr"/>
          <a:endParaRPr lang="en-US"/>
        </a:p>
      </dgm:t>
    </dgm:pt>
    <dgm:pt modelId="{C2D7AC78-1B3C-4EFD-AC5D-1D6BC222B2C3}" type="sibTrans" cxnId="{4A73A346-4017-438D-B89F-AF3A97A5C662}">
      <dgm:prSet/>
      <dgm:spPr/>
      <dgm:t>
        <a:bodyPr/>
        <a:lstStyle/>
        <a:p>
          <a:pPr algn="ctr"/>
          <a:endParaRPr lang="en-US"/>
        </a:p>
      </dgm:t>
    </dgm:pt>
    <dgm:pt modelId="{345DB0C3-02E8-4DAF-A6E1-7521570A6E82}">
      <dgm:prSet phldrT="[Text]" custT="1"/>
      <dgm:spPr/>
      <dgm:t>
        <a:bodyPr/>
        <a:lstStyle/>
        <a:p>
          <a:pPr algn="ctr"/>
          <a:r>
            <a:rPr lang="en-US" sz="1100"/>
            <a:t> Add New User</a:t>
          </a:r>
        </a:p>
      </dgm:t>
    </dgm:pt>
    <dgm:pt modelId="{3FCEACC1-B60C-429E-A721-703005E5E8CF}" type="parTrans" cxnId="{0FAEBA62-BFDD-4FD6-A902-4979EC043E2D}">
      <dgm:prSet/>
      <dgm:spPr/>
      <dgm:t>
        <a:bodyPr/>
        <a:lstStyle/>
        <a:p>
          <a:pPr algn="ctr"/>
          <a:endParaRPr lang="en-US"/>
        </a:p>
      </dgm:t>
    </dgm:pt>
    <dgm:pt modelId="{855B1170-C638-4934-862E-8F9876B14A99}" type="sibTrans" cxnId="{0FAEBA62-BFDD-4FD6-A902-4979EC043E2D}">
      <dgm:prSet/>
      <dgm:spPr/>
      <dgm:t>
        <a:bodyPr/>
        <a:lstStyle/>
        <a:p>
          <a:pPr algn="ctr"/>
          <a:endParaRPr lang="en-US"/>
        </a:p>
      </dgm:t>
    </dgm:pt>
    <dgm:pt modelId="{52D79F3D-40C9-4A3B-9911-466082EAFB4C}">
      <dgm:prSet phldrT="[Text]" custT="1"/>
      <dgm:spPr/>
      <dgm:t>
        <a:bodyPr/>
        <a:lstStyle/>
        <a:p>
          <a:pPr algn="ctr"/>
          <a:r>
            <a:rPr lang="en-US" sz="1100"/>
            <a:t> Logout</a:t>
          </a:r>
        </a:p>
      </dgm:t>
    </dgm:pt>
    <dgm:pt modelId="{672A2F92-4FE9-402A-B1F5-23DEE6D16A4F}" type="parTrans" cxnId="{7FED6DD6-BBD1-4978-937A-E23696E3CEC7}">
      <dgm:prSet/>
      <dgm:spPr/>
      <dgm:t>
        <a:bodyPr/>
        <a:lstStyle/>
        <a:p>
          <a:pPr algn="ctr"/>
          <a:endParaRPr lang="en-US"/>
        </a:p>
      </dgm:t>
    </dgm:pt>
    <dgm:pt modelId="{3EF58823-0AA1-403F-B1B8-F5574725295A}" type="sibTrans" cxnId="{7FED6DD6-BBD1-4978-937A-E23696E3CEC7}">
      <dgm:prSet/>
      <dgm:spPr/>
      <dgm:t>
        <a:bodyPr/>
        <a:lstStyle/>
        <a:p>
          <a:pPr algn="ctr"/>
          <a:endParaRPr lang="en-US"/>
        </a:p>
      </dgm:t>
    </dgm:pt>
    <dgm:pt modelId="{877205CA-7B46-4CB2-A78A-29669F441815}" type="pres">
      <dgm:prSet presAssocID="{B43612C6-332B-475D-AB2C-F17071D3B5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D5707D-44B7-430B-9CDC-163878E841EA}" type="pres">
      <dgm:prSet presAssocID="{6106F9FE-7E13-4FDD-8B88-821B76967AB9}" presName="root" presStyleCnt="0"/>
      <dgm:spPr/>
      <dgm:t>
        <a:bodyPr/>
        <a:lstStyle/>
        <a:p>
          <a:endParaRPr lang="en-US"/>
        </a:p>
      </dgm:t>
    </dgm:pt>
    <dgm:pt modelId="{E135D2C5-F72D-4804-AA2A-BCE7F0A4C04A}" type="pres">
      <dgm:prSet presAssocID="{6106F9FE-7E13-4FDD-8B88-821B76967AB9}" presName="rootComposite" presStyleCnt="0"/>
      <dgm:spPr/>
      <dgm:t>
        <a:bodyPr/>
        <a:lstStyle/>
        <a:p>
          <a:endParaRPr lang="en-US"/>
        </a:p>
      </dgm:t>
    </dgm:pt>
    <dgm:pt modelId="{D54B3FAA-5397-4837-8F33-499F02793DD4}" type="pres">
      <dgm:prSet presAssocID="{6106F9FE-7E13-4FDD-8B88-821B76967AB9}" presName="rootText" presStyleLbl="node1" presStyleIdx="0" presStyleCnt="3" custScaleX="70308" custScaleY="72911"/>
      <dgm:spPr/>
      <dgm:t>
        <a:bodyPr/>
        <a:lstStyle/>
        <a:p>
          <a:endParaRPr lang="en-US"/>
        </a:p>
      </dgm:t>
    </dgm:pt>
    <dgm:pt modelId="{111A17D2-1354-45EE-9922-D97724BFA1BD}" type="pres">
      <dgm:prSet presAssocID="{6106F9FE-7E13-4FDD-8B88-821B76967AB9}" presName="rootConnector" presStyleLbl="node1" presStyleIdx="0" presStyleCnt="3"/>
      <dgm:spPr/>
      <dgm:t>
        <a:bodyPr/>
        <a:lstStyle/>
        <a:p>
          <a:endParaRPr lang="en-US"/>
        </a:p>
      </dgm:t>
    </dgm:pt>
    <dgm:pt modelId="{B1869F54-E218-4019-A0BC-C647548DA24F}" type="pres">
      <dgm:prSet presAssocID="{6106F9FE-7E13-4FDD-8B88-821B76967AB9}" presName="childShape" presStyleCnt="0"/>
      <dgm:spPr/>
      <dgm:t>
        <a:bodyPr/>
        <a:lstStyle/>
        <a:p>
          <a:endParaRPr lang="en-US"/>
        </a:p>
      </dgm:t>
    </dgm:pt>
    <dgm:pt modelId="{9D4CA5C5-5A8B-4FFD-B490-0B9CC2DE0465}" type="pres">
      <dgm:prSet presAssocID="{CA59D01A-58DB-4480-BA02-25E5133FB522}" presName="Name13" presStyleLbl="parChTrans1D2" presStyleIdx="0" presStyleCnt="9"/>
      <dgm:spPr/>
      <dgm:t>
        <a:bodyPr/>
        <a:lstStyle/>
        <a:p>
          <a:endParaRPr lang="en-US"/>
        </a:p>
      </dgm:t>
    </dgm:pt>
    <dgm:pt modelId="{62750F20-9F9B-4C97-9EE6-42A1A7D7C373}" type="pres">
      <dgm:prSet presAssocID="{18422D06-F4E7-4448-851A-CD97459EDE05}" presName="childText" presStyleLbl="bgAcc1" presStyleIdx="0" presStyleCnt="9" custScaleX="107169" custScaleY="188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DADAE-F58D-47E5-A4AB-A1B822B15110}" type="pres">
      <dgm:prSet presAssocID="{3C0D6E61-B8D6-456D-8BEA-783561587FA4}" presName="Name13" presStyleLbl="parChTrans1D2" presStyleIdx="1" presStyleCnt="9"/>
      <dgm:spPr/>
      <dgm:t>
        <a:bodyPr/>
        <a:lstStyle/>
        <a:p>
          <a:endParaRPr lang="en-US"/>
        </a:p>
      </dgm:t>
    </dgm:pt>
    <dgm:pt modelId="{B02CA564-0038-4233-B351-5946B461F50B}" type="pres">
      <dgm:prSet presAssocID="{525A26BC-E615-4A38-BBED-9A84815CCA9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4A568-547A-4693-B360-5EB4C943BC7D}" type="pres">
      <dgm:prSet presAssocID="{BBE5B82C-2509-4CA7-81DA-21F42D68242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E5AEC8E5-2F91-4C2A-9795-6BD6F4A834F4}" type="pres">
      <dgm:prSet presAssocID="{9E19E064-4E39-4A48-98FB-2AF365634BA2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BD89C-A018-42B7-A962-3D7B1A06B432}" type="pres">
      <dgm:prSet presAssocID="{E1C903D0-9C55-41C6-A67D-5AE7170B752B}" presName="root" presStyleCnt="0"/>
      <dgm:spPr/>
      <dgm:t>
        <a:bodyPr/>
        <a:lstStyle/>
        <a:p>
          <a:endParaRPr lang="en-US"/>
        </a:p>
      </dgm:t>
    </dgm:pt>
    <dgm:pt modelId="{0F67517C-9D91-4805-90EF-6DC6407C2069}" type="pres">
      <dgm:prSet presAssocID="{E1C903D0-9C55-41C6-A67D-5AE7170B752B}" presName="rootComposite" presStyleCnt="0"/>
      <dgm:spPr/>
      <dgm:t>
        <a:bodyPr/>
        <a:lstStyle/>
        <a:p>
          <a:endParaRPr lang="en-US"/>
        </a:p>
      </dgm:t>
    </dgm:pt>
    <dgm:pt modelId="{D8712EA8-150F-4237-98CA-4FAE4839C8A5}" type="pres">
      <dgm:prSet presAssocID="{E1C903D0-9C55-41C6-A67D-5AE7170B752B}" presName="rootText" presStyleLbl="node1" presStyleIdx="1" presStyleCnt="3" custScaleX="70308" custScaleY="72911"/>
      <dgm:spPr/>
      <dgm:t>
        <a:bodyPr/>
        <a:lstStyle/>
        <a:p>
          <a:endParaRPr lang="en-US"/>
        </a:p>
      </dgm:t>
    </dgm:pt>
    <dgm:pt modelId="{A96D2BE9-BBDD-4536-BF6D-857D3B285033}" type="pres">
      <dgm:prSet presAssocID="{E1C903D0-9C55-41C6-A67D-5AE7170B752B}" presName="rootConnector" presStyleLbl="node1" presStyleIdx="1" presStyleCnt="3"/>
      <dgm:spPr/>
      <dgm:t>
        <a:bodyPr/>
        <a:lstStyle/>
        <a:p>
          <a:endParaRPr lang="en-US"/>
        </a:p>
      </dgm:t>
    </dgm:pt>
    <dgm:pt modelId="{E7E08898-7B6B-48F7-929A-E765EFA0BC91}" type="pres">
      <dgm:prSet presAssocID="{E1C903D0-9C55-41C6-A67D-5AE7170B752B}" presName="childShape" presStyleCnt="0"/>
      <dgm:spPr/>
      <dgm:t>
        <a:bodyPr/>
        <a:lstStyle/>
        <a:p>
          <a:endParaRPr lang="en-US"/>
        </a:p>
      </dgm:t>
    </dgm:pt>
    <dgm:pt modelId="{D1FCEC28-DFE7-4295-9E17-69E48101A137}" type="pres">
      <dgm:prSet presAssocID="{39A16649-A507-422C-8604-04C15922C861}" presName="Name13" presStyleLbl="parChTrans1D2" presStyleIdx="3" presStyleCnt="9"/>
      <dgm:spPr/>
      <dgm:t>
        <a:bodyPr/>
        <a:lstStyle/>
        <a:p>
          <a:endParaRPr lang="en-US"/>
        </a:p>
      </dgm:t>
    </dgm:pt>
    <dgm:pt modelId="{D7F24D58-338F-47DB-9021-6036A5BD0327}" type="pres">
      <dgm:prSet presAssocID="{B601792C-12CB-48F7-9878-310EFF60A7A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83AE3-A1C6-4F6D-A058-73357B509348}" type="pres">
      <dgm:prSet presAssocID="{F2FAA013-7182-414F-9609-72FE57824C16}" presName="Name13" presStyleLbl="parChTrans1D2" presStyleIdx="4" presStyleCnt="9"/>
      <dgm:spPr/>
      <dgm:t>
        <a:bodyPr/>
        <a:lstStyle/>
        <a:p>
          <a:endParaRPr lang="en-US"/>
        </a:p>
      </dgm:t>
    </dgm:pt>
    <dgm:pt modelId="{37D94604-69F3-44EE-940B-391BB4FAE9BE}" type="pres">
      <dgm:prSet presAssocID="{1E012E64-00C8-4D08-A9A1-AEFFE4D37E28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B1E0B-42F4-4464-B13C-917E17E2F969}" type="pres">
      <dgm:prSet presAssocID="{4B719253-D968-4333-B714-A3D3371DDE12}" presName="Name13" presStyleLbl="parChTrans1D2" presStyleIdx="5" presStyleCnt="9"/>
      <dgm:spPr/>
      <dgm:t>
        <a:bodyPr/>
        <a:lstStyle/>
        <a:p>
          <a:endParaRPr lang="en-US"/>
        </a:p>
      </dgm:t>
    </dgm:pt>
    <dgm:pt modelId="{D008E343-D10B-43DD-BA8F-83D2F09F0B9C}" type="pres">
      <dgm:prSet presAssocID="{D438F817-6A22-48F0-994E-AB61532E73C7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CE18F-6142-419D-991C-57FA1CE0C45E}" type="pres">
      <dgm:prSet presAssocID="{3FCEACC1-B60C-429E-A721-703005E5E8CF}" presName="Name13" presStyleLbl="parChTrans1D2" presStyleIdx="6" presStyleCnt="9"/>
      <dgm:spPr/>
      <dgm:t>
        <a:bodyPr/>
        <a:lstStyle/>
        <a:p>
          <a:endParaRPr lang="en-US"/>
        </a:p>
      </dgm:t>
    </dgm:pt>
    <dgm:pt modelId="{199A19F8-636A-495D-8B19-FEC0E124A7BF}" type="pres">
      <dgm:prSet presAssocID="{345DB0C3-02E8-4DAF-A6E1-7521570A6E82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F9331-C972-45E3-905F-840B0E500E0D}" type="pres">
      <dgm:prSet presAssocID="{672A2F92-4FE9-402A-B1F5-23DEE6D16A4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4FA535F9-3C8A-460F-A691-1C5C86287896}" type="pres">
      <dgm:prSet presAssocID="{52D79F3D-40C9-4A3B-9911-466082EAFB4C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FA0A9-2649-4321-913F-B48A214D89C1}" type="pres">
      <dgm:prSet presAssocID="{C0375B4A-FB71-4D01-8F2C-41B7C933D5B6}" presName="root" presStyleCnt="0"/>
      <dgm:spPr/>
      <dgm:t>
        <a:bodyPr/>
        <a:lstStyle/>
        <a:p>
          <a:endParaRPr lang="en-US"/>
        </a:p>
      </dgm:t>
    </dgm:pt>
    <dgm:pt modelId="{04B3464E-A952-41A3-AACB-F95276E56A10}" type="pres">
      <dgm:prSet presAssocID="{C0375B4A-FB71-4D01-8F2C-41B7C933D5B6}" presName="rootComposite" presStyleCnt="0"/>
      <dgm:spPr/>
      <dgm:t>
        <a:bodyPr/>
        <a:lstStyle/>
        <a:p>
          <a:endParaRPr lang="en-US"/>
        </a:p>
      </dgm:t>
    </dgm:pt>
    <dgm:pt modelId="{AD1152FE-6919-4BA9-810E-02C6A5A5CA98}" type="pres">
      <dgm:prSet presAssocID="{C0375B4A-FB71-4D01-8F2C-41B7C933D5B6}" presName="rootText" presStyleLbl="node1" presStyleIdx="2" presStyleCnt="3" custScaleX="70308" custScaleY="72911"/>
      <dgm:spPr/>
      <dgm:t>
        <a:bodyPr/>
        <a:lstStyle/>
        <a:p>
          <a:endParaRPr lang="en-US"/>
        </a:p>
      </dgm:t>
    </dgm:pt>
    <dgm:pt modelId="{A7FA50DE-9C23-400F-B9CF-046918F2449E}" type="pres">
      <dgm:prSet presAssocID="{C0375B4A-FB71-4D01-8F2C-41B7C933D5B6}" presName="rootConnector" presStyleLbl="node1" presStyleIdx="2" presStyleCnt="3"/>
      <dgm:spPr/>
      <dgm:t>
        <a:bodyPr/>
        <a:lstStyle/>
        <a:p>
          <a:endParaRPr lang="en-US"/>
        </a:p>
      </dgm:t>
    </dgm:pt>
    <dgm:pt modelId="{C45F6210-4387-464A-9E43-995A973F38AE}" type="pres">
      <dgm:prSet presAssocID="{C0375B4A-FB71-4D01-8F2C-41B7C933D5B6}" presName="childShape" presStyleCnt="0"/>
      <dgm:spPr/>
      <dgm:t>
        <a:bodyPr/>
        <a:lstStyle/>
        <a:p>
          <a:endParaRPr lang="en-US"/>
        </a:p>
      </dgm:t>
    </dgm:pt>
    <dgm:pt modelId="{6949B4D7-D80B-43F8-B1B6-6DBA7FB67A3B}" type="pres">
      <dgm:prSet presAssocID="{73890335-7D33-421B-A86E-BB02116AE14D}" presName="Name13" presStyleLbl="parChTrans1D2" presStyleIdx="8" presStyleCnt="9"/>
      <dgm:spPr/>
      <dgm:t>
        <a:bodyPr/>
        <a:lstStyle/>
        <a:p>
          <a:endParaRPr lang="en-US"/>
        </a:p>
      </dgm:t>
    </dgm:pt>
    <dgm:pt modelId="{4952312E-77C6-42B2-9A98-E72895F5785D}" type="pres">
      <dgm:prSet presAssocID="{9223C7D4-F28F-4D19-B75B-D01BFA9B879E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52E760-E9CE-45AE-9035-5C9BABDBA32E}" type="presOf" srcId="{52D79F3D-40C9-4A3B-9911-466082EAFB4C}" destId="{4FA535F9-3C8A-460F-A691-1C5C86287896}" srcOrd="0" destOrd="0" presId="urn:microsoft.com/office/officeart/2005/8/layout/hierarchy3"/>
    <dgm:cxn modelId="{A099111D-EB5B-4286-9B73-B269AF367167}" type="presOf" srcId="{73890335-7D33-421B-A86E-BB02116AE14D}" destId="{6949B4D7-D80B-43F8-B1B6-6DBA7FB67A3B}" srcOrd="0" destOrd="0" presId="urn:microsoft.com/office/officeart/2005/8/layout/hierarchy3"/>
    <dgm:cxn modelId="{EB8700C7-9504-4CC5-A802-696D8069017C}" srcId="{18422D06-F4E7-4448-851A-CD97459EDE05}" destId="{2AED7BE9-98CF-4EAE-8B46-92D099143710}" srcOrd="2" destOrd="0" parTransId="{09FBA982-34AF-4900-A3D3-BAFEBFCFE87A}" sibTransId="{B488ABB5-363F-4AB8-A61C-333BD3BCB555}"/>
    <dgm:cxn modelId="{D9BB71B1-FF84-4CC3-AA61-EC7C4382A3B0}" type="presOf" srcId="{3C0D6E61-B8D6-456D-8BEA-783561587FA4}" destId="{8CEDADAE-F58D-47E5-A4AB-A1B822B15110}" srcOrd="0" destOrd="0" presId="urn:microsoft.com/office/officeart/2005/8/layout/hierarchy3"/>
    <dgm:cxn modelId="{8C4989F6-5F5E-458B-B83D-432FDFDE7408}" srcId="{18422D06-F4E7-4448-851A-CD97459EDE05}" destId="{4980D801-384D-402D-90C7-EA047D47BBF3}" srcOrd="1" destOrd="0" parTransId="{BD8991DC-1781-4940-8362-C2F5640DE93A}" sibTransId="{9DDC0CE1-7807-432C-8DB9-79DF595858AB}"/>
    <dgm:cxn modelId="{B40D0EF7-DB96-4B45-BFC3-BA5964B3DC21}" type="presOf" srcId="{525A26BC-E615-4A38-BBED-9A84815CCA9B}" destId="{B02CA564-0038-4233-B351-5946B461F50B}" srcOrd="0" destOrd="0" presId="urn:microsoft.com/office/officeart/2005/8/layout/hierarchy3"/>
    <dgm:cxn modelId="{37A638C8-9B33-43BE-8AE3-2BBCE70DC03B}" type="presOf" srcId="{E1C903D0-9C55-41C6-A67D-5AE7170B752B}" destId="{A96D2BE9-BBDD-4536-BF6D-857D3B285033}" srcOrd="1" destOrd="0" presId="urn:microsoft.com/office/officeart/2005/8/layout/hierarchy3"/>
    <dgm:cxn modelId="{BB8A6891-D581-45B0-A6E8-BD8903CD871E}" type="presOf" srcId="{C0375B4A-FB71-4D01-8F2C-41B7C933D5B6}" destId="{AD1152FE-6919-4BA9-810E-02C6A5A5CA98}" srcOrd="0" destOrd="0" presId="urn:microsoft.com/office/officeart/2005/8/layout/hierarchy3"/>
    <dgm:cxn modelId="{639AE2CC-0BBA-4C4C-849E-940798028127}" srcId="{525A26BC-E615-4A38-BBED-9A84815CCA9B}" destId="{A3733AC5-61EA-41D1-82A1-8C4E168E5981}" srcOrd="0" destOrd="0" parTransId="{C19D3366-1A43-4979-B2FA-AF993B3055D9}" sibTransId="{245B7063-3CBE-4976-A718-E12E84676118}"/>
    <dgm:cxn modelId="{D2384320-E272-45CD-8342-A144A0234286}" srcId="{E1C903D0-9C55-41C6-A67D-5AE7170B752B}" destId="{B601792C-12CB-48F7-9878-310EFF60A7A0}" srcOrd="0" destOrd="0" parTransId="{39A16649-A507-422C-8604-04C15922C861}" sibTransId="{3E5A9B7F-D67C-400B-92E3-7EF30AC4598E}"/>
    <dgm:cxn modelId="{7FED6DD6-BBD1-4978-937A-E23696E3CEC7}" srcId="{E1C903D0-9C55-41C6-A67D-5AE7170B752B}" destId="{52D79F3D-40C9-4A3B-9911-466082EAFB4C}" srcOrd="4" destOrd="0" parTransId="{672A2F92-4FE9-402A-B1F5-23DEE6D16A4F}" sibTransId="{3EF58823-0AA1-403F-B1B8-F5574725295A}"/>
    <dgm:cxn modelId="{C461F877-A851-454B-9636-6E9B2921567F}" type="presOf" srcId="{BBE5B82C-2509-4CA7-81DA-21F42D68242E}" destId="{24E4A568-547A-4693-B360-5EB4C943BC7D}" srcOrd="0" destOrd="0" presId="urn:microsoft.com/office/officeart/2005/8/layout/hierarchy3"/>
    <dgm:cxn modelId="{9092539E-B5EB-4881-9330-A0097B872970}" srcId="{C0375B4A-FB71-4D01-8F2C-41B7C933D5B6}" destId="{9223C7D4-F28F-4D19-B75B-D01BFA9B879E}" srcOrd="0" destOrd="0" parTransId="{73890335-7D33-421B-A86E-BB02116AE14D}" sibTransId="{2E094CF5-CDCE-41D1-938C-E4EB8F1AD27E}"/>
    <dgm:cxn modelId="{4EFFBF88-E6FA-4E9A-B074-C3291423CE4B}" type="presOf" srcId="{2AED7BE9-98CF-4EAE-8B46-92D099143710}" destId="{62750F20-9F9B-4C97-9EE6-42A1A7D7C373}" srcOrd="0" destOrd="3" presId="urn:microsoft.com/office/officeart/2005/8/layout/hierarchy3"/>
    <dgm:cxn modelId="{ACC3D00B-17DB-4EA2-BD6D-8B304D42F312}" type="presOf" srcId="{672A2F92-4FE9-402A-B1F5-23DEE6D16A4F}" destId="{0B9F9331-C972-45E3-905F-840B0E500E0D}" srcOrd="0" destOrd="0" presId="urn:microsoft.com/office/officeart/2005/8/layout/hierarchy3"/>
    <dgm:cxn modelId="{794A5793-4934-4B3E-B665-CAB32D51BBCF}" type="presOf" srcId="{B43612C6-332B-475D-AB2C-F17071D3B5B2}" destId="{877205CA-7B46-4CB2-A78A-29669F441815}" srcOrd="0" destOrd="0" presId="urn:microsoft.com/office/officeart/2005/8/layout/hierarchy3"/>
    <dgm:cxn modelId="{93EA4786-8611-42B3-8025-5F355AD23836}" type="presOf" srcId="{F2FAA013-7182-414F-9609-72FE57824C16}" destId="{12683AE3-A1C6-4F6D-A058-73357B509348}" srcOrd="0" destOrd="0" presId="urn:microsoft.com/office/officeart/2005/8/layout/hierarchy3"/>
    <dgm:cxn modelId="{39C3D2B3-4550-4D77-8A5A-41B0F9EBDABD}" type="presOf" srcId="{39A16649-A507-422C-8604-04C15922C861}" destId="{D1FCEC28-DFE7-4295-9E17-69E48101A137}" srcOrd="0" destOrd="0" presId="urn:microsoft.com/office/officeart/2005/8/layout/hierarchy3"/>
    <dgm:cxn modelId="{71834576-FC4F-4610-BFE4-324D40DAEF1A}" type="presOf" srcId="{E1C903D0-9C55-41C6-A67D-5AE7170B752B}" destId="{D8712EA8-150F-4237-98CA-4FAE4839C8A5}" srcOrd="0" destOrd="0" presId="urn:microsoft.com/office/officeart/2005/8/layout/hierarchy3"/>
    <dgm:cxn modelId="{6BA266A9-C588-4055-85F2-168DD5BF6B45}" srcId="{6106F9FE-7E13-4FDD-8B88-821B76967AB9}" destId="{9E19E064-4E39-4A48-98FB-2AF365634BA2}" srcOrd="2" destOrd="0" parTransId="{BBE5B82C-2509-4CA7-81DA-21F42D68242E}" sibTransId="{EA251F87-6B33-4739-8530-E2BFA5239935}"/>
    <dgm:cxn modelId="{1E304757-B4C5-4EFA-9DD0-8922FAD34DFF}" type="presOf" srcId="{A3733AC5-61EA-41D1-82A1-8C4E168E5981}" destId="{B02CA564-0038-4233-B351-5946B461F50B}" srcOrd="0" destOrd="1" presId="urn:microsoft.com/office/officeart/2005/8/layout/hierarchy3"/>
    <dgm:cxn modelId="{CBAB70C1-90C6-429D-A957-36A2742F0465}" srcId="{B43612C6-332B-475D-AB2C-F17071D3B5B2}" destId="{6106F9FE-7E13-4FDD-8B88-821B76967AB9}" srcOrd="0" destOrd="0" parTransId="{F8043925-B9D9-432A-9155-190436F63548}" sibTransId="{568B49CD-8F5D-4058-A7BA-EA182AC030E4}"/>
    <dgm:cxn modelId="{317EFFCB-BE6A-4372-8593-40BAE36121B9}" srcId="{B43612C6-332B-475D-AB2C-F17071D3B5B2}" destId="{E1C903D0-9C55-41C6-A67D-5AE7170B752B}" srcOrd="1" destOrd="0" parTransId="{5AF719C1-AFC3-4C0B-B91B-7C28B81FFED5}" sibTransId="{3A6AD59E-077F-4F81-A84A-0AB4A9C6FD27}"/>
    <dgm:cxn modelId="{D8A91368-C054-4F2D-B7B0-D6CD5C6BDAE7}" type="presOf" srcId="{CA59D01A-58DB-4480-BA02-25E5133FB522}" destId="{9D4CA5C5-5A8B-4FFD-B490-0B9CC2DE0465}" srcOrd="0" destOrd="0" presId="urn:microsoft.com/office/officeart/2005/8/layout/hierarchy3"/>
    <dgm:cxn modelId="{DE35EC4F-068A-423A-A353-B1C2FBCB5A67}" type="presOf" srcId="{345DB0C3-02E8-4DAF-A6E1-7521570A6E82}" destId="{199A19F8-636A-495D-8B19-FEC0E124A7BF}" srcOrd="0" destOrd="0" presId="urn:microsoft.com/office/officeart/2005/8/layout/hierarchy3"/>
    <dgm:cxn modelId="{D79C302E-0993-4B43-9B6A-67F890615E8A}" type="presOf" srcId="{8A8B3A3C-DB5A-4A42-8803-89FCF6AD050C}" destId="{62750F20-9F9B-4C97-9EE6-42A1A7D7C373}" srcOrd="0" destOrd="4" presId="urn:microsoft.com/office/officeart/2005/8/layout/hierarchy3"/>
    <dgm:cxn modelId="{214A6524-868D-4479-99C3-AA88811759CF}" type="presOf" srcId="{B601792C-12CB-48F7-9878-310EFF60A7A0}" destId="{D7F24D58-338F-47DB-9021-6036A5BD0327}" srcOrd="0" destOrd="0" presId="urn:microsoft.com/office/officeart/2005/8/layout/hierarchy3"/>
    <dgm:cxn modelId="{91B415E9-F264-48A1-BB59-613C2EBBD929}" type="presOf" srcId="{1E012E64-00C8-4D08-A9A1-AEFFE4D37E28}" destId="{37D94604-69F3-44EE-940B-391BB4FAE9BE}" srcOrd="0" destOrd="0" presId="urn:microsoft.com/office/officeart/2005/8/layout/hierarchy3"/>
    <dgm:cxn modelId="{8217F2CB-AB0D-48C3-AFBE-D934C0F1CB5B}" type="presOf" srcId="{9223C7D4-F28F-4D19-B75B-D01BFA9B879E}" destId="{4952312E-77C6-42B2-9A98-E72895F5785D}" srcOrd="0" destOrd="0" presId="urn:microsoft.com/office/officeart/2005/8/layout/hierarchy3"/>
    <dgm:cxn modelId="{0F84CC7A-2339-44D1-A13F-693ACA82C70A}" srcId="{E1C903D0-9C55-41C6-A67D-5AE7170B752B}" destId="{1E012E64-00C8-4D08-A9A1-AEFFE4D37E28}" srcOrd="1" destOrd="0" parTransId="{F2FAA013-7182-414F-9609-72FE57824C16}" sibTransId="{02D70072-4B10-418C-A6D0-019C5BAF5281}"/>
    <dgm:cxn modelId="{648DA293-95A7-4DBA-8693-C40547B8F38E}" type="presOf" srcId="{4B719253-D968-4333-B714-A3D3371DDE12}" destId="{27DB1E0B-42F4-4464-B13C-917E17E2F969}" srcOrd="0" destOrd="0" presId="urn:microsoft.com/office/officeart/2005/8/layout/hierarchy3"/>
    <dgm:cxn modelId="{41868829-C045-4B59-896F-605B5963BBA9}" type="presOf" srcId="{4980D801-384D-402D-90C7-EA047D47BBF3}" destId="{62750F20-9F9B-4C97-9EE6-42A1A7D7C373}" srcOrd="0" destOrd="2" presId="urn:microsoft.com/office/officeart/2005/8/layout/hierarchy3"/>
    <dgm:cxn modelId="{0FAEBA62-BFDD-4FD6-A902-4979EC043E2D}" srcId="{E1C903D0-9C55-41C6-A67D-5AE7170B752B}" destId="{345DB0C3-02E8-4DAF-A6E1-7521570A6E82}" srcOrd="3" destOrd="0" parTransId="{3FCEACC1-B60C-429E-A721-703005E5E8CF}" sibTransId="{855B1170-C638-4934-862E-8F9876B14A99}"/>
    <dgm:cxn modelId="{FE612F43-37E6-42E4-9BA0-E9D258F82ED5}" type="presOf" srcId="{3FCEACC1-B60C-429E-A721-703005E5E8CF}" destId="{5D3CE18F-6142-419D-991C-57FA1CE0C45E}" srcOrd="0" destOrd="0" presId="urn:microsoft.com/office/officeart/2005/8/layout/hierarchy3"/>
    <dgm:cxn modelId="{017FF313-88D1-4B88-BFA1-4DE03CD71277}" type="presOf" srcId="{6106F9FE-7E13-4FDD-8B88-821B76967AB9}" destId="{111A17D2-1354-45EE-9922-D97724BFA1BD}" srcOrd="1" destOrd="0" presId="urn:microsoft.com/office/officeart/2005/8/layout/hierarchy3"/>
    <dgm:cxn modelId="{27699867-3133-4AAE-B3D1-2B5D9D17F840}" type="presOf" srcId="{6106F9FE-7E13-4FDD-8B88-821B76967AB9}" destId="{D54B3FAA-5397-4837-8F33-499F02793DD4}" srcOrd="0" destOrd="0" presId="urn:microsoft.com/office/officeart/2005/8/layout/hierarchy3"/>
    <dgm:cxn modelId="{528C00D0-3A93-44D7-B6BF-ECE7651F220F}" srcId="{6106F9FE-7E13-4FDD-8B88-821B76967AB9}" destId="{18422D06-F4E7-4448-851A-CD97459EDE05}" srcOrd="0" destOrd="0" parTransId="{CA59D01A-58DB-4480-BA02-25E5133FB522}" sibTransId="{0690216E-2B3F-4A9A-A05D-106BF50FBA22}"/>
    <dgm:cxn modelId="{82514AC6-98D9-4697-9FE8-FE4F15C38CDE}" srcId="{B43612C6-332B-475D-AB2C-F17071D3B5B2}" destId="{C0375B4A-FB71-4D01-8F2C-41B7C933D5B6}" srcOrd="2" destOrd="0" parTransId="{4CD98342-6AD9-4CE1-8DC7-1253338B63B4}" sibTransId="{5E093684-03C8-4157-B3C6-B2561A50494A}"/>
    <dgm:cxn modelId="{B9607224-9625-41DE-BE73-E3CEEAB9A98F}" type="presOf" srcId="{2BAAF94D-6265-4E72-A688-47BF198B0558}" destId="{62750F20-9F9B-4C97-9EE6-42A1A7D7C373}" srcOrd="0" destOrd="1" presId="urn:microsoft.com/office/officeart/2005/8/layout/hierarchy3"/>
    <dgm:cxn modelId="{24546752-95C8-4469-ADC3-DB70236B4C45}" type="presOf" srcId="{D438F817-6A22-48F0-994E-AB61532E73C7}" destId="{D008E343-D10B-43DD-BA8F-83D2F09F0B9C}" srcOrd="0" destOrd="0" presId="urn:microsoft.com/office/officeart/2005/8/layout/hierarchy3"/>
    <dgm:cxn modelId="{088F10BD-2A9D-458E-AECD-DB65A828255C}" type="presOf" srcId="{18422D06-F4E7-4448-851A-CD97459EDE05}" destId="{62750F20-9F9B-4C97-9EE6-42A1A7D7C373}" srcOrd="0" destOrd="0" presId="urn:microsoft.com/office/officeart/2005/8/layout/hierarchy3"/>
    <dgm:cxn modelId="{DB6E5139-8258-45C5-8B72-6A12C46C2E8E}" srcId="{18422D06-F4E7-4448-851A-CD97459EDE05}" destId="{8A8B3A3C-DB5A-4A42-8803-89FCF6AD050C}" srcOrd="3" destOrd="0" parTransId="{82332FA9-E032-40B3-ACE3-299DF00ECAAE}" sibTransId="{75AEDB0F-520E-4226-9CF6-C8748A51B12A}"/>
    <dgm:cxn modelId="{3CD9ADC1-53C4-4B3B-98BF-67F1CB498053}" srcId="{6106F9FE-7E13-4FDD-8B88-821B76967AB9}" destId="{525A26BC-E615-4A38-BBED-9A84815CCA9B}" srcOrd="1" destOrd="0" parTransId="{3C0D6E61-B8D6-456D-8BEA-783561587FA4}" sibTransId="{E4690D5F-C387-449A-A7E6-9D9FEB47B042}"/>
    <dgm:cxn modelId="{98C727FB-FC31-4B33-9962-BAF1280F689F}" srcId="{18422D06-F4E7-4448-851A-CD97459EDE05}" destId="{2BAAF94D-6265-4E72-A688-47BF198B0558}" srcOrd="0" destOrd="0" parTransId="{35C5C178-E6C7-4B64-869B-7F01306D90E5}" sibTransId="{CAE55A83-9429-43AF-BC85-FC4700B303C3}"/>
    <dgm:cxn modelId="{19E501D2-00E4-4DCA-93CE-30EB60024A5A}" type="presOf" srcId="{C0375B4A-FB71-4D01-8F2C-41B7C933D5B6}" destId="{A7FA50DE-9C23-400F-B9CF-046918F2449E}" srcOrd="1" destOrd="0" presId="urn:microsoft.com/office/officeart/2005/8/layout/hierarchy3"/>
    <dgm:cxn modelId="{261FF003-4505-4522-A95B-D3DF66E06D0E}" type="presOf" srcId="{9E19E064-4E39-4A48-98FB-2AF365634BA2}" destId="{E5AEC8E5-2F91-4C2A-9795-6BD6F4A834F4}" srcOrd="0" destOrd="0" presId="urn:microsoft.com/office/officeart/2005/8/layout/hierarchy3"/>
    <dgm:cxn modelId="{4A73A346-4017-438D-B89F-AF3A97A5C662}" srcId="{E1C903D0-9C55-41C6-A67D-5AE7170B752B}" destId="{D438F817-6A22-48F0-994E-AB61532E73C7}" srcOrd="2" destOrd="0" parTransId="{4B719253-D968-4333-B714-A3D3371DDE12}" sibTransId="{C2D7AC78-1B3C-4EFD-AC5D-1D6BC222B2C3}"/>
    <dgm:cxn modelId="{885F2DB7-2C7D-443B-A2EA-0597CC1F4F66}" type="presParOf" srcId="{877205CA-7B46-4CB2-A78A-29669F441815}" destId="{B3D5707D-44B7-430B-9CDC-163878E841EA}" srcOrd="0" destOrd="0" presId="urn:microsoft.com/office/officeart/2005/8/layout/hierarchy3"/>
    <dgm:cxn modelId="{2D07BA5E-8217-4BCC-B6B3-6754873A2666}" type="presParOf" srcId="{B3D5707D-44B7-430B-9CDC-163878E841EA}" destId="{E135D2C5-F72D-4804-AA2A-BCE7F0A4C04A}" srcOrd="0" destOrd="0" presId="urn:microsoft.com/office/officeart/2005/8/layout/hierarchy3"/>
    <dgm:cxn modelId="{482E7DB5-4325-490E-AEA6-431D1B2F02FF}" type="presParOf" srcId="{E135D2C5-F72D-4804-AA2A-BCE7F0A4C04A}" destId="{D54B3FAA-5397-4837-8F33-499F02793DD4}" srcOrd="0" destOrd="0" presId="urn:microsoft.com/office/officeart/2005/8/layout/hierarchy3"/>
    <dgm:cxn modelId="{34953917-B0A1-4087-B1A7-C7B4CC802800}" type="presParOf" srcId="{E135D2C5-F72D-4804-AA2A-BCE7F0A4C04A}" destId="{111A17D2-1354-45EE-9922-D97724BFA1BD}" srcOrd="1" destOrd="0" presId="urn:microsoft.com/office/officeart/2005/8/layout/hierarchy3"/>
    <dgm:cxn modelId="{11C93E7C-B52B-4EDD-A5C8-3465AB396B1A}" type="presParOf" srcId="{B3D5707D-44B7-430B-9CDC-163878E841EA}" destId="{B1869F54-E218-4019-A0BC-C647548DA24F}" srcOrd="1" destOrd="0" presId="urn:microsoft.com/office/officeart/2005/8/layout/hierarchy3"/>
    <dgm:cxn modelId="{AA0ED388-A308-410B-8232-04DC82439CEB}" type="presParOf" srcId="{B1869F54-E218-4019-A0BC-C647548DA24F}" destId="{9D4CA5C5-5A8B-4FFD-B490-0B9CC2DE0465}" srcOrd="0" destOrd="0" presId="urn:microsoft.com/office/officeart/2005/8/layout/hierarchy3"/>
    <dgm:cxn modelId="{9BA5DA35-0BE9-4E4F-971A-FF674A1E4743}" type="presParOf" srcId="{B1869F54-E218-4019-A0BC-C647548DA24F}" destId="{62750F20-9F9B-4C97-9EE6-42A1A7D7C373}" srcOrd="1" destOrd="0" presId="urn:microsoft.com/office/officeart/2005/8/layout/hierarchy3"/>
    <dgm:cxn modelId="{13636478-DDA1-4F5F-82EB-C89FAA226F94}" type="presParOf" srcId="{B1869F54-E218-4019-A0BC-C647548DA24F}" destId="{8CEDADAE-F58D-47E5-A4AB-A1B822B15110}" srcOrd="2" destOrd="0" presId="urn:microsoft.com/office/officeart/2005/8/layout/hierarchy3"/>
    <dgm:cxn modelId="{971528A2-FF2B-4058-BDE2-5CD93DB0BB8F}" type="presParOf" srcId="{B1869F54-E218-4019-A0BC-C647548DA24F}" destId="{B02CA564-0038-4233-B351-5946B461F50B}" srcOrd="3" destOrd="0" presId="urn:microsoft.com/office/officeart/2005/8/layout/hierarchy3"/>
    <dgm:cxn modelId="{06BDC559-669F-43C8-A3CC-0B8235411B96}" type="presParOf" srcId="{B1869F54-E218-4019-A0BC-C647548DA24F}" destId="{24E4A568-547A-4693-B360-5EB4C943BC7D}" srcOrd="4" destOrd="0" presId="urn:microsoft.com/office/officeart/2005/8/layout/hierarchy3"/>
    <dgm:cxn modelId="{B66BFA2A-2B79-43B1-9762-96A5C7A44DA1}" type="presParOf" srcId="{B1869F54-E218-4019-A0BC-C647548DA24F}" destId="{E5AEC8E5-2F91-4C2A-9795-6BD6F4A834F4}" srcOrd="5" destOrd="0" presId="urn:microsoft.com/office/officeart/2005/8/layout/hierarchy3"/>
    <dgm:cxn modelId="{DC569282-D93A-49CC-8EA5-3852BF70BB06}" type="presParOf" srcId="{877205CA-7B46-4CB2-A78A-29669F441815}" destId="{4D0BD89C-A018-42B7-A962-3D7B1A06B432}" srcOrd="1" destOrd="0" presId="urn:microsoft.com/office/officeart/2005/8/layout/hierarchy3"/>
    <dgm:cxn modelId="{ED185EC4-DAFA-4F8A-A303-B54FE6108DA1}" type="presParOf" srcId="{4D0BD89C-A018-42B7-A962-3D7B1A06B432}" destId="{0F67517C-9D91-4805-90EF-6DC6407C2069}" srcOrd="0" destOrd="0" presId="urn:microsoft.com/office/officeart/2005/8/layout/hierarchy3"/>
    <dgm:cxn modelId="{965311E5-EC55-4FCC-B7A4-DA31E45BEA7E}" type="presParOf" srcId="{0F67517C-9D91-4805-90EF-6DC6407C2069}" destId="{D8712EA8-150F-4237-98CA-4FAE4839C8A5}" srcOrd="0" destOrd="0" presId="urn:microsoft.com/office/officeart/2005/8/layout/hierarchy3"/>
    <dgm:cxn modelId="{DF5D0896-7E7D-4D25-A197-2A2DDA1BFFCE}" type="presParOf" srcId="{0F67517C-9D91-4805-90EF-6DC6407C2069}" destId="{A96D2BE9-BBDD-4536-BF6D-857D3B285033}" srcOrd="1" destOrd="0" presId="urn:microsoft.com/office/officeart/2005/8/layout/hierarchy3"/>
    <dgm:cxn modelId="{95611CF7-52ED-4EDD-B7B3-784FE76878B8}" type="presParOf" srcId="{4D0BD89C-A018-42B7-A962-3D7B1A06B432}" destId="{E7E08898-7B6B-48F7-929A-E765EFA0BC91}" srcOrd="1" destOrd="0" presId="urn:microsoft.com/office/officeart/2005/8/layout/hierarchy3"/>
    <dgm:cxn modelId="{510903EA-E71C-4713-8269-C2FA4A9EE2C7}" type="presParOf" srcId="{E7E08898-7B6B-48F7-929A-E765EFA0BC91}" destId="{D1FCEC28-DFE7-4295-9E17-69E48101A137}" srcOrd="0" destOrd="0" presId="urn:microsoft.com/office/officeart/2005/8/layout/hierarchy3"/>
    <dgm:cxn modelId="{AA53F3EF-512B-45F0-87AB-013C3F274F7C}" type="presParOf" srcId="{E7E08898-7B6B-48F7-929A-E765EFA0BC91}" destId="{D7F24D58-338F-47DB-9021-6036A5BD0327}" srcOrd="1" destOrd="0" presId="urn:microsoft.com/office/officeart/2005/8/layout/hierarchy3"/>
    <dgm:cxn modelId="{C6A43DBF-0C9A-4EF0-9111-A3D306514C9F}" type="presParOf" srcId="{E7E08898-7B6B-48F7-929A-E765EFA0BC91}" destId="{12683AE3-A1C6-4F6D-A058-73357B509348}" srcOrd="2" destOrd="0" presId="urn:microsoft.com/office/officeart/2005/8/layout/hierarchy3"/>
    <dgm:cxn modelId="{A751B56C-E4AA-4180-853B-6972D1BCEBA3}" type="presParOf" srcId="{E7E08898-7B6B-48F7-929A-E765EFA0BC91}" destId="{37D94604-69F3-44EE-940B-391BB4FAE9BE}" srcOrd="3" destOrd="0" presId="urn:microsoft.com/office/officeart/2005/8/layout/hierarchy3"/>
    <dgm:cxn modelId="{551A3470-5AFC-46B6-AD2D-4F9DF454C962}" type="presParOf" srcId="{E7E08898-7B6B-48F7-929A-E765EFA0BC91}" destId="{27DB1E0B-42F4-4464-B13C-917E17E2F969}" srcOrd="4" destOrd="0" presId="urn:microsoft.com/office/officeart/2005/8/layout/hierarchy3"/>
    <dgm:cxn modelId="{93DDFB60-C859-46D5-BC9D-C191D996EFAE}" type="presParOf" srcId="{E7E08898-7B6B-48F7-929A-E765EFA0BC91}" destId="{D008E343-D10B-43DD-BA8F-83D2F09F0B9C}" srcOrd="5" destOrd="0" presId="urn:microsoft.com/office/officeart/2005/8/layout/hierarchy3"/>
    <dgm:cxn modelId="{241FE069-9462-49C3-BB55-A79C4694FE40}" type="presParOf" srcId="{E7E08898-7B6B-48F7-929A-E765EFA0BC91}" destId="{5D3CE18F-6142-419D-991C-57FA1CE0C45E}" srcOrd="6" destOrd="0" presId="urn:microsoft.com/office/officeart/2005/8/layout/hierarchy3"/>
    <dgm:cxn modelId="{B590563F-DD17-4262-9999-F72B3270C20E}" type="presParOf" srcId="{E7E08898-7B6B-48F7-929A-E765EFA0BC91}" destId="{199A19F8-636A-495D-8B19-FEC0E124A7BF}" srcOrd="7" destOrd="0" presId="urn:microsoft.com/office/officeart/2005/8/layout/hierarchy3"/>
    <dgm:cxn modelId="{7F459359-034E-46B5-B4B4-4A3E4FAD1093}" type="presParOf" srcId="{E7E08898-7B6B-48F7-929A-E765EFA0BC91}" destId="{0B9F9331-C972-45E3-905F-840B0E500E0D}" srcOrd="8" destOrd="0" presId="urn:microsoft.com/office/officeart/2005/8/layout/hierarchy3"/>
    <dgm:cxn modelId="{E1285A75-5695-4C52-89E8-70F2B8043AE8}" type="presParOf" srcId="{E7E08898-7B6B-48F7-929A-E765EFA0BC91}" destId="{4FA535F9-3C8A-460F-A691-1C5C86287896}" srcOrd="9" destOrd="0" presId="urn:microsoft.com/office/officeart/2005/8/layout/hierarchy3"/>
    <dgm:cxn modelId="{25700905-4E95-4416-920C-88DC8E92606E}" type="presParOf" srcId="{877205CA-7B46-4CB2-A78A-29669F441815}" destId="{1C5FA0A9-2649-4321-913F-B48A214D89C1}" srcOrd="2" destOrd="0" presId="urn:microsoft.com/office/officeart/2005/8/layout/hierarchy3"/>
    <dgm:cxn modelId="{D7DE28B4-EEF9-4077-A07B-4AF6BF341487}" type="presParOf" srcId="{1C5FA0A9-2649-4321-913F-B48A214D89C1}" destId="{04B3464E-A952-41A3-AACB-F95276E56A10}" srcOrd="0" destOrd="0" presId="urn:microsoft.com/office/officeart/2005/8/layout/hierarchy3"/>
    <dgm:cxn modelId="{FDC9AADB-1E99-4C61-A780-93A81EC10923}" type="presParOf" srcId="{04B3464E-A952-41A3-AACB-F95276E56A10}" destId="{AD1152FE-6919-4BA9-810E-02C6A5A5CA98}" srcOrd="0" destOrd="0" presId="urn:microsoft.com/office/officeart/2005/8/layout/hierarchy3"/>
    <dgm:cxn modelId="{F21F3B5A-0B97-40B9-B708-BECB95EF64DD}" type="presParOf" srcId="{04B3464E-A952-41A3-AACB-F95276E56A10}" destId="{A7FA50DE-9C23-400F-B9CF-046918F2449E}" srcOrd="1" destOrd="0" presId="urn:microsoft.com/office/officeart/2005/8/layout/hierarchy3"/>
    <dgm:cxn modelId="{C8544109-95FA-4F5B-BC88-E405EABF667A}" type="presParOf" srcId="{1C5FA0A9-2649-4321-913F-B48A214D89C1}" destId="{C45F6210-4387-464A-9E43-995A973F38AE}" srcOrd="1" destOrd="0" presId="urn:microsoft.com/office/officeart/2005/8/layout/hierarchy3"/>
    <dgm:cxn modelId="{5FC48790-B77A-4292-9D37-08FB5147B5C6}" type="presParOf" srcId="{C45F6210-4387-464A-9E43-995A973F38AE}" destId="{6949B4D7-D80B-43F8-B1B6-6DBA7FB67A3B}" srcOrd="0" destOrd="0" presId="urn:microsoft.com/office/officeart/2005/8/layout/hierarchy3"/>
    <dgm:cxn modelId="{ABE2376A-CEFA-4C2F-A13B-329B7ACA77FC}" type="presParOf" srcId="{C45F6210-4387-464A-9E43-995A973F38AE}" destId="{4952312E-77C6-42B2-9A98-E72895F5785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7DA0E5-A8F2-429E-B67D-49487CEA9143}" type="doc">
      <dgm:prSet loTypeId="urn:microsoft.com/office/officeart/2005/8/layout/hierarchy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BB6A1B-F05D-416D-8CAB-C6E0A73B9ABA}">
      <dgm:prSet phldrT="[Text]"/>
      <dgm:spPr/>
      <dgm:t>
        <a:bodyPr/>
        <a:lstStyle/>
        <a:p>
          <a:pPr algn="ctr"/>
          <a:r>
            <a:rPr lang="en-US" dirty="0" smtClean="0"/>
            <a:t>Train Time Table</a:t>
          </a:r>
          <a:endParaRPr lang="en-US" dirty="0"/>
        </a:p>
      </dgm:t>
    </dgm:pt>
    <dgm:pt modelId="{F872AD2D-C01A-48D8-A736-C953D5B6D42F}" type="parTrans" cxnId="{5BBCD5CF-B1F3-4306-90FC-264D2B9DE297}">
      <dgm:prSet/>
      <dgm:spPr/>
      <dgm:t>
        <a:bodyPr/>
        <a:lstStyle/>
        <a:p>
          <a:pPr algn="ctr"/>
          <a:endParaRPr lang="en-US"/>
        </a:p>
      </dgm:t>
    </dgm:pt>
    <dgm:pt modelId="{938B3038-E749-4CDD-AAA8-AA3C7936BA5B}" type="sibTrans" cxnId="{5BBCD5CF-B1F3-4306-90FC-264D2B9DE297}">
      <dgm:prSet/>
      <dgm:spPr/>
      <dgm:t>
        <a:bodyPr/>
        <a:lstStyle/>
        <a:p>
          <a:pPr algn="ctr"/>
          <a:endParaRPr lang="en-US"/>
        </a:p>
      </dgm:t>
    </dgm:pt>
    <dgm:pt modelId="{43EEFB6B-D55B-46FC-88FC-2FC738126752}">
      <dgm:prSet phldrT="[Text]"/>
      <dgm:spPr/>
      <dgm:t>
        <a:bodyPr/>
        <a:lstStyle/>
        <a:p>
          <a:pPr algn="ctr"/>
          <a:r>
            <a:rPr lang="en-US" dirty="0" smtClean="0"/>
            <a:t>Using </a:t>
          </a:r>
          <a:r>
            <a:rPr lang="en-US" b="1" dirty="0" smtClean="0"/>
            <a:t>Queue</a:t>
          </a:r>
          <a:r>
            <a:rPr lang="en-US" dirty="0" smtClean="0"/>
            <a:t> To Store Train Information.</a:t>
          </a:r>
          <a:endParaRPr lang="en-US" dirty="0"/>
        </a:p>
      </dgm:t>
    </dgm:pt>
    <dgm:pt modelId="{8F002CF9-E17B-4F04-A342-C11BD8755AA1}" type="parTrans" cxnId="{D9942ED0-24AB-4817-A40C-F9BD10EF0B3D}">
      <dgm:prSet/>
      <dgm:spPr/>
      <dgm:t>
        <a:bodyPr/>
        <a:lstStyle/>
        <a:p>
          <a:pPr algn="ctr"/>
          <a:endParaRPr lang="en-US"/>
        </a:p>
      </dgm:t>
    </dgm:pt>
    <dgm:pt modelId="{E36F03B6-BCE9-47CA-8F18-25AD543523C5}" type="sibTrans" cxnId="{D9942ED0-24AB-4817-A40C-F9BD10EF0B3D}">
      <dgm:prSet/>
      <dgm:spPr/>
      <dgm:t>
        <a:bodyPr/>
        <a:lstStyle/>
        <a:p>
          <a:pPr algn="ctr"/>
          <a:endParaRPr lang="en-US"/>
        </a:p>
      </dgm:t>
    </dgm:pt>
    <dgm:pt modelId="{4FD15017-A719-41F3-88EC-F229C5E07CE2}">
      <dgm:prSet phldrT="[Text]"/>
      <dgm:spPr/>
      <dgm:t>
        <a:bodyPr/>
        <a:lstStyle/>
        <a:p>
          <a:pPr algn="ctr"/>
          <a:r>
            <a:rPr lang="en-US" dirty="0" smtClean="0"/>
            <a:t>Using </a:t>
          </a:r>
          <a:r>
            <a:rPr lang="en-US" b="1" dirty="0" smtClean="0"/>
            <a:t>Stack</a:t>
          </a:r>
          <a:r>
            <a:rPr lang="en-US" dirty="0" smtClean="0"/>
            <a:t> To Display Train Information.</a:t>
          </a:r>
          <a:endParaRPr lang="en-US" dirty="0"/>
        </a:p>
      </dgm:t>
    </dgm:pt>
    <dgm:pt modelId="{9F2BA400-D6CB-4702-BB2B-B80E5ABC1AC6}" type="parTrans" cxnId="{0D38B85A-D65A-4CDB-A510-F91B5E7A7D1A}">
      <dgm:prSet/>
      <dgm:spPr/>
      <dgm:t>
        <a:bodyPr/>
        <a:lstStyle/>
        <a:p>
          <a:pPr algn="ctr"/>
          <a:endParaRPr lang="en-US"/>
        </a:p>
      </dgm:t>
    </dgm:pt>
    <dgm:pt modelId="{F3F0F4F6-37CC-4618-B7D6-EAF8EAFF8920}" type="sibTrans" cxnId="{0D38B85A-D65A-4CDB-A510-F91B5E7A7D1A}">
      <dgm:prSet/>
      <dgm:spPr/>
      <dgm:t>
        <a:bodyPr/>
        <a:lstStyle/>
        <a:p>
          <a:pPr algn="ctr"/>
          <a:endParaRPr lang="en-US"/>
        </a:p>
      </dgm:t>
    </dgm:pt>
    <dgm:pt modelId="{1F2821EF-BF66-49DF-8ABF-31E6322A8BCE}">
      <dgm:prSet phldrT="[Text]"/>
      <dgm:spPr/>
      <dgm:t>
        <a:bodyPr/>
        <a:lstStyle/>
        <a:p>
          <a:pPr algn="ctr"/>
          <a:r>
            <a:rPr lang="en-US" dirty="0" smtClean="0"/>
            <a:t>Train Ticket Buy</a:t>
          </a:r>
          <a:endParaRPr lang="en-US" dirty="0"/>
        </a:p>
      </dgm:t>
    </dgm:pt>
    <dgm:pt modelId="{ADF130ED-6365-49C5-B2CF-EC1CCB20AD70}" type="parTrans" cxnId="{B6DB445B-D4F2-4B87-9E05-634CE8908908}">
      <dgm:prSet/>
      <dgm:spPr/>
      <dgm:t>
        <a:bodyPr/>
        <a:lstStyle/>
        <a:p>
          <a:pPr algn="ctr"/>
          <a:endParaRPr lang="en-US"/>
        </a:p>
      </dgm:t>
    </dgm:pt>
    <dgm:pt modelId="{B978BCA7-BB48-47AB-AC4D-F6294D883E8D}" type="sibTrans" cxnId="{B6DB445B-D4F2-4B87-9E05-634CE8908908}">
      <dgm:prSet/>
      <dgm:spPr/>
      <dgm:t>
        <a:bodyPr/>
        <a:lstStyle/>
        <a:p>
          <a:pPr algn="ctr"/>
          <a:endParaRPr lang="en-US"/>
        </a:p>
      </dgm:t>
    </dgm:pt>
    <dgm:pt modelId="{D075FAE7-B1DB-4D9B-88EE-C05247FA9B4C}">
      <dgm:prSet phldrT="[Text]"/>
      <dgm:spPr/>
      <dgm:t>
        <a:bodyPr/>
        <a:lstStyle/>
        <a:p>
          <a:pPr algn="ctr"/>
          <a:r>
            <a:rPr lang="en-US" dirty="0" smtClean="0"/>
            <a:t>Using </a:t>
          </a:r>
          <a:r>
            <a:rPr lang="en-US" b="1" dirty="0" smtClean="0"/>
            <a:t>Queue</a:t>
          </a:r>
          <a:r>
            <a:rPr lang="en-US" dirty="0" smtClean="0"/>
            <a:t> To Display Train Information.</a:t>
          </a:r>
          <a:endParaRPr lang="en-US" dirty="0"/>
        </a:p>
      </dgm:t>
    </dgm:pt>
    <dgm:pt modelId="{5700718B-3B89-41AE-9E2C-F92A761D7FF0}" type="parTrans" cxnId="{E6E67548-3A73-4DF2-9C1A-6D4924D8F36C}">
      <dgm:prSet/>
      <dgm:spPr/>
      <dgm:t>
        <a:bodyPr/>
        <a:lstStyle/>
        <a:p>
          <a:pPr algn="ctr"/>
          <a:endParaRPr lang="en-US"/>
        </a:p>
      </dgm:t>
    </dgm:pt>
    <dgm:pt modelId="{FECACCAF-B0A4-42EC-A43D-F566CF87BCDC}" type="sibTrans" cxnId="{E6E67548-3A73-4DF2-9C1A-6D4924D8F36C}">
      <dgm:prSet/>
      <dgm:spPr/>
      <dgm:t>
        <a:bodyPr/>
        <a:lstStyle/>
        <a:p>
          <a:pPr algn="ctr"/>
          <a:endParaRPr lang="en-US"/>
        </a:p>
      </dgm:t>
    </dgm:pt>
    <dgm:pt modelId="{D23BA1D0-9D39-4F66-90DF-E7FC0754231E}">
      <dgm:prSet phldrT="[Text]"/>
      <dgm:spPr/>
      <dgm:t>
        <a:bodyPr/>
        <a:lstStyle/>
        <a:p>
          <a:pPr algn="ctr"/>
          <a:r>
            <a:rPr lang="en-US" dirty="0" smtClean="0"/>
            <a:t>Using </a:t>
          </a:r>
          <a:r>
            <a:rPr lang="en-US" b="1" dirty="0" smtClean="0"/>
            <a:t>Queue</a:t>
          </a:r>
          <a:r>
            <a:rPr lang="en-US" dirty="0" smtClean="0"/>
            <a:t> To Store Train Information.</a:t>
          </a:r>
          <a:endParaRPr lang="en-US" dirty="0"/>
        </a:p>
      </dgm:t>
    </dgm:pt>
    <dgm:pt modelId="{00F451D3-916B-48B2-A49E-A51C95522F4F}" type="parTrans" cxnId="{B994A795-E92C-4E10-96BA-FB967F7C4CD3}">
      <dgm:prSet/>
      <dgm:spPr/>
      <dgm:t>
        <a:bodyPr/>
        <a:lstStyle/>
        <a:p>
          <a:pPr algn="ctr"/>
          <a:endParaRPr lang="en-US"/>
        </a:p>
      </dgm:t>
    </dgm:pt>
    <dgm:pt modelId="{405B6CDD-8F44-4805-A3F9-D15206D82D1F}" type="sibTrans" cxnId="{B994A795-E92C-4E10-96BA-FB967F7C4CD3}">
      <dgm:prSet/>
      <dgm:spPr/>
      <dgm:t>
        <a:bodyPr/>
        <a:lstStyle/>
        <a:p>
          <a:pPr algn="ctr"/>
          <a:endParaRPr lang="en-US"/>
        </a:p>
      </dgm:t>
    </dgm:pt>
    <dgm:pt modelId="{F2F7CADD-28BA-4918-ADD4-DE70F46491A6}">
      <dgm:prSet phldrT="[Text]"/>
      <dgm:spPr/>
      <dgm:t>
        <a:bodyPr/>
        <a:lstStyle/>
        <a:p>
          <a:pPr algn="ctr"/>
          <a:r>
            <a:rPr lang="en-US" dirty="0" smtClean="0"/>
            <a:t>User Login Authenticate </a:t>
          </a:r>
          <a:endParaRPr lang="en-US" dirty="0"/>
        </a:p>
      </dgm:t>
    </dgm:pt>
    <dgm:pt modelId="{1E4755AB-2EE2-4111-AFD2-97E97E876120}" type="parTrans" cxnId="{3B5529B3-4B33-4049-B660-6233D3569C65}">
      <dgm:prSet/>
      <dgm:spPr/>
      <dgm:t>
        <a:bodyPr/>
        <a:lstStyle/>
        <a:p>
          <a:endParaRPr lang="en-US"/>
        </a:p>
      </dgm:t>
    </dgm:pt>
    <dgm:pt modelId="{A0064556-98B1-48EC-B7E5-86709729988D}" type="sibTrans" cxnId="{3B5529B3-4B33-4049-B660-6233D3569C65}">
      <dgm:prSet/>
      <dgm:spPr/>
      <dgm:t>
        <a:bodyPr/>
        <a:lstStyle/>
        <a:p>
          <a:endParaRPr lang="en-US"/>
        </a:p>
      </dgm:t>
    </dgm:pt>
    <dgm:pt modelId="{A3E10005-8F95-440F-8148-A9BEE16981BF}">
      <dgm:prSet phldrT="[Text]"/>
      <dgm:spPr/>
      <dgm:t>
        <a:bodyPr/>
        <a:lstStyle/>
        <a:p>
          <a:pPr algn="ctr"/>
          <a:r>
            <a:rPr lang="en-US" dirty="0" smtClean="0"/>
            <a:t>Using Dynamic </a:t>
          </a:r>
          <a:r>
            <a:rPr lang="en-US" b="1" dirty="0" smtClean="0"/>
            <a:t>List</a:t>
          </a:r>
          <a:r>
            <a:rPr lang="en-US" dirty="0" smtClean="0"/>
            <a:t> [Vector] To Authenticate.</a:t>
          </a:r>
          <a:endParaRPr lang="en-US" dirty="0"/>
        </a:p>
      </dgm:t>
    </dgm:pt>
    <dgm:pt modelId="{00E689B3-DC3C-4B4E-BB0F-D528403A569A}" type="parTrans" cxnId="{FE5B867F-E684-46B3-AA3F-FEED4E28F64A}">
      <dgm:prSet/>
      <dgm:spPr/>
      <dgm:t>
        <a:bodyPr/>
        <a:lstStyle/>
        <a:p>
          <a:endParaRPr lang="en-US"/>
        </a:p>
      </dgm:t>
    </dgm:pt>
    <dgm:pt modelId="{AB56CF41-C0EF-41E5-A26A-88F35CC6209E}" type="sibTrans" cxnId="{FE5B867F-E684-46B3-AA3F-FEED4E28F64A}">
      <dgm:prSet/>
      <dgm:spPr/>
      <dgm:t>
        <a:bodyPr/>
        <a:lstStyle/>
        <a:p>
          <a:endParaRPr lang="en-US"/>
        </a:p>
      </dgm:t>
    </dgm:pt>
    <dgm:pt modelId="{72AF3C9C-24CE-474C-8460-9D03D6784983}">
      <dgm:prSet phldrT="[Text]"/>
      <dgm:spPr/>
      <dgm:t>
        <a:bodyPr/>
        <a:lstStyle/>
        <a:p>
          <a:pPr algn="ctr"/>
          <a:r>
            <a:rPr lang="en-US" dirty="0" smtClean="0"/>
            <a:t>User Information</a:t>
          </a:r>
          <a:endParaRPr lang="en-US" dirty="0"/>
        </a:p>
      </dgm:t>
    </dgm:pt>
    <dgm:pt modelId="{E954738B-4A72-4580-8F0E-B8ABB079DB16}" type="parTrans" cxnId="{C0E3F377-6CE0-4F7E-8BED-0A664DCB3A39}">
      <dgm:prSet/>
      <dgm:spPr/>
      <dgm:t>
        <a:bodyPr/>
        <a:lstStyle/>
        <a:p>
          <a:endParaRPr lang="en-US"/>
        </a:p>
      </dgm:t>
    </dgm:pt>
    <dgm:pt modelId="{2C308747-430F-4B86-A9AD-A16A69217A31}" type="sibTrans" cxnId="{C0E3F377-6CE0-4F7E-8BED-0A664DCB3A39}">
      <dgm:prSet/>
      <dgm:spPr/>
      <dgm:t>
        <a:bodyPr/>
        <a:lstStyle/>
        <a:p>
          <a:endParaRPr lang="en-US"/>
        </a:p>
      </dgm:t>
    </dgm:pt>
    <dgm:pt modelId="{D8E65194-602E-4AAB-8E2D-26A1AA7BDF30}">
      <dgm:prSet phldrT="[Text]"/>
      <dgm:spPr/>
      <dgm:t>
        <a:bodyPr/>
        <a:lstStyle/>
        <a:p>
          <a:pPr algn="ctr"/>
          <a:r>
            <a:rPr lang="en-US" dirty="0" smtClean="0"/>
            <a:t>Using </a:t>
          </a:r>
          <a:r>
            <a:rPr lang="en-US" b="1" dirty="0" smtClean="0"/>
            <a:t>Queue</a:t>
          </a:r>
          <a:r>
            <a:rPr lang="en-US" dirty="0" smtClean="0"/>
            <a:t> To Preloads All Data From File.</a:t>
          </a:r>
          <a:endParaRPr lang="en-US" dirty="0"/>
        </a:p>
      </dgm:t>
    </dgm:pt>
    <dgm:pt modelId="{A0A0FA19-7FC5-49B2-94C2-8994AE393FD9}" type="parTrans" cxnId="{A39E210D-AEB2-4DA5-9D58-6DEDAC080AEA}">
      <dgm:prSet/>
      <dgm:spPr/>
      <dgm:t>
        <a:bodyPr/>
        <a:lstStyle/>
        <a:p>
          <a:endParaRPr lang="en-US"/>
        </a:p>
      </dgm:t>
    </dgm:pt>
    <dgm:pt modelId="{4676046B-85BF-4A9B-91A0-994B3CB9EFB4}" type="sibTrans" cxnId="{A39E210D-AEB2-4DA5-9D58-6DEDAC080AEA}">
      <dgm:prSet/>
      <dgm:spPr/>
      <dgm:t>
        <a:bodyPr/>
        <a:lstStyle/>
        <a:p>
          <a:endParaRPr lang="en-US"/>
        </a:p>
      </dgm:t>
    </dgm:pt>
    <dgm:pt modelId="{0658C8FB-DB1D-4967-A85D-D5E0747AAA43}" type="pres">
      <dgm:prSet presAssocID="{FF7DA0E5-A8F2-429E-B67D-49487CEA91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CBBCD9-9F04-474D-8B75-59A0CE735A75}" type="pres">
      <dgm:prSet presAssocID="{27BB6A1B-F05D-416D-8CAB-C6E0A73B9ABA}" presName="root" presStyleCnt="0"/>
      <dgm:spPr/>
    </dgm:pt>
    <dgm:pt modelId="{B5E50017-CE9E-4678-9786-57952E6C2B43}" type="pres">
      <dgm:prSet presAssocID="{27BB6A1B-F05D-416D-8CAB-C6E0A73B9ABA}" presName="rootComposite" presStyleCnt="0"/>
      <dgm:spPr/>
    </dgm:pt>
    <dgm:pt modelId="{EEEB9614-4289-429F-A659-4821078D66C1}" type="pres">
      <dgm:prSet presAssocID="{27BB6A1B-F05D-416D-8CAB-C6E0A73B9ABA}" presName="rootText" presStyleLbl="node1" presStyleIdx="0" presStyleCnt="4"/>
      <dgm:spPr/>
      <dgm:t>
        <a:bodyPr/>
        <a:lstStyle/>
        <a:p>
          <a:endParaRPr lang="en-US"/>
        </a:p>
      </dgm:t>
    </dgm:pt>
    <dgm:pt modelId="{52BDE2E5-F4D4-4371-B203-BC39ABC91539}" type="pres">
      <dgm:prSet presAssocID="{27BB6A1B-F05D-416D-8CAB-C6E0A73B9ABA}" presName="rootConnector" presStyleLbl="node1" presStyleIdx="0" presStyleCnt="4"/>
      <dgm:spPr/>
      <dgm:t>
        <a:bodyPr/>
        <a:lstStyle/>
        <a:p>
          <a:endParaRPr lang="en-US"/>
        </a:p>
      </dgm:t>
    </dgm:pt>
    <dgm:pt modelId="{579DFE9C-4BDE-4CE2-80E4-4438C05FB195}" type="pres">
      <dgm:prSet presAssocID="{27BB6A1B-F05D-416D-8CAB-C6E0A73B9ABA}" presName="childShape" presStyleCnt="0"/>
      <dgm:spPr/>
    </dgm:pt>
    <dgm:pt modelId="{55FDC6C2-BB61-4E09-AF65-65EA1A1F9D1E}" type="pres">
      <dgm:prSet presAssocID="{8F002CF9-E17B-4F04-A342-C11BD8755AA1}" presName="Name13" presStyleLbl="parChTrans1D2" presStyleIdx="0" presStyleCnt="6"/>
      <dgm:spPr/>
      <dgm:t>
        <a:bodyPr/>
        <a:lstStyle/>
        <a:p>
          <a:endParaRPr lang="en-US"/>
        </a:p>
      </dgm:t>
    </dgm:pt>
    <dgm:pt modelId="{60683864-10A9-4D3A-AEA0-E9AA16018351}" type="pres">
      <dgm:prSet presAssocID="{43EEFB6B-D55B-46FC-88FC-2FC738126752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8BDC4-513A-4497-A93E-84DEDAC8E35D}" type="pres">
      <dgm:prSet presAssocID="{9F2BA400-D6CB-4702-BB2B-B80E5ABC1AC6}" presName="Name13" presStyleLbl="parChTrans1D2" presStyleIdx="1" presStyleCnt="6"/>
      <dgm:spPr/>
      <dgm:t>
        <a:bodyPr/>
        <a:lstStyle/>
        <a:p>
          <a:endParaRPr lang="en-US"/>
        </a:p>
      </dgm:t>
    </dgm:pt>
    <dgm:pt modelId="{E119D249-0578-4E0C-A756-8DE59561F81A}" type="pres">
      <dgm:prSet presAssocID="{4FD15017-A719-41F3-88EC-F229C5E07CE2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7C6DB-719D-4F44-8617-3A1DFEF4547A}" type="pres">
      <dgm:prSet presAssocID="{1F2821EF-BF66-49DF-8ABF-31E6322A8BCE}" presName="root" presStyleCnt="0"/>
      <dgm:spPr/>
    </dgm:pt>
    <dgm:pt modelId="{139FBB76-8FD1-45FA-A7BC-A220682E1F8A}" type="pres">
      <dgm:prSet presAssocID="{1F2821EF-BF66-49DF-8ABF-31E6322A8BCE}" presName="rootComposite" presStyleCnt="0"/>
      <dgm:spPr/>
    </dgm:pt>
    <dgm:pt modelId="{D3BE083B-A02A-48CE-A85F-83CB2F1C8FBB}" type="pres">
      <dgm:prSet presAssocID="{1F2821EF-BF66-49DF-8ABF-31E6322A8BCE}" presName="rootText" presStyleLbl="node1" presStyleIdx="1" presStyleCnt="4"/>
      <dgm:spPr/>
      <dgm:t>
        <a:bodyPr/>
        <a:lstStyle/>
        <a:p>
          <a:endParaRPr lang="en-US"/>
        </a:p>
      </dgm:t>
    </dgm:pt>
    <dgm:pt modelId="{80981D06-55AF-4AF4-B35F-2DA417D182C5}" type="pres">
      <dgm:prSet presAssocID="{1F2821EF-BF66-49DF-8ABF-31E6322A8BCE}" presName="rootConnector" presStyleLbl="node1" presStyleIdx="1" presStyleCnt="4"/>
      <dgm:spPr/>
      <dgm:t>
        <a:bodyPr/>
        <a:lstStyle/>
        <a:p>
          <a:endParaRPr lang="en-US"/>
        </a:p>
      </dgm:t>
    </dgm:pt>
    <dgm:pt modelId="{F6E0622A-6C0D-44B1-851C-DE6EF21D6E3A}" type="pres">
      <dgm:prSet presAssocID="{1F2821EF-BF66-49DF-8ABF-31E6322A8BCE}" presName="childShape" presStyleCnt="0"/>
      <dgm:spPr/>
    </dgm:pt>
    <dgm:pt modelId="{80376937-9EFF-4ADB-B1EE-40A6D32EA31F}" type="pres">
      <dgm:prSet presAssocID="{5700718B-3B89-41AE-9E2C-F92A761D7FF0}" presName="Name13" presStyleLbl="parChTrans1D2" presStyleIdx="2" presStyleCnt="6"/>
      <dgm:spPr/>
      <dgm:t>
        <a:bodyPr/>
        <a:lstStyle/>
        <a:p>
          <a:endParaRPr lang="en-US"/>
        </a:p>
      </dgm:t>
    </dgm:pt>
    <dgm:pt modelId="{2EB083F9-7944-4225-9260-D5E10CC09EE3}" type="pres">
      <dgm:prSet presAssocID="{D075FAE7-B1DB-4D9B-88EE-C05247FA9B4C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3941F-330F-4A69-A264-BFD3DE54BC90}" type="pres">
      <dgm:prSet presAssocID="{00F451D3-916B-48B2-A49E-A51C95522F4F}" presName="Name13" presStyleLbl="parChTrans1D2" presStyleIdx="3" presStyleCnt="6"/>
      <dgm:spPr/>
      <dgm:t>
        <a:bodyPr/>
        <a:lstStyle/>
        <a:p>
          <a:endParaRPr lang="en-US"/>
        </a:p>
      </dgm:t>
    </dgm:pt>
    <dgm:pt modelId="{A17A45DB-D16B-413E-B65E-9142B1BFE3AF}" type="pres">
      <dgm:prSet presAssocID="{D23BA1D0-9D39-4F66-90DF-E7FC0754231E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70A20-40CE-480B-8CE9-E26683BB5600}" type="pres">
      <dgm:prSet presAssocID="{F2F7CADD-28BA-4918-ADD4-DE70F46491A6}" presName="root" presStyleCnt="0"/>
      <dgm:spPr/>
    </dgm:pt>
    <dgm:pt modelId="{3BA877B5-2340-4C8D-9FC1-6CDA45221AB5}" type="pres">
      <dgm:prSet presAssocID="{F2F7CADD-28BA-4918-ADD4-DE70F46491A6}" presName="rootComposite" presStyleCnt="0"/>
      <dgm:spPr/>
    </dgm:pt>
    <dgm:pt modelId="{DEC8CC90-4C59-4ADD-A2A6-2ED9D9808AB5}" type="pres">
      <dgm:prSet presAssocID="{F2F7CADD-28BA-4918-ADD4-DE70F46491A6}" presName="rootText" presStyleLbl="node1" presStyleIdx="2" presStyleCnt="4"/>
      <dgm:spPr/>
      <dgm:t>
        <a:bodyPr/>
        <a:lstStyle/>
        <a:p>
          <a:endParaRPr lang="en-US"/>
        </a:p>
      </dgm:t>
    </dgm:pt>
    <dgm:pt modelId="{39CBB9E7-6B00-49A7-BFDE-2F6C516A475B}" type="pres">
      <dgm:prSet presAssocID="{F2F7CADD-28BA-4918-ADD4-DE70F46491A6}" presName="rootConnector" presStyleLbl="node1" presStyleIdx="2" presStyleCnt="4"/>
      <dgm:spPr/>
      <dgm:t>
        <a:bodyPr/>
        <a:lstStyle/>
        <a:p>
          <a:endParaRPr lang="en-US"/>
        </a:p>
      </dgm:t>
    </dgm:pt>
    <dgm:pt modelId="{C1CB09CD-E896-481F-95C2-E96B8F41DD8D}" type="pres">
      <dgm:prSet presAssocID="{F2F7CADD-28BA-4918-ADD4-DE70F46491A6}" presName="childShape" presStyleCnt="0"/>
      <dgm:spPr/>
    </dgm:pt>
    <dgm:pt modelId="{5236BF48-5085-4C01-9F23-D7A3804EF339}" type="pres">
      <dgm:prSet presAssocID="{00E689B3-DC3C-4B4E-BB0F-D528403A569A}" presName="Name13" presStyleLbl="parChTrans1D2" presStyleIdx="4" presStyleCnt="6"/>
      <dgm:spPr/>
      <dgm:t>
        <a:bodyPr/>
        <a:lstStyle/>
        <a:p>
          <a:endParaRPr lang="en-US"/>
        </a:p>
      </dgm:t>
    </dgm:pt>
    <dgm:pt modelId="{1A1CD40B-81FA-41FA-A931-1BD550B79FAB}" type="pres">
      <dgm:prSet presAssocID="{A3E10005-8F95-440F-8148-A9BEE16981BF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D386D-AB0D-4784-ACDC-5CB41E209C04}" type="pres">
      <dgm:prSet presAssocID="{72AF3C9C-24CE-474C-8460-9D03D6784983}" presName="root" presStyleCnt="0"/>
      <dgm:spPr/>
    </dgm:pt>
    <dgm:pt modelId="{69087441-512B-43E7-9016-E0709997CAC5}" type="pres">
      <dgm:prSet presAssocID="{72AF3C9C-24CE-474C-8460-9D03D6784983}" presName="rootComposite" presStyleCnt="0"/>
      <dgm:spPr/>
    </dgm:pt>
    <dgm:pt modelId="{F125AFA7-BD34-45EB-9C3B-41E90C2CF3C8}" type="pres">
      <dgm:prSet presAssocID="{72AF3C9C-24CE-474C-8460-9D03D6784983}" presName="rootText" presStyleLbl="node1" presStyleIdx="3" presStyleCnt="4"/>
      <dgm:spPr/>
      <dgm:t>
        <a:bodyPr/>
        <a:lstStyle/>
        <a:p>
          <a:endParaRPr lang="en-US"/>
        </a:p>
      </dgm:t>
    </dgm:pt>
    <dgm:pt modelId="{3176DCF4-9924-4E0E-A28C-C1F1B9A032B5}" type="pres">
      <dgm:prSet presAssocID="{72AF3C9C-24CE-474C-8460-9D03D6784983}" presName="rootConnector" presStyleLbl="node1" presStyleIdx="3" presStyleCnt="4"/>
      <dgm:spPr/>
      <dgm:t>
        <a:bodyPr/>
        <a:lstStyle/>
        <a:p>
          <a:endParaRPr lang="en-US"/>
        </a:p>
      </dgm:t>
    </dgm:pt>
    <dgm:pt modelId="{B2A62F4E-8635-4D05-8410-6648EB422DE2}" type="pres">
      <dgm:prSet presAssocID="{72AF3C9C-24CE-474C-8460-9D03D6784983}" presName="childShape" presStyleCnt="0"/>
      <dgm:spPr/>
    </dgm:pt>
    <dgm:pt modelId="{BFD2C982-923A-4211-AFB2-12875C1A0E0A}" type="pres">
      <dgm:prSet presAssocID="{A0A0FA19-7FC5-49B2-94C2-8994AE393FD9}" presName="Name13" presStyleLbl="parChTrans1D2" presStyleIdx="5" presStyleCnt="6"/>
      <dgm:spPr/>
      <dgm:t>
        <a:bodyPr/>
        <a:lstStyle/>
        <a:p>
          <a:endParaRPr lang="en-US"/>
        </a:p>
      </dgm:t>
    </dgm:pt>
    <dgm:pt modelId="{9B429AB6-9C73-442C-82D7-A168BD09B42A}" type="pres">
      <dgm:prSet presAssocID="{D8E65194-602E-4AAB-8E2D-26A1AA7BDF30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CAB3B9-B88D-43AB-9697-5D2B431BF1A3}" type="presOf" srcId="{F2F7CADD-28BA-4918-ADD4-DE70F46491A6}" destId="{39CBB9E7-6B00-49A7-BFDE-2F6C516A475B}" srcOrd="1" destOrd="0" presId="urn:microsoft.com/office/officeart/2005/8/layout/hierarchy3"/>
    <dgm:cxn modelId="{6421FC64-2761-43DD-8EDF-86802BC19728}" type="presOf" srcId="{D075FAE7-B1DB-4D9B-88EE-C05247FA9B4C}" destId="{2EB083F9-7944-4225-9260-D5E10CC09EE3}" srcOrd="0" destOrd="0" presId="urn:microsoft.com/office/officeart/2005/8/layout/hierarchy3"/>
    <dgm:cxn modelId="{8F77D5C6-9761-4636-9813-2E27E71FDAEF}" type="presOf" srcId="{9F2BA400-D6CB-4702-BB2B-B80E5ABC1AC6}" destId="{7DF8BDC4-513A-4497-A93E-84DEDAC8E35D}" srcOrd="0" destOrd="0" presId="urn:microsoft.com/office/officeart/2005/8/layout/hierarchy3"/>
    <dgm:cxn modelId="{27ECA1EC-EFC8-47F5-B53A-9E89F7149B3C}" type="presOf" srcId="{4FD15017-A719-41F3-88EC-F229C5E07CE2}" destId="{E119D249-0578-4E0C-A756-8DE59561F81A}" srcOrd="0" destOrd="0" presId="urn:microsoft.com/office/officeart/2005/8/layout/hierarchy3"/>
    <dgm:cxn modelId="{1DA8E334-B1C9-4DC2-BDFB-18460377EAC0}" type="presOf" srcId="{1F2821EF-BF66-49DF-8ABF-31E6322A8BCE}" destId="{D3BE083B-A02A-48CE-A85F-83CB2F1C8FBB}" srcOrd="0" destOrd="0" presId="urn:microsoft.com/office/officeart/2005/8/layout/hierarchy3"/>
    <dgm:cxn modelId="{D9942ED0-24AB-4817-A40C-F9BD10EF0B3D}" srcId="{27BB6A1B-F05D-416D-8CAB-C6E0A73B9ABA}" destId="{43EEFB6B-D55B-46FC-88FC-2FC738126752}" srcOrd="0" destOrd="0" parTransId="{8F002CF9-E17B-4F04-A342-C11BD8755AA1}" sibTransId="{E36F03B6-BCE9-47CA-8F18-25AD543523C5}"/>
    <dgm:cxn modelId="{B56D2812-5DF1-4DFF-AC37-8B827FF762D6}" type="presOf" srcId="{F2F7CADD-28BA-4918-ADD4-DE70F46491A6}" destId="{DEC8CC90-4C59-4ADD-A2A6-2ED9D9808AB5}" srcOrd="0" destOrd="0" presId="urn:microsoft.com/office/officeart/2005/8/layout/hierarchy3"/>
    <dgm:cxn modelId="{2192C9C7-B88D-49A7-B65E-0B19161CBB43}" type="presOf" srcId="{1F2821EF-BF66-49DF-8ABF-31E6322A8BCE}" destId="{80981D06-55AF-4AF4-B35F-2DA417D182C5}" srcOrd="1" destOrd="0" presId="urn:microsoft.com/office/officeart/2005/8/layout/hierarchy3"/>
    <dgm:cxn modelId="{645ADD4B-EF75-4743-A67B-7ED5C2C9A47B}" type="presOf" srcId="{72AF3C9C-24CE-474C-8460-9D03D6784983}" destId="{F125AFA7-BD34-45EB-9C3B-41E90C2CF3C8}" srcOrd="0" destOrd="0" presId="urn:microsoft.com/office/officeart/2005/8/layout/hierarchy3"/>
    <dgm:cxn modelId="{5BBCD5CF-B1F3-4306-90FC-264D2B9DE297}" srcId="{FF7DA0E5-A8F2-429E-B67D-49487CEA9143}" destId="{27BB6A1B-F05D-416D-8CAB-C6E0A73B9ABA}" srcOrd="0" destOrd="0" parTransId="{F872AD2D-C01A-48D8-A736-C953D5B6D42F}" sibTransId="{938B3038-E749-4CDD-AAA8-AA3C7936BA5B}"/>
    <dgm:cxn modelId="{3B5529B3-4B33-4049-B660-6233D3569C65}" srcId="{FF7DA0E5-A8F2-429E-B67D-49487CEA9143}" destId="{F2F7CADD-28BA-4918-ADD4-DE70F46491A6}" srcOrd="2" destOrd="0" parTransId="{1E4755AB-2EE2-4111-AFD2-97E97E876120}" sibTransId="{A0064556-98B1-48EC-B7E5-86709729988D}"/>
    <dgm:cxn modelId="{43B11BEB-8298-48A6-B06F-4EDBB68DAD1E}" type="presOf" srcId="{27BB6A1B-F05D-416D-8CAB-C6E0A73B9ABA}" destId="{52BDE2E5-F4D4-4371-B203-BC39ABC91539}" srcOrd="1" destOrd="0" presId="urn:microsoft.com/office/officeart/2005/8/layout/hierarchy3"/>
    <dgm:cxn modelId="{5EFEBA23-4498-44BF-A977-0B8C07A40147}" type="presOf" srcId="{8F002CF9-E17B-4F04-A342-C11BD8755AA1}" destId="{55FDC6C2-BB61-4E09-AF65-65EA1A1F9D1E}" srcOrd="0" destOrd="0" presId="urn:microsoft.com/office/officeart/2005/8/layout/hierarchy3"/>
    <dgm:cxn modelId="{8D60EC7C-2626-4231-A651-AA6DD0F67E4E}" type="presOf" srcId="{D8E65194-602E-4AAB-8E2D-26A1AA7BDF30}" destId="{9B429AB6-9C73-442C-82D7-A168BD09B42A}" srcOrd="0" destOrd="0" presId="urn:microsoft.com/office/officeart/2005/8/layout/hierarchy3"/>
    <dgm:cxn modelId="{FE5B867F-E684-46B3-AA3F-FEED4E28F64A}" srcId="{F2F7CADD-28BA-4918-ADD4-DE70F46491A6}" destId="{A3E10005-8F95-440F-8148-A9BEE16981BF}" srcOrd="0" destOrd="0" parTransId="{00E689B3-DC3C-4B4E-BB0F-D528403A569A}" sibTransId="{AB56CF41-C0EF-41E5-A26A-88F35CC6209E}"/>
    <dgm:cxn modelId="{48D5F580-CAA1-42D2-A798-D220B8AAC9D3}" type="presOf" srcId="{FF7DA0E5-A8F2-429E-B67D-49487CEA9143}" destId="{0658C8FB-DB1D-4967-A85D-D5E0747AAA43}" srcOrd="0" destOrd="0" presId="urn:microsoft.com/office/officeart/2005/8/layout/hierarchy3"/>
    <dgm:cxn modelId="{91E27F1E-5848-4FFE-89D5-DE1D06C9CB4D}" type="presOf" srcId="{43EEFB6B-D55B-46FC-88FC-2FC738126752}" destId="{60683864-10A9-4D3A-AEA0-E9AA16018351}" srcOrd="0" destOrd="0" presId="urn:microsoft.com/office/officeart/2005/8/layout/hierarchy3"/>
    <dgm:cxn modelId="{0D38B85A-D65A-4CDB-A510-F91B5E7A7D1A}" srcId="{27BB6A1B-F05D-416D-8CAB-C6E0A73B9ABA}" destId="{4FD15017-A719-41F3-88EC-F229C5E07CE2}" srcOrd="1" destOrd="0" parTransId="{9F2BA400-D6CB-4702-BB2B-B80E5ABC1AC6}" sibTransId="{F3F0F4F6-37CC-4618-B7D6-EAF8EAFF8920}"/>
    <dgm:cxn modelId="{6B48B2BF-1927-4F75-9F37-D04EAC6835DC}" type="presOf" srcId="{D23BA1D0-9D39-4F66-90DF-E7FC0754231E}" destId="{A17A45DB-D16B-413E-B65E-9142B1BFE3AF}" srcOrd="0" destOrd="0" presId="urn:microsoft.com/office/officeart/2005/8/layout/hierarchy3"/>
    <dgm:cxn modelId="{45CCDF42-4DE9-4561-82C1-FD2A7B0D7ACD}" type="presOf" srcId="{A3E10005-8F95-440F-8148-A9BEE16981BF}" destId="{1A1CD40B-81FA-41FA-A931-1BD550B79FAB}" srcOrd="0" destOrd="0" presId="urn:microsoft.com/office/officeart/2005/8/layout/hierarchy3"/>
    <dgm:cxn modelId="{03C1E4ED-5562-4DA0-8918-7A35BE1D8FF8}" type="presOf" srcId="{00F451D3-916B-48B2-A49E-A51C95522F4F}" destId="{20D3941F-330F-4A69-A264-BFD3DE54BC90}" srcOrd="0" destOrd="0" presId="urn:microsoft.com/office/officeart/2005/8/layout/hierarchy3"/>
    <dgm:cxn modelId="{7350D1A5-0B17-4D66-807D-240E04D922B9}" type="presOf" srcId="{A0A0FA19-7FC5-49B2-94C2-8994AE393FD9}" destId="{BFD2C982-923A-4211-AFB2-12875C1A0E0A}" srcOrd="0" destOrd="0" presId="urn:microsoft.com/office/officeart/2005/8/layout/hierarchy3"/>
    <dgm:cxn modelId="{C022B946-CFCB-483B-AF8A-325BA7007B51}" type="presOf" srcId="{00E689B3-DC3C-4B4E-BB0F-D528403A569A}" destId="{5236BF48-5085-4C01-9F23-D7A3804EF339}" srcOrd="0" destOrd="0" presId="urn:microsoft.com/office/officeart/2005/8/layout/hierarchy3"/>
    <dgm:cxn modelId="{C0E3F377-6CE0-4F7E-8BED-0A664DCB3A39}" srcId="{FF7DA0E5-A8F2-429E-B67D-49487CEA9143}" destId="{72AF3C9C-24CE-474C-8460-9D03D6784983}" srcOrd="3" destOrd="0" parTransId="{E954738B-4A72-4580-8F0E-B8ABB079DB16}" sibTransId="{2C308747-430F-4B86-A9AD-A16A69217A31}"/>
    <dgm:cxn modelId="{8953D60C-C4DC-40D6-B6D1-08AEB62E67DF}" type="presOf" srcId="{5700718B-3B89-41AE-9E2C-F92A761D7FF0}" destId="{80376937-9EFF-4ADB-B1EE-40A6D32EA31F}" srcOrd="0" destOrd="0" presId="urn:microsoft.com/office/officeart/2005/8/layout/hierarchy3"/>
    <dgm:cxn modelId="{B6DB445B-D4F2-4B87-9E05-634CE8908908}" srcId="{FF7DA0E5-A8F2-429E-B67D-49487CEA9143}" destId="{1F2821EF-BF66-49DF-8ABF-31E6322A8BCE}" srcOrd="1" destOrd="0" parTransId="{ADF130ED-6365-49C5-B2CF-EC1CCB20AD70}" sibTransId="{B978BCA7-BB48-47AB-AC4D-F6294D883E8D}"/>
    <dgm:cxn modelId="{A39E210D-AEB2-4DA5-9D58-6DEDAC080AEA}" srcId="{72AF3C9C-24CE-474C-8460-9D03D6784983}" destId="{D8E65194-602E-4AAB-8E2D-26A1AA7BDF30}" srcOrd="0" destOrd="0" parTransId="{A0A0FA19-7FC5-49B2-94C2-8994AE393FD9}" sibTransId="{4676046B-85BF-4A9B-91A0-994B3CB9EFB4}"/>
    <dgm:cxn modelId="{B994A795-E92C-4E10-96BA-FB967F7C4CD3}" srcId="{1F2821EF-BF66-49DF-8ABF-31E6322A8BCE}" destId="{D23BA1D0-9D39-4F66-90DF-E7FC0754231E}" srcOrd="1" destOrd="0" parTransId="{00F451D3-916B-48B2-A49E-A51C95522F4F}" sibTransId="{405B6CDD-8F44-4805-A3F9-D15206D82D1F}"/>
    <dgm:cxn modelId="{FBFE03E2-0109-4BA3-A500-9E8D3DF6BBEA}" type="presOf" srcId="{27BB6A1B-F05D-416D-8CAB-C6E0A73B9ABA}" destId="{EEEB9614-4289-429F-A659-4821078D66C1}" srcOrd="0" destOrd="0" presId="urn:microsoft.com/office/officeart/2005/8/layout/hierarchy3"/>
    <dgm:cxn modelId="{E6E67548-3A73-4DF2-9C1A-6D4924D8F36C}" srcId="{1F2821EF-BF66-49DF-8ABF-31E6322A8BCE}" destId="{D075FAE7-B1DB-4D9B-88EE-C05247FA9B4C}" srcOrd="0" destOrd="0" parTransId="{5700718B-3B89-41AE-9E2C-F92A761D7FF0}" sibTransId="{FECACCAF-B0A4-42EC-A43D-F566CF87BCDC}"/>
    <dgm:cxn modelId="{CD24EFFD-7486-4EDF-AB8A-A95598639A16}" type="presOf" srcId="{72AF3C9C-24CE-474C-8460-9D03D6784983}" destId="{3176DCF4-9924-4E0E-A28C-C1F1B9A032B5}" srcOrd="1" destOrd="0" presId="urn:microsoft.com/office/officeart/2005/8/layout/hierarchy3"/>
    <dgm:cxn modelId="{ABEC0636-36EF-4D7D-BBDF-824F0D2746A8}" type="presParOf" srcId="{0658C8FB-DB1D-4967-A85D-D5E0747AAA43}" destId="{34CBBCD9-9F04-474D-8B75-59A0CE735A75}" srcOrd="0" destOrd="0" presId="urn:microsoft.com/office/officeart/2005/8/layout/hierarchy3"/>
    <dgm:cxn modelId="{ABF2DF8E-A1E4-41F4-9F7E-FB95DDA5D16F}" type="presParOf" srcId="{34CBBCD9-9F04-474D-8B75-59A0CE735A75}" destId="{B5E50017-CE9E-4678-9786-57952E6C2B43}" srcOrd="0" destOrd="0" presId="urn:microsoft.com/office/officeart/2005/8/layout/hierarchy3"/>
    <dgm:cxn modelId="{404C3B79-0022-4EAE-A6DC-BD70CF9E79A2}" type="presParOf" srcId="{B5E50017-CE9E-4678-9786-57952E6C2B43}" destId="{EEEB9614-4289-429F-A659-4821078D66C1}" srcOrd="0" destOrd="0" presId="urn:microsoft.com/office/officeart/2005/8/layout/hierarchy3"/>
    <dgm:cxn modelId="{F73774CB-769F-4C69-A244-9EFAA609D12B}" type="presParOf" srcId="{B5E50017-CE9E-4678-9786-57952E6C2B43}" destId="{52BDE2E5-F4D4-4371-B203-BC39ABC91539}" srcOrd="1" destOrd="0" presId="urn:microsoft.com/office/officeart/2005/8/layout/hierarchy3"/>
    <dgm:cxn modelId="{42962559-351C-4483-8CFA-2F6985970CBA}" type="presParOf" srcId="{34CBBCD9-9F04-474D-8B75-59A0CE735A75}" destId="{579DFE9C-4BDE-4CE2-80E4-4438C05FB195}" srcOrd="1" destOrd="0" presId="urn:microsoft.com/office/officeart/2005/8/layout/hierarchy3"/>
    <dgm:cxn modelId="{E726C417-7DD0-4094-89E8-109964AC92D5}" type="presParOf" srcId="{579DFE9C-4BDE-4CE2-80E4-4438C05FB195}" destId="{55FDC6C2-BB61-4E09-AF65-65EA1A1F9D1E}" srcOrd="0" destOrd="0" presId="urn:microsoft.com/office/officeart/2005/8/layout/hierarchy3"/>
    <dgm:cxn modelId="{96AF271B-3A32-4BBE-8B62-62C38191D001}" type="presParOf" srcId="{579DFE9C-4BDE-4CE2-80E4-4438C05FB195}" destId="{60683864-10A9-4D3A-AEA0-E9AA16018351}" srcOrd="1" destOrd="0" presId="urn:microsoft.com/office/officeart/2005/8/layout/hierarchy3"/>
    <dgm:cxn modelId="{3D371DFB-C9CE-4B3D-8F6C-81C6B24C19B5}" type="presParOf" srcId="{579DFE9C-4BDE-4CE2-80E4-4438C05FB195}" destId="{7DF8BDC4-513A-4497-A93E-84DEDAC8E35D}" srcOrd="2" destOrd="0" presId="urn:microsoft.com/office/officeart/2005/8/layout/hierarchy3"/>
    <dgm:cxn modelId="{FAA1D8A7-5CAC-43A2-8C0D-7106F34F0070}" type="presParOf" srcId="{579DFE9C-4BDE-4CE2-80E4-4438C05FB195}" destId="{E119D249-0578-4E0C-A756-8DE59561F81A}" srcOrd="3" destOrd="0" presId="urn:microsoft.com/office/officeart/2005/8/layout/hierarchy3"/>
    <dgm:cxn modelId="{12505387-5515-4775-AA25-BBBF5DB52C41}" type="presParOf" srcId="{0658C8FB-DB1D-4967-A85D-D5E0747AAA43}" destId="{F1F7C6DB-719D-4F44-8617-3A1DFEF4547A}" srcOrd="1" destOrd="0" presId="urn:microsoft.com/office/officeart/2005/8/layout/hierarchy3"/>
    <dgm:cxn modelId="{0604DD97-BECE-4DAA-AD98-E79680EC2878}" type="presParOf" srcId="{F1F7C6DB-719D-4F44-8617-3A1DFEF4547A}" destId="{139FBB76-8FD1-45FA-A7BC-A220682E1F8A}" srcOrd="0" destOrd="0" presId="urn:microsoft.com/office/officeart/2005/8/layout/hierarchy3"/>
    <dgm:cxn modelId="{A56E1B21-0771-4A19-9AFE-F89C6C935BAA}" type="presParOf" srcId="{139FBB76-8FD1-45FA-A7BC-A220682E1F8A}" destId="{D3BE083B-A02A-48CE-A85F-83CB2F1C8FBB}" srcOrd="0" destOrd="0" presId="urn:microsoft.com/office/officeart/2005/8/layout/hierarchy3"/>
    <dgm:cxn modelId="{9A5BB28A-F9F0-44B3-9B0C-44DE5473675B}" type="presParOf" srcId="{139FBB76-8FD1-45FA-A7BC-A220682E1F8A}" destId="{80981D06-55AF-4AF4-B35F-2DA417D182C5}" srcOrd="1" destOrd="0" presId="urn:microsoft.com/office/officeart/2005/8/layout/hierarchy3"/>
    <dgm:cxn modelId="{257FF9CE-3A80-49DC-AC07-FCF7B993D44F}" type="presParOf" srcId="{F1F7C6DB-719D-4F44-8617-3A1DFEF4547A}" destId="{F6E0622A-6C0D-44B1-851C-DE6EF21D6E3A}" srcOrd="1" destOrd="0" presId="urn:microsoft.com/office/officeart/2005/8/layout/hierarchy3"/>
    <dgm:cxn modelId="{F441F926-1689-464C-A070-453942AEB2A0}" type="presParOf" srcId="{F6E0622A-6C0D-44B1-851C-DE6EF21D6E3A}" destId="{80376937-9EFF-4ADB-B1EE-40A6D32EA31F}" srcOrd="0" destOrd="0" presId="urn:microsoft.com/office/officeart/2005/8/layout/hierarchy3"/>
    <dgm:cxn modelId="{60FA47A2-2DAD-4581-9ED2-E3B641689C07}" type="presParOf" srcId="{F6E0622A-6C0D-44B1-851C-DE6EF21D6E3A}" destId="{2EB083F9-7944-4225-9260-D5E10CC09EE3}" srcOrd="1" destOrd="0" presId="urn:microsoft.com/office/officeart/2005/8/layout/hierarchy3"/>
    <dgm:cxn modelId="{0CDE6C5F-99AD-411F-9C8A-C04292ABAFF8}" type="presParOf" srcId="{F6E0622A-6C0D-44B1-851C-DE6EF21D6E3A}" destId="{20D3941F-330F-4A69-A264-BFD3DE54BC90}" srcOrd="2" destOrd="0" presId="urn:microsoft.com/office/officeart/2005/8/layout/hierarchy3"/>
    <dgm:cxn modelId="{A481A23B-152A-4C06-8B4A-286BEB36F9BD}" type="presParOf" srcId="{F6E0622A-6C0D-44B1-851C-DE6EF21D6E3A}" destId="{A17A45DB-D16B-413E-B65E-9142B1BFE3AF}" srcOrd="3" destOrd="0" presId="urn:microsoft.com/office/officeart/2005/8/layout/hierarchy3"/>
    <dgm:cxn modelId="{18E64424-2A19-49E6-B84D-28850A90E878}" type="presParOf" srcId="{0658C8FB-DB1D-4967-A85D-D5E0747AAA43}" destId="{3CD70A20-40CE-480B-8CE9-E26683BB5600}" srcOrd="2" destOrd="0" presId="urn:microsoft.com/office/officeart/2005/8/layout/hierarchy3"/>
    <dgm:cxn modelId="{B9E5161B-CB3B-419D-A79D-478844AB2AC8}" type="presParOf" srcId="{3CD70A20-40CE-480B-8CE9-E26683BB5600}" destId="{3BA877B5-2340-4C8D-9FC1-6CDA45221AB5}" srcOrd="0" destOrd="0" presId="urn:microsoft.com/office/officeart/2005/8/layout/hierarchy3"/>
    <dgm:cxn modelId="{EB2F5D64-FD66-4BDA-AFEC-F95DB6447620}" type="presParOf" srcId="{3BA877B5-2340-4C8D-9FC1-6CDA45221AB5}" destId="{DEC8CC90-4C59-4ADD-A2A6-2ED9D9808AB5}" srcOrd="0" destOrd="0" presId="urn:microsoft.com/office/officeart/2005/8/layout/hierarchy3"/>
    <dgm:cxn modelId="{F9EF7360-45D5-4A28-B184-52759D8CEF62}" type="presParOf" srcId="{3BA877B5-2340-4C8D-9FC1-6CDA45221AB5}" destId="{39CBB9E7-6B00-49A7-BFDE-2F6C516A475B}" srcOrd="1" destOrd="0" presId="urn:microsoft.com/office/officeart/2005/8/layout/hierarchy3"/>
    <dgm:cxn modelId="{D7E13617-2408-4574-8031-59358578E1E2}" type="presParOf" srcId="{3CD70A20-40CE-480B-8CE9-E26683BB5600}" destId="{C1CB09CD-E896-481F-95C2-E96B8F41DD8D}" srcOrd="1" destOrd="0" presId="urn:microsoft.com/office/officeart/2005/8/layout/hierarchy3"/>
    <dgm:cxn modelId="{3241E2BC-2635-42FA-9BA8-A6DCAB1CD59B}" type="presParOf" srcId="{C1CB09CD-E896-481F-95C2-E96B8F41DD8D}" destId="{5236BF48-5085-4C01-9F23-D7A3804EF339}" srcOrd="0" destOrd="0" presId="urn:microsoft.com/office/officeart/2005/8/layout/hierarchy3"/>
    <dgm:cxn modelId="{E5EF2FE5-D949-4308-BEAE-FC3BBC3E9F55}" type="presParOf" srcId="{C1CB09CD-E896-481F-95C2-E96B8F41DD8D}" destId="{1A1CD40B-81FA-41FA-A931-1BD550B79FAB}" srcOrd="1" destOrd="0" presId="urn:microsoft.com/office/officeart/2005/8/layout/hierarchy3"/>
    <dgm:cxn modelId="{1A79B7A6-D9DF-477F-82A4-6807F123FBAF}" type="presParOf" srcId="{0658C8FB-DB1D-4967-A85D-D5E0747AAA43}" destId="{BF3D386D-AB0D-4784-ACDC-5CB41E209C04}" srcOrd="3" destOrd="0" presId="urn:microsoft.com/office/officeart/2005/8/layout/hierarchy3"/>
    <dgm:cxn modelId="{41F81432-FFD4-4958-B4BF-09EE55DE0999}" type="presParOf" srcId="{BF3D386D-AB0D-4784-ACDC-5CB41E209C04}" destId="{69087441-512B-43E7-9016-E0709997CAC5}" srcOrd="0" destOrd="0" presId="urn:microsoft.com/office/officeart/2005/8/layout/hierarchy3"/>
    <dgm:cxn modelId="{8422DF46-7830-4FC4-9DEE-DF5C89833215}" type="presParOf" srcId="{69087441-512B-43E7-9016-E0709997CAC5}" destId="{F125AFA7-BD34-45EB-9C3B-41E90C2CF3C8}" srcOrd="0" destOrd="0" presId="urn:microsoft.com/office/officeart/2005/8/layout/hierarchy3"/>
    <dgm:cxn modelId="{BA413FA1-7D7B-4E92-880E-DF8A7D85CF3F}" type="presParOf" srcId="{69087441-512B-43E7-9016-E0709997CAC5}" destId="{3176DCF4-9924-4E0E-A28C-C1F1B9A032B5}" srcOrd="1" destOrd="0" presId="urn:microsoft.com/office/officeart/2005/8/layout/hierarchy3"/>
    <dgm:cxn modelId="{585EAF8D-2437-417D-A577-DFF6EBACCA28}" type="presParOf" srcId="{BF3D386D-AB0D-4784-ACDC-5CB41E209C04}" destId="{B2A62F4E-8635-4D05-8410-6648EB422DE2}" srcOrd="1" destOrd="0" presId="urn:microsoft.com/office/officeart/2005/8/layout/hierarchy3"/>
    <dgm:cxn modelId="{6E8A1687-E768-45B3-8B6B-3EC107AAA12C}" type="presParOf" srcId="{B2A62F4E-8635-4D05-8410-6648EB422DE2}" destId="{BFD2C982-923A-4211-AFB2-12875C1A0E0A}" srcOrd="0" destOrd="0" presId="urn:microsoft.com/office/officeart/2005/8/layout/hierarchy3"/>
    <dgm:cxn modelId="{354898A4-4481-4267-98B8-5764A3320B98}" type="presParOf" srcId="{B2A62F4E-8635-4D05-8410-6648EB422DE2}" destId="{9B429AB6-9C73-442C-82D7-A168BD09B42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3FAA-5397-4837-8F33-499F02793DD4}">
      <dsp:nvSpPr>
        <dsp:cNvPr id="0" name=""/>
        <dsp:cNvSpPr/>
      </dsp:nvSpPr>
      <dsp:spPr>
        <a:xfrm>
          <a:off x="2271107" y="972"/>
          <a:ext cx="958395" cy="496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User</a:t>
          </a:r>
        </a:p>
      </dsp:txBody>
      <dsp:txXfrm>
        <a:off x="2285662" y="15527"/>
        <a:ext cx="929285" cy="467829"/>
      </dsp:txXfrm>
    </dsp:sp>
    <dsp:sp modelId="{9D4CA5C5-5A8B-4FFD-B490-0B9CC2DE0465}">
      <dsp:nvSpPr>
        <dsp:cNvPr id="0" name=""/>
        <dsp:cNvSpPr/>
      </dsp:nvSpPr>
      <dsp:spPr>
        <a:xfrm>
          <a:off x="2366947" y="497911"/>
          <a:ext cx="95839" cy="811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619"/>
              </a:lnTo>
              <a:lnTo>
                <a:pt x="95839" y="81161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50F20-9F9B-4C97-9EE6-42A1A7D7C373}">
      <dsp:nvSpPr>
        <dsp:cNvPr id="0" name=""/>
        <dsp:cNvSpPr/>
      </dsp:nvSpPr>
      <dsp:spPr>
        <a:xfrm>
          <a:off x="2462787" y="668303"/>
          <a:ext cx="1168690" cy="1282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Login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Buy Tickets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Check Own Tickets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Account Info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 Logout</a:t>
          </a:r>
        </a:p>
      </dsp:txBody>
      <dsp:txXfrm>
        <a:off x="2497017" y="702533"/>
        <a:ext cx="1100230" cy="1213994"/>
      </dsp:txXfrm>
    </dsp:sp>
    <dsp:sp modelId="{8CEDADAE-F58D-47E5-A4AB-A1B822B15110}">
      <dsp:nvSpPr>
        <dsp:cNvPr id="0" name=""/>
        <dsp:cNvSpPr/>
      </dsp:nvSpPr>
      <dsp:spPr>
        <a:xfrm>
          <a:off x="2366947" y="497911"/>
          <a:ext cx="95839" cy="1964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4024"/>
              </a:lnTo>
              <a:lnTo>
                <a:pt x="95839" y="19640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CA564-0038-4233-B351-5946B461F50B}">
      <dsp:nvSpPr>
        <dsp:cNvPr id="0" name=""/>
        <dsp:cNvSpPr/>
      </dsp:nvSpPr>
      <dsp:spPr>
        <a:xfrm>
          <a:off x="2462787" y="2121150"/>
          <a:ext cx="1090511" cy="681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558096"/>
              <a:satOff val="3362"/>
              <a:lumOff val="2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Registration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New User Registration</a:t>
          </a:r>
        </a:p>
      </dsp:txBody>
      <dsp:txXfrm>
        <a:off x="2482749" y="2141112"/>
        <a:ext cx="1050587" cy="641645"/>
      </dsp:txXfrm>
    </dsp:sp>
    <dsp:sp modelId="{24E4A568-547A-4693-B360-5EB4C943BC7D}">
      <dsp:nvSpPr>
        <dsp:cNvPr id="0" name=""/>
        <dsp:cNvSpPr/>
      </dsp:nvSpPr>
      <dsp:spPr>
        <a:xfrm>
          <a:off x="2366947" y="497911"/>
          <a:ext cx="95839" cy="2815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986"/>
              </a:lnTo>
              <a:lnTo>
                <a:pt x="95839" y="28159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EC8E5-2F91-4C2A-9795-6BD6F4A834F4}">
      <dsp:nvSpPr>
        <dsp:cNvPr id="0" name=""/>
        <dsp:cNvSpPr/>
      </dsp:nvSpPr>
      <dsp:spPr>
        <a:xfrm>
          <a:off x="2462787" y="2973112"/>
          <a:ext cx="1090511" cy="681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Back To main Menu</a:t>
          </a:r>
        </a:p>
      </dsp:txBody>
      <dsp:txXfrm>
        <a:off x="2482749" y="2993074"/>
        <a:ext cx="1050587" cy="641645"/>
      </dsp:txXfrm>
    </dsp:sp>
    <dsp:sp modelId="{D8712EA8-150F-4237-98CA-4FAE4839C8A5}">
      <dsp:nvSpPr>
        <dsp:cNvPr id="0" name=""/>
        <dsp:cNvSpPr/>
      </dsp:nvSpPr>
      <dsp:spPr>
        <a:xfrm>
          <a:off x="3780582" y="972"/>
          <a:ext cx="958395" cy="496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2232385"/>
                <a:satOff val="13449"/>
                <a:lumOff val="107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Admin</a:t>
          </a:r>
        </a:p>
      </dsp:txBody>
      <dsp:txXfrm>
        <a:off x="3795137" y="15527"/>
        <a:ext cx="929285" cy="467829"/>
      </dsp:txXfrm>
    </dsp:sp>
    <dsp:sp modelId="{D1FCEC28-DFE7-4295-9E17-69E48101A137}">
      <dsp:nvSpPr>
        <dsp:cNvPr id="0" name=""/>
        <dsp:cNvSpPr/>
      </dsp:nvSpPr>
      <dsp:spPr>
        <a:xfrm>
          <a:off x="3876422" y="497911"/>
          <a:ext cx="95839" cy="511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177"/>
              </a:lnTo>
              <a:lnTo>
                <a:pt x="95839" y="5111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4D58-338F-47DB-9021-6036A5BD0327}">
      <dsp:nvSpPr>
        <dsp:cNvPr id="0" name=""/>
        <dsp:cNvSpPr/>
      </dsp:nvSpPr>
      <dsp:spPr>
        <a:xfrm>
          <a:off x="3972261" y="668303"/>
          <a:ext cx="1090511" cy="681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1674289"/>
              <a:satOff val="10087"/>
              <a:lumOff val="8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Add A New Train</a:t>
          </a:r>
        </a:p>
      </dsp:txBody>
      <dsp:txXfrm>
        <a:off x="3992223" y="688265"/>
        <a:ext cx="1050587" cy="641645"/>
      </dsp:txXfrm>
    </dsp:sp>
    <dsp:sp modelId="{12683AE3-A1C6-4F6D-A058-73357B509348}">
      <dsp:nvSpPr>
        <dsp:cNvPr id="0" name=""/>
        <dsp:cNvSpPr/>
      </dsp:nvSpPr>
      <dsp:spPr>
        <a:xfrm>
          <a:off x="3876422" y="497911"/>
          <a:ext cx="95839" cy="1363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139"/>
              </a:lnTo>
              <a:lnTo>
                <a:pt x="95839" y="13631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94604-69F3-44EE-940B-391BB4FAE9BE}">
      <dsp:nvSpPr>
        <dsp:cNvPr id="0" name=""/>
        <dsp:cNvSpPr/>
      </dsp:nvSpPr>
      <dsp:spPr>
        <a:xfrm>
          <a:off x="3972261" y="1520265"/>
          <a:ext cx="1090511" cy="681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 Edit Time Table &amp; Seats</a:t>
          </a:r>
        </a:p>
      </dsp:txBody>
      <dsp:txXfrm>
        <a:off x="3992223" y="1540227"/>
        <a:ext cx="1050587" cy="641645"/>
      </dsp:txXfrm>
    </dsp:sp>
    <dsp:sp modelId="{27DB1E0B-42F4-4464-B13C-917E17E2F969}">
      <dsp:nvSpPr>
        <dsp:cNvPr id="0" name=""/>
        <dsp:cNvSpPr/>
      </dsp:nvSpPr>
      <dsp:spPr>
        <a:xfrm>
          <a:off x="3876422" y="497911"/>
          <a:ext cx="95839" cy="2215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5101"/>
              </a:lnTo>
              <a:lnTo>
                <a:pt x="95839" y="221510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8E343-D10B-43DD-BA8F-83D2F09F0B9C}">
      <dsp:nvSpPr>
        <dsp:cNvPr id="0" name=""/>
        <dsp:cNvSpPr/>
      </dsp:nvSpPr>
      <dsp:spPr>
        <a:xfrm>
          <a:off x="3972261" y="2372227"/>
          <a:ext cx="1090511" cy="681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2790481"/>
              <a:satOff val="16812"/>
              <a:lumOff val="134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Check Schedule</a:t>
          </a:r>
        </a:p>
      </dsp:txBody>
      <dsp:txXfrm>
        <a:off x="3992223" y="2392189"/>
        <a:ext cx="1050587" cy="641645"/>
      </dsp:txXfrm>
    </dsp:sp>
    <dsp:sp modelId="{5D3CE18F-6142-419D-991C-57FA1CE0C45E}">
      <dsp:nvSpPr>
        <dsp:cNvPr id="0" name=""/>
        <dsp:cNvSpPr/>
      </dsp:nvSpPr>
      <dsp:spPr>
        <a:xfrm>
          <a:off x="3876422" y="497911"/>
          <a:ext cx="95839" cy="3067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7062"/>
              </a:lnTo>
              <a:lnTo>
                <a:pt x="95839" y="3067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A19F8-636A-495D-8B19-FEC0E124A7BF}">
      <dsp:nvSpPr>
        <dsp:cNvPr id="0" name=""/>
        <dsp:cNvSpPr/>
      </dsp:nvSpPr>
      <dsp:spPr>
        <a:xfrm>
          <a:off x="3972261" y="3224189"/>
          <a:ext cx="1090511" cy="681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 Add New User</a:t>
          </a:r>
        </a:p>
      </dsp:txBody>
      <dsp:txXfrm>
        <a:off x="3992223" y="3244151"/>
        <a:ext cx="1050587" cy="641645"/>
      </dsp:txXfrm>
    </dsp:sp>
    <dsp:sp modelId="{0B9F9331-C972-45E3-905F-840B0E500E0D}">
      <dsp:nvSpPr>
        <dsp:cNvPr id="0" name=""/>
        <dsp:cNvSpPr/>
      </dsp:nvSpPr>
      <dsp:spPr>
        <a:xfrm>
          <a:off x="3876422" y="497911"/>
          <a:ext cx="95839" cy="3919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9024"/>
              </a:lnTo>
              <a:lnTo>
                <a:pt x="95839" y="39190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535F9-3C8A-460F-A691-1C5C86287896}">
      <dsp:nvSpPr>
        <dsp:cNvPr id="0" name=""/>
        <dsp:cNvSpPr/>
      </dsp:nvSpPr>
      <dsp:spPr>
        <a:xfrm>
          <a:off x="3972261" y="4076151"/>
          <a:ext cx="1090511" cy="681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3906673"/>
              <a:satOff val="23537"/>
              <a:lumOff val="188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 Logout</a:t>
          </a:r>
        </a:p>
      </dsp:txBody>
      <dsp:txXfrm>
        <a:off x="3992223" y="4096113"/>
        <a:ext cx="1050587" cy="641645"/>
      </dsp:txXfrm>
    </dsp:sp>
    <dsp:sp modelId="{AD1152FE-6919-4BA9-810E-02C6A5A5CA98}">
      <dsp:nvSpPr>
        <dsp:cNvPr id="0" name=""/>
        <dsp:cNvSpPr/>
      </dsp:nvSpPr>
      <dsp:spPr>
        <a:xfrm>
          <a:off x="5211878" y="972"/>
          <a:ext cx="958395" cy="4969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4464770"/>
                <a:satOff val="26899"/>
                <a:lumOff val="215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Exit</a:t>
          </a:r>
        </a:p>
      </dsp:txBody>
      <dsp:txXfrm>
        <a:off x="5226433" y="15527"/>
        <a:ext cx="929285" cy="467829"/>
      </dsp:txXfrm>
    </dsp:sp>
    <dsp:sp modelId="{6949B4D7-D80B-43F8-B1B6-6DBA7FB67A3B}">
      <dsp:nvSpPr>
        <dsp:cNvPr id="0" name=""/>
        <dsp:cNvSpPr/>
      </dsp:nvSpPr>
      <dsp:spPr>
        <a:xfrm>
          <a:off x="5307718" y="497911"/>
          <a:ext cx="95839" cy="511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177"/>
              </a:lnTo>
              <a:lnTo>
                <a:pt x="95839" y="5111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2312E-77C6-42B2-9A98-E72895F5785D}">
      <dsp:nvSpPr>
        <dsp:cNvPr id="0" name=""/>
        <dsp:cNvSpPr/>
      </dsp:nvSpPr>
      <dsp:spPr>
        <a:xfrm>
          <a:off x="5403557" y="668303"/>
          <a:ext cx="1090511" cy="681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Terminate Program</a:t>
          </a:r>
        </a:p>
      </dsp:txBody>
      <dsp:txXfrm>
        <a:off x="5423519" y="688265"/>
        <a:ext cx="1050587" cy="641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B9614-4289-429F-A659-4821078D66C1}">
      <dsp:nvSpPr>
        <dsp:cNvPr id="0" name=""/>
        <dsp:cNvSpPr/>
      </dsp:nvSpPr>
      <dsp:spPr>
        <a:xfrm>
          <a:off x="1530" y="465599"/>
          <a:ext cx="1758792" cy="879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Train Time Table</a:t>
          </a:r>
          <a:endParaRPr lang="en-US" sz="2300" kern="1200" dirty="0"/>
        </a:p>
      </dsp:txBody>
      <dsp:txXfrm>
        <a:off x="27287" y="491356"/>
        <a:ext cx="1707278" cy="827882"/>
      </dsp:txXfrm>
    </dsp:sp>
    <dsp:sp modelId="{55FDC6C2-BB61-4E09-AF65-65EA1A1F9D1E}">
      <dsp:nvSpPr>
        <dsp:cNvPr id="0" name=""/>
        <dsp:cNvSpPr/>
      </dsp:nvSpPr>
      <dsp:spPr>
        <a:xfrm>
          <a:off x="177409" y="1344996"/>
          <a:ext cx="175879" cy="659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547"/>
              </a:lnTo>
              <a:lnTo>
                <a:pt x="175879" y="659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83864-10A9-4D3A-AEA0-E9AA16018351}">
      <dsp:nvSpPr>
        <dsp:cNvPr id="0" name=""/>
        <dsp:cNvSpPr/>
      </dsp:nvSpPr>
      <dsp:spPr>
        <a:xfrm>
          <a:off x="353288" y="1564845"/>
          <a:ext cx="1407034" cy="879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Using </a:t>
          </a:r>
          <a:r>
            <a:rPr lang="en-US" sz="1500" b="1" kern="1200" dirty="0" smtClean="0"/>
            <a:t>Queue</a:t>
          </a:r>
          <a:r>
            <a:rPr lang="en-US" sz="1500" kern="1200" dirty="0" smtClean="0"/>
            <a:t> To Store Train Information.</a:t>
          </a:r>
          <a:endParaRPr lang="en-US" sz="1500" kern="1200" dirty="0"/>
        </a:p>
      </dsp:txBody>
      <dsp:txXfrm>
        <a:off x="379045" y="1590602"/>
        <a:ext cx="1355520" cy="827882"/>
      </dsp:txXfrm>
    </dsp:sp>
    <dsp:sp modelId="{7DF8BDC4-513A-4497-A93E-84DEDAC8E35D}">
      <dsp:nvSpPr>
        <dsp:cNvPr id="0" name=""/>
        <dsp:cNvSpPr/>
      </dsp:nvSpPr>
      <dsp:spPr>
        <a:xfrm>
          <a:off x="177409" y="1344996"/>
          <a:ext cx="175879" cy="1758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8792"/>
              </a:lnTo>
              <a:lnTo>
                <a:pt x="175879" y="17587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9D249-0578-4E0C-A756-8DE59561F81A}">
      <dsp:nvSpPr>
        <dsp:cNvPr id="0" name=""/>
        <dsp:cNvSpPr/>
      </dsp:nvSpPr>
      <dsp:spPr>
        <a:xfrm>
          <a:off x="353288" y="2664090"/>
          <a:ext cx="1407034" cy="879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Using </a:t>
          </a:r>
          <a:r>
            <a:rPr lang="en-US" sz="1500" b="1" kern="1200" dirty="0" smtClean="0"/>
            <a:t>Stack</a:t>
          </a:r>
          <a:r>
            <a:rPr lang="en-US" sz="1500" kern="1200" dirty="0" smtClean="0"/>
            <a:t> To Display Train Information.</a:t>
          </a:r>
          <a:endParaRPr lang="en-US" sz="1500" kern="1200" dirty="0"/>
        </a:p>
      </dsp:txBody>
      <dsp:txXfrm>
        <a:off x="379045" y="2689847"/>
        <a:ext cx="1355520" cy="827882"/>
      </dsp:txXfrm>
    </dsp:sp>
    <dsp:sp modelId="{D3BE083B-A02A-48CE-A85F-83CB2F1C8FBB}">
      <dsp:nvSpPr>
        <dsp:cNvPr id="0" name=""/>
        <dsp:cNvSpPr/>
      </dsp:nvSpPr>
      <dsp:spPr>
        <a:xfrm>
          <a:off x="2200021" y="465599"/>
          <a:ext cx="1758792" cy="879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Train Ticket Buy</a:t>
          </a:r>
          <a:endParaRPr lang="en-US" sz="2300" kern="1200" dirty="0"/>
        </a:p>
      </dsp:txBody>
      <dsp:txXfrm>
        <a:off x="2225778" y="491356"/>
        <a:ext cx="1707278" cy="827882"/>
      </dsp:txXfrm>
    </dsp:sp>
    <dsp:sp modelId="{80376937-9EFF-4ADB-B1EE-40A6D32EA31F}">
      <dsp:nvSpPr>
        <dsp:cNvPr id="0" name=""/>
        <dsp:cNvSpPr/>
      </dsp:nvSpPr>
      <dsp:spPr>
        <a:xfrm>
          <a:off x="2375900" y="1344996"/>
          <a:ext cx="175879" cy="659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547"/>
              </a:lnTo>
              <a:lnTo>
                <a:pt x="175879" y="659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083F9-7944-4225-9260-D5E10CC09EE3}">
      <dsp:nvSpPr>
        <dsp:cNvPr id="0" name=""/>
        <dsp:cNvSpPr/>
      </dsp:nvSpPr>
      <dsp:spPr>
        <a:xfrm>
          <a:off x="2551779" y="1564845"/>
          <a:ext cx="1407034" cy="879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Using </a:t>
          </a:r>
          <a:r>
            <a:rPr lang="en-US" sz="1500" b="1" kern="1200" dirty="0" smtClean="0"/>
            <a:t>Queue</a:t>
          </a:r>
          <a:r>
            <a:rPr lang="en-US" sz="1500" kern="1200" dirty="0" smtClean="0"/>
            <a:t> To Display Train Information.</a:t>
          </a:r>
          <a:endParaRPr lang="en-US" sz="1500" kern="1200" dirty="0"/>
        </a:p>
      </dsp:txBody>
      <dsp:txXfrm>
        <a:off x="2577536" y="1590602"/>
        <a:ext cx="1355520" cy="827882"/>
      </dsp:txXfrm>
    </dsp:sp>
    <dsp:sp modelId="{20D3941F-330F-4A69-A264-BFD3DE54BC90}">
      <dsp:nvSpPr>
        <dsp:cNvPr id="0" name=""/>
        <dsp:cNvSpPr/>
      </dsp:nvSpPr>
      <dsp:spPr>
        <a:xfrm>
          <a:off x="2375900" y="1344996"/>
          <a:ext cx="175879" cy="1758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8792"/>
              </a:lnTo>
              <a:lnTo>
                <a:pt x="175879" y="17587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A45DB-D16B-413E-B65E-9142B1BFE3AF}">
      <dsp:nvSpPr>
        <dsp:cNvPr id="0" name=""/>
        <dsp:cNvSpPr/>
      </dsp:nvSpPr>
      <dsp:spPr>
        <a:xfrm>
          <a:off x="2551779" y="2664090"/>
          <a:ext cx="1407034" cy="879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Using </a:t>
          </a:r>
          <a:r>
            <a:rPr lang="en-US" sz="1500" b="1" kern="1200" dirty="0" smtClean="0"/>
            <a:t>Queue</a:t>
          </a:r>
          <a:r>
            <a:rPr lang="en-US" sz="1500" kern="1200" dirty="0" smtClean="0"/>
            <a:t> To Store Train Information.</a:t>
          </a:r>
          <a:endParaRPr lang="en-US" sz="1500" kern="1200" dirty="0"/>
        </a:p>
      </dsp:txBody>
      <dsp:txXfrm>
        <a:off x="2577536" y="2689847"/>
        <a:ext cx="1355520" cy="827882"/>
      </dsp:txXfrm>
    </dsp:sp>
    <dsp:sp modelId="{DEC8CC90-4C59-4ADD-A2A6-2ED9D9808AB5}">
      <dsp:nvSpPr>
        <dsp:cNvPr id="0" name=""/>
        <dsp:cNvSpPr/>
      </dsp:nvSpPr>
      <dsp:spPr>
        <a:xfrm>
          <a:off x="4398512" y="465599"/>
          <a:ext cx="1758792" cy="879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User Login Authenticate </a:t>
          </a:r>
          <a:endParaRPr lang="en-US" sz="2300" kern="1200" dirty="0"/>
        </a:p>
      </dsp:txBody>
      <dsp:txXfrm>
        <a:off x="4424269" y="491356"/>
        <a:ext cx="1707278" cy="827882"/>
      </dsp:txXfrm>
    </dsp:sp>
    <dsp:sp modelId="{5236BF48-5085-4C01-9F23-D7A3804EF339}">
      <dsp:nvSpPr>
        <dsp:cNvPr id="0" name=""/>
        <dsp:cNvSpPr/>
      </dsp:nvSpPr>
      <dsp:spPr>
        <a:xfrm>
          <a:off x="4574391" y="1344996"/>
          <a:ext cx="175879" cy="659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547"/>
              </a:lnTo>
              <a:lnTo>
                <a:pt x="175879" y="659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CD40B-81FA-41FA-A931-1BD550B79FAB}">
      <dsp:nvSpPr>
        <dsp:cNvPr id="0" name=""/>
        <dsp:cNvSpPr/>
      </dsp:nvSpPr>
      <dsp:spPr>
        <a:xfrm>
          <a:off x="4750270" y="1564845"/>
          <a:ext cx="1407034" cy="879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Using Dynamic </a:t>
          </a:r>
          <a:r>
            <a:rPr lang="en-US" sz="1500" b="1" kern="1200" dirty="0" smtClean="0"/>
            <a:t>List</a:t>
          </a:r>
          <a:r>
            <a:rPr lang="en-US" sz="1500" kern="1200" dirty="0" smtClean="0"/>
            <a:t> [Vector] To Authenticate.</a:t>
          </a:r>
          <a:endParaRPr lang="en-US" sz="1500" kern="1200" dirty="0"/>
        </a:p>
      </dsp:txBody>
      <dsp:txXfrm>
        <a:off x="4776027" y="1590602"/>
        <a:ext cx="1355520" cy="827882"/>
      </dsp:txXfrm>
    </dsp:sp>
    <dsp:sp modelId="{F125AFA7-BD34-45EB-9C3B-41E90C2CF3C8}">
      <dsp:nvSpPr>
        <dsp:cNvPr id="0" name=""/>
        <dsp:cNvSpPr/>
      </dsp:nvSpPr>
      <dsp:spPr>
        <a:xfrm>
          <a:off x="6597003" y="465599"/>
          <a:ext cx="1758792" cy="879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User Information</a:t>
          </a:r>
          <a:endParaRPr lang="en-US" sz="2300" kern="1200" dirty="0"/>
        </a:p>
      </dsp:txBody>
      <dsp:txXfrm>
        <a:off x="6622760" y="491356"/>
        <a:ext cx="1707278" cy="827882"/>
      </dsp:txXfrm>
    </dsp:sp>
    <dsp:sp modelId="{BFD2C982-923A-4211-AFB2-12875C1A0E0A}">
      <dsp:nvSpPr>
        <dsp:cNvPr id="0" name=""/>
        <dsp:cNvSpPr/>
      </dsp:nvSpPr>
      <dsp:spPr>
        <a:xfrm>
          <a:off x="6772882" y="1344996"/>
          <a:ext cx="175879" cy="659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547"/>
              </a:lnTo>
              <a:lnTo>
                <a:pt x="175879" y="659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29AB6-9C73-442C-82D7-A168BD09B42A}">
      <dsp:nvSpPr>
        <dsp:cNvPr id="0" name=""/>
        <dsp:cNvSpPr/>
      </dsp:nvSpPr>
      <dsp:spPr>
        <a:xfrm>
          <a:off x="6948761" y="1564845"/>
          <a:ext cx="1407034" cy="879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Using </a:t>
          </a:r>
          <a:r>
            <a:rPr lang="en-US" sz="1500" b="1" kern="1200" dirty="0" smtClean="0"/>
            <a:t>Queue</a:t>
          </a:r>
          <a:r>
            <a:rPr lang="en-US" sz="1500" kern="1200" dirty="0" smtClean="0"/>
            <a:t> To Preloads All Data From File.</a:t>
          </a:r>
          <a:endParaRPr lang="en-US" sz="1500" kern="1200" dirty="0"/>
        </a:p>
      </dsp:txBody>
      <dsp:txXfrm>
        <a:off x="6974518" y="1590602"/>
        <a:ext cx="1355520" cy="827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7-08-08T18:25:11.0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7094 11509 0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7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57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7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7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1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6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99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24F766-133D-4869-85FF-02FDFD85264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57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0223" y="2884715"/>
            <a:ext cx="7166086" cy="1295400"/>
          </a:xfrm>
        </p:spPr>
        <p:txBody>
          <a:bodyPr>
            <a:normAutofit/>
          </a:bodyPr>
          <a:lstStyle/>
          <a:p>
            <a:r>
              <a:rPr lang="en-US" sz="8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Ticket Reservation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6948" y="4777380"/>
            <a:ext cx="6635931" cy="8614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207, Data Structure.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6761" y="1211220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4037" y="2442756"/>
            <a:ext cx="93660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this software.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53840" y="41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8000" y="4079880"/>
                <a:ext cx="3204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35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1447" y="649517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Ideas and Layouts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4034" y="1763048"/>
            <a:ext cx="926156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Interface – (windows console)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53" y="2669313"/>
            <a:ext cx="7406362" cy="37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0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1447" y="649517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Ideas and Layouts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71895297"/>
              </p:ext>
            </p:extLst>
          </p:nvPr>
        </p:nvGraphicFramePr>
        <p:xfrm>
          <a:off x="1528354" y="1841863"/>
          <a:ext cx="8765177" cy="475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13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1447" y="649517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Ideas and Layouts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14051814"/>
              </p:ext>
            </p:extLst>
          </p:nvPr>
        </p:nvGraphicFramePr>
        <p:xfrm>
          <a:off x="1802674" y="2129246"/>
          <a:ext cx="8357326" cy="4009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5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1447" y="649517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Ideas and Layouts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09" y="1783820"/>
            <a:ext cx="8314916" cy="43295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85109" y="6283234"/>
            <a:ext cx="8314915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Train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35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1447" y="649517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Ideas and Layouts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80" y="2354171"/>
            <a:ext cx="7400925" cy="3743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6180" y="6265817"/>
            <a:ext cx="740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Ticket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24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1643270"/>
            <a:ext cx="10571922" cy="2565331"/>
          </a:xfrm>
        </p:spPr>
        <p:txBody>
          <a:bodyPr/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Demonstration Part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863</TotalTime>
  <Words>160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Comic Sans MS</vt:lpstr>
      <vt:lpstr>Corbel</vt:lpstr>
      <vt:lpstr>Times New Roman</vt:lpstr>
      <vt:lpstr>Wingdings</vt:lpstr>
      <vt:lpstr>Depth</vt:lpstr>
      <vt:lpstr>Train Ticket Reservation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 Solver</dc:title>
  <dc:creator>Shaykh Siddique</dc:creator>
  <cp:lastModifiedBy>SHAYKH</cp:lastModifiedBy>
  <cp:revision>24</cp:revision>
  <dcterms:created xsi:type="dcterms:W3CDTF">2017-04-11T08:57:46Z</dcterms:created>
  <dcterms:modified xsi:type="dcterms:W3CDTF">2017-08-09T04:44:51Z</dcterms:modified>
</cp:coreProperties>
</file>