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8" r:id="rId16"/>
    <p:sldId id="268" r:id="rId17"/>
    <p:sldId id="269" r:id="rId18"/>
    <p:sldId id="290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10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894F0-E3E7-4BEE-A489-0402D3D7FA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8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7D1E4-A731-4BA2-B03D-CBA1B93CF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2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011B4-4B3F-4E95-85B1-AD0BD113C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2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0801F-A397-473B-BBD8-809C562662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0E04D-2138-4300-8181-8131B989D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538D6-5ECF-4E64-B030-C715302DCC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0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D77F3-0CE0-489F-B505-B91E3C78B4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8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7061C-C177-4A72-8347-63398711A4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9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1D822-3DC8-4986-861E-48BEAAF174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4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FB3B5-EC6D-4CFA-9878-F5CDA05B6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9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8D853-F372-4610-8387-DF73E515F8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0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97F8D68-E92A-4CF4-B3DE-165E78A62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STACKS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CSE207</a:t>
            </a:r>
          </a:p>
          <a:p>
            <a:pPr eaLnBrk="1" hangingPunct="1"/>
            <a:r>
              <a:rPr lang="en-US" sz="2400" dirty="0" smtClean="0"/>
              <a:t>CSE, EWU</a:t>
            </a:r>
          </a:p>
          <a:p>
            <a:pPr eaLnBrk="1" hangingPunct="1"/>
            <a:r>
              <a:rPr lang="en-US" sz="2400" dirty="0" smtClean="0"/>
              <a:t>Dr. </a:t>
            </a:r>
            <a:r>
              <a:rPr lang="en-US" sz="2400" dirty="0" err="1" smtClean="0"/>
              <a:t>Shamim</a:t>
            </a:r>
            <a:r>
              <a:rPr lang="en-US" sz="2400" dirty="0" smtClean="0"/>
              <a:t> H Ripon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ig03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3042"/>
            <a:ext cx="8534400" cy="385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1720" y="4508478"/>
            <a:ext cx="2952757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/>
              <a:t>struct</a:t>
            </a:r>
            <a:r>
              <a:rPr lang="en-US" sz="2000" dirty="0" smtClean="0"/>
              <a:t> node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data;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node *next;</a:t>
            </a:r>
          </a:p>
          <a:p>
            <a:r>
              <a:rPr lang="en-US" sz="2000" dirty="0" smtClean="0"/>
              <a:t>}*</a:t>
            </a:r>
            <a:r>
              <a:rPr lang="en-US" sz="2000" dirty="0" err="1" smtClean="0"/>
              <a:t>tmp</a:t>
            </a:r>
            <a:r>
              <a:rPr lang="en-US" sz="2000" dirty="0" smtClean="0"/>
              <a:t>;</a:t>
            </a:r>
          </a:p>
          <a:p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806812" y="4514344"/>
            <a:ext cx="2329484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 smtClean="0"/>
              <a:t>struct</a:t>
            </a:r>
            <a:r>
              <a:rPr lang="en-US" sz="2000" dirty="0" smtClean="0"/>
              <a:t> Head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count;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node *top;</a:t>
            </a:r>
          </a:p>
          <a:p>
            <a:r>
              <a:rPr lang="en-US" sz="2000" dirty="0" smtClean="0"/>
              <a:t>}*head;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Fig03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7924800" cy="612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Alg03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139"/>
            <a:ext cx="8726487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35696" y="4365104"/>
            <a:ext cx="6480720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void create()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head = 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Head *)</a:t>
            </a:r>
            <a:r>
              <a:rPr lang="en-US" sz="2000" dirty="0" err="1" smtClean="0"/>
              <a:t>malloc</a:t>
            </a:r>
            <a:r>
              <a:rPr lang="en-US" sz="2000" dirty="0" smtClean="0"/>
              <a:t>(</a:t>
            </a:r>
            <a:r>
              <a:rPr lang="en-US" sz="2000" dirty="0" err="1" smtClean="0"/>
              <a:t>sizeof</a:t>
            </a:r>
            <a:r>
              <a:rPr lang="en-US" sz="2000" dirty="0" smtClean="0"/>
              <a:t>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Head));</a:t>
            </a:r>
          </a:p>
          <a:p>
            <a:r>
              <a:rPr lang="en-US" sz="2000" dirty="0" smtClean="0"/>
              <a:t>    head-&gt;count = 0;</a:t>
            </a:r>
          </a:p>
          <a:p>
            <a:r>
              <a:rPr lang="en-US" sz="2000" dirty="0" smtClean="0"/>
              <a:t>    head-&gt;top = NULL;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ig03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3820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Alg03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593138" cy="420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620688"/>
            <a:ext cx="6480720" cy="56323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void push(</a:t>
            </a:r>
            <a:r>
              <a:rPr lang="en-US" sz="2000" dirty="0" err="1" smtClean="0"/>
              <a:t>int</a:t>
            </a:r>
            <a:r>
              <a:rPr lang="en-US" sz="2000" dirty="0" smtClean="0"/>
              <a:t> data)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if(head-&gt;top==NULL)</a:t>
            </a:r>
          </a:p>
          <a:p>
            <a:r>
              <a:rPr lang="en-US" sz="2000" dirty="0" smtClean="0"/>
              <a:t>    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tmp</a:t>
            </a:r>
            <a:r>
              <a:rPr lang="en-US" sz="2000" dirty="0" smtClean="0"/>
              <a:t>= 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node *)</a:t>
            </a:r>
            <a:r>
              <a:rPr lang="en-US" sz="2000" dirty="0" err="1" smtClean="0"/>
              <a:t>malloc</a:t>
            </a:r>
            <a:r>
              <a:rPr lang="en-US" sz="2000" dirty="0" smtClean="0"/>
              <a:t>(</a:t>
            </a:r>
            <a:r>
              <a:rPr lang="en-US" sz="2000" dirty="0" err="1" smtClean="0"/>
              <a:t>sizeof</a:t>
            </a:r>
            <a:r>
              <a:rPr lang="en-US" sz="2000" dirty="0" smtClean="0"/>
              <a:t>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node));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tmp</a:t>
            </a:r>
            <a:r>
              <a:rPr lang="en-US" sz="2000" dirty="0" smtClean="0"/>
              <a:t>-&gt;data = data;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tmp</a:t>
            </a:r>
            <a:r>
              <a:rPr lang="en-US" sz="2000" dirty="0" smtClean="0"/>
              <a:t>-&gt;next = NULL;</a:t>
            </a:r>
          </a:p>
          <a:p>
            <a:r>
              <a:rPr lang="en-US" sz="2000" dirty="0" smtClean="0"/>
              <a:t>    head-&gt;top = </a:t>
            </a:r>
            <a:r>
              <a:rPr lang="en-US" sz="2000" dirty="0" err="1" smtClean="0"/>
              <a:t>tmp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 }</a:t>
            </a:r>
          </a:p>
          <a:p>
            <a:r>
              <a:rPr lang="en-US" sz="2000" dirty="0" smtClean="0"/>
              <a:t>    else</a:t>
            </a:r>
          </a:p>
          <a:p>
            <a:r>
              <a:rPr lang="en-US" sz="2000" dirty="0" smtClean="0"/>
              <a:t>    {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tmp</a:t>
            </a:r>
            <a:r>
              <a:rPr lang="en-US" sz="2000" dirty="0" smtClean="0"/>
              <a:t> = 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node *)</a:t>
            </a:r>
            <a:r>
              <a:rPr lang="en-US" sz="2000" dirty="0" err="1" smtClean="0"/>
              <a:t>malloc</a:t>
            </a:r>
            <a:r>
              <a:rPr lang="en-US" sz="2000" dirty="0" smtClean="0"/>
              <a:t>(</a:t>
            </a:r>
            <a:r>
              <a:rPr lang="en-US" sz="2000" dirty="0" err="1" smtClean="0"/>
              <a:t>sizeof</a:t>
            </a:r>
            <a:r>
              <a:rPr lang="en-US" sz="2000" dirty="0" smtClean="0"/>
              <a:t>(</a:t>
            </a:r>
            <a:r>
              <a:rPr lang="en-US" sz="2000" dirty="0" err="1" smtClean="0"/>
              <a:t>struct</a:t>
            </a:r>
            <a:r>
              <a:rPr lang="en-US" sz="2000" dirty="0" smtClean="0"/>
              <a:t> node));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tmp</a:t>
            </a:r>
            <a:r>
              <a:rPr lang="en-US" sz="2000" dirty="0" smtClean="0"/>
              <a:t>-&gt;data = data;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tmp</a:t>
            </a:r>
            <a:r>
              <a:rPr lang="en-US" sz="2000" dirty="0" smtClean="0"/>
              <a:t>-&gt;next = head-&gt;top;</a:t>
            </a:r>
          </a:p>
          <a:p>
            <a:r>
              <a:rPr lang="en-US" sz="2000" dirty="0" smtClean="0"/>
              <a:t>        head-&gt;top = </a:t>
            </a:r>
            <a:r>
              <a:rPr lang="en-US" sz="2000" dirty="0" err="1" smtClean="0"/>
              <a:t>tmp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 }</a:t>
            </a:r>
          </a:p>
          <a:p>
            <a:r>
              <a:rPr lang="en-US" sz="2000" dirty="0" smtClean="0"/>
              <a:t>    head-&gt;count++;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960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Fig03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5344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Alg03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609600"/>
            <a:ext cx="8593137" cy="533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692696"/>
            <a:ext cx="5696631" cy="50167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void pop()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tmp</a:t>
            </a:r>
            <a:r>
              <a:rPr lang="en-US" sz="2000" dirty="0" smtClean="0"/>
              <a:t> = head-&gt;top;</a:t>
            </a:r>
          </a:p>
          <a:p>
            <a:r>
              <a:rPr lang="en-US" sz="2000" dirty="0" smtClean="0"/>
              <a:t>    if(</a:t>
            </a:r>
            <a:r>
              <a:rPr lang="en-US" sz="2000" dirty="0" err="1" smtClean="0"/>
              <a:t>tmp</a:t>
            </a:r>
            <a:r>
              <a:rPr lang="en-US" sz="2000" dirty="0" smtClean="0"/>
              <a:t> == NULL)</a:t>
            </a:r>
          </a:p>
          <a:p>
            <a:r>
              <a:rPr lang="en-US" sz="2000" dirty="0" smtClean="0"/>
              <a:t>    {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</a:t>
            </a:r>
            <a:r>
              <a:rPr lang="en-US" sz="2000" dirty="0" err="1" smtClean="0"/>
              <a:t>nError</a:t>
            </a:r>
            <a:r>
              <a:rPr lang="en-US" sz="2000" dirty="0" smtClean="0"/>
              <a:t> - Empty Stack");</a:t>
            </a:r>
          </a:p>
          <a:p>
            <a:r>
              <a:rPr lang="en-US" sz="2000" dirty="0" smtClean="0"/>
              <a:t>        return;</a:t>
            </a:r>
          </a:p>
          <a:p>
            <a:r>
              <a:rPr lang="en-US" sz="2000" dirty="0" smtClean="0"/>
              <a:t>    }</a:t>
            </a:r>
          </a:p>
          <a:p>
            <a:r>
              <a:rPr lang="en-US" sz="2000" dirty="0" smtClean="0"/>
              <a:t>    else</a:t>
            </a:r>
          </a:p>
          <a:p>
            <a:r>
              <a:rPr lang="en-US" sz="2000" dirty="0" smtClean="0"/>
              <a:t>    {</a:t>
            </a:r>
          </a:p>
          <a:p>
            <a:r>
              <a:rPr lang="en-US" sz="2000" dirty="0" smtClean="0"/>
              <a:t>        head-&gt;top = head-&gt;top-&gt;next;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("\</a:t>
            </a:r>
            <a:r>
              <a:rPr lang="en-US" sz="2000" dirty="0" err="1" smtClean="0"/>
              <a:t>nPopped</a:t>
            </a:r>
            <a:r>
              <a:rPr lang="en-US" sz="2000" dirty="0" smtClean="0"/>
              <a:t> value: %d",</a:t>
            </a:r>
            <a:r>
              <a:rPr lang="en-US" sz="2000" dirty="0" err="1" smtClean="0"/>
              <a:t>tmp</a:t>
            </a:r>
            <a:r>
              <a:rPr lang="en-US" sz="2000" dirty="0" smtClean="0"/>
              <a:t>-&gt;data);</a:t>
            </a:r>
          </a:p>
          <a:p>
            <a:r>
              <a:rPr lang="en-US" sz="2000" dirty="0" smtClean="0"/>
              <a:t>        free(</a:t>
            </a:r>
            <a:r>
              <a:rPr lang="en-US" sz="2000" dirty="0" err="1" smtClean="0"/>
              <a:t>tmp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    head-&gt;count--;</a:t>
            </a:r>
          </a:p>
          <a:p>
            <a:r>
              <a:rPr lang="en-US" sz="2000" dirty="0" smtClean="0"/>
              <a:t>    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8841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Alg03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7"/>
          <a:stretch>
            <a:fillRect/>
          </a:stretch>
        </p:blipFill>
        <p:spPr bwMode="auto">
          <a:xfrm>
            <a:off x="228599" y="0"/>
            <a:ext cx="8583613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79712" y="5373216"/>
            <a:ext cx="457200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topelement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return(head-&gt;top-&gt;data);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33CC"/>
                </a:solidFill>
              </a:rPr>
              <a:t>Linear Lists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FF3300"/>
                </a:solidFill>
              </a:rPr>
              <a:t>Linear List</a:t>
            </a:r>
            <a:r>
              <a:rPr lang="en-US" sz="2800" dirty="0" smtClean="0"/>
              <a:t> is a list in which each element has a unique successor.</a:t>
            </a:r>
          </a:p>
          <a:p>
            <a:pPr eaLnBrk="1" hangingPunct="1">
              <a:spcAft>
                <a:spcPts val="1200"/>
              </a:spcAft>
            </a:pPr>
            <a:r>
              <a:rPr lang="en-US" sz="2800" dirty="0" smtClean="0"/>
              <a:t>In a </a:t>
            </a:r>
            <a:r>
              <a:rPr lang="en-US" sz="2800" dirty="0" smtClean="0">
                <a:solidFill>
                  <a:schemeClr val="accent2"/>
                </a:solidFill>
              </a:rPr>
              <a:t>restricted</a:t>
            </a:r>
            <a:r>
              <a:rPr lang="en-US" sz="2800" dirty="0" smtClean="0"/>
              <a:t> linear list, addition and deletion of data are restricted to the ends of the list.</a:t>
            </a:r>
          </a:p>
          <a:p>
            <a:pPr eaLnBrk="1" hangingPunct="1">
              <a:spcAft>
                <a:spcPts val="1200"/>
              </a:spcAft>
            </a:pPr>
            <a:r>
              <a:rPr lang="en-US" sz="2800" dirty="0" smtClean="0"/>
              <a:t>In a </a:t>
            </a:r>
            <a:r>
              <a:rPr lang="en-US" sz="2800" dirty="0" smtClean="0">
                <a:solidFill>
                  <a:schemeClr val="accent2"/>
                </a:solidFill>
              </a:rPr>
              <a:t>general</a:t>
            </a:r>
            <a:r>
              <a:rPr lang="en-US" sz="2800" dirty="0" smtClean="0"/>
              <a:t> linear list, addition and deletion of data are allowed everywhere.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Alg0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9" y="116632"/>
            <a:ext cx="8593138" cy="422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51846" y="4581127"/>
            <a:ext cx="4536504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void empty()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if(head-&gt;count == 0)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("Stack Empty");</a:t>
            </a:r>
          </a:p>
          <a:p>
            <a:r>
              <a:rPr lang="en-US" sz="2000" dirty="0" smtClean="0"/>
              <a:t>    else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("Stack not empty");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Alg03-0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4"/>
          <a:stretch/>
        </p:blipFill>
        <p:spPr bwMode="auto">
          <a:xfrm>
            <a:off x="152400" y="914400"/>
            <a:ext cx="8583613" cy="435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Alg03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23" y="260648"/>
            <a:ext cx="86010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79712" y="4797151"/>
            <a:ext cx="6973384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void </a:t>
            </a:r>
            <a:r>
              <a:rPr lang="en-US" sz="2000" dirty="0" err="1" smtClean="0"/>
              <a:t>stack_count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("No. of element in the stack is %d", head-&gt;count);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lg03-08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53680"/>
            <a:ext cx="874553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2" descr="Alg03-08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61"/>
          <a:stretch/>
        </p:blipFill>
        <p:spPr bwMode="auto">
          <a:xfrm>
            <a:off x="0" y="908720"/>
            <a:ext cx="8763000" cy="277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1340767"/>
            <a:ext cx="6192688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void destroy()</a:t>
            </a:r>
          </a:p>
          <a:p>
            <a:r>
              <a:rPr lang="en-US" sz="2000" dirty="0" smtClean="0"/>
              <a:t>{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tmp</a:t>
            </a:r>
            <a:r>
              <a:rPr lang="en-US" sz="2000" dirty="0" smtClean="0"/>
              <a:t> = head-&gt;top;</a:t>
            </a:r>
          </a:p>
          <a:p>
            <a:r>
              <a:rPr lang="en-US" sz="2000" dirty="0" smtClean="0"/>
              <a:t>       while(</a:t>
            </a:r>
            <a:r>
              <a:rPr lang="en-US" sz="2000" dirty="0" err="1" smtClean="0"/>
              <a:t>tmp</a:t>
            </a:r>
            <a:r>
              <a:rPr lang="en-US" sz="2000" dirty="0" smtClean="0"/>
              <a:t> != NULL)</a:t>
            </a:r>
          </a:p>
          <a:p>
            <a:r>
              <a:rPr lang="en-US" sz="2000" dirty="0" smtClean="0"/>
              <a:t>        {</a:t>
            </a:r>
          </a:p>
          <a:p>
            <a:r>
              <a:rPr lang="en-US" sz="2000" dirty="0" smtClean="0"/>
              <a:t>        head-&gt;top = head-&gt;top-&gt;next;</a:t>
            </a:r>
          </a:p>
          <a:p>
            <a:r>
              <a:rPr lang="en-US" sz="2000" dirty="0" smtClean="0"/>
              <a:t>        free(</a:t>
            </a:r>
            <a:r>
              <a:rPr lang="en-US" sz="2000" dirty="0" err="1" smtClean="0"/>
              <a:t>tmp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tmp</a:t>
            </a:r>
            <a:r>
              <a:rPr lang="en-US" sz="2000" dirty="0" smtClean="0"/>
              <a:t> = head-&gt;top;</a:t>
            </a:r>
          </a:p>
          <a:p>
            <a:r>
              <a:rPr lang="en-US" sz="2000" dirty="0" smtClean="0"/>
              <a:t>        }</a:t>
            </a:r>
          </a:p>
          <a:p>
            <a:r>
              <a:rPr lang="en-US" sz="2000" dirty="0" smtClean="0"/>
              <a:t>        free(</a:t>
            </a:r>
            <a:r>
              <a:rPr lang="en-US" sz="2000" dirty="0" err="1" smtClean="0"/>
              <a:t>tmp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    head-&gt;top = NULL;</a:t>
            </a:r>
          </a:p>
          <a:p>
            <a:r>
              <a:rPr lang="en-US" sz="2000" dirty="0" smtClean="0"/>
              <a:t>        head-&gt;count = 0;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("All element destroyed");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Stack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FF3300"/>
                </a:solidFill>
              </a:rPr>
              <a:t>stack</a:t>
            </a:r>
            <a:r>
              <a:rPr lang="en-US" sz="2400" dirty="0" smtClean="0"/>
              <a:t> is a linear list in which additions and deletions of data are restricted to one end, called the top.</a:t>
            </a:r>
          </a:p>
          <a:p>
            <a:pPr eaLnBrk="1" hangingPunct="1">
              <a:spcAft>
                <a:spcPts val="1200"/>
              </a:spcAft>
            </a:pPr>
            <a:r>
              <a:rPr lang="en-US" sz="2400" dirty="0" smtClean="0"/>
              <a:t>If we insert a data series into a stack and then remove it, the order of data is reversed.</a:t>
            </a:r>
          </a:p>
          <a:p>
            <a:pPr eaLnBrk="1" hangingPunct="1">
              <a:spcAft>
                <a:spcPts val="1200"/>
              </a:spcAft>
            </a:pPr>
            <a:r>
              <a:rPr lang="en-US" sz="2400" dirty="0" smtClean="0"/>
              <a:t>This property is known as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3300"/>
                </a:solidFill>
              </a:rPr>
              <a:t>last </a:t>
            </a:r>
            <a:r>
              <a:rPr lang="en-US" sz="2400" b="1" dirty="0" smtClean="0">
                <a:solidFill>
                  <a:srgbClr val="FF3300"/>
                </a:solidFill>
              </a:rPr>
              <a:t>in – first out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ig03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8840"/>
            <a:ext cx="8062913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ig03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367713" cy="348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ig03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458200" cy="332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ig03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610600" cy="325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ig0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"/>
            <a:ext cx="7158452" cy="651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ig03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828800"/>
            <a:ext cx="8358187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470</Words>
  <Application>Microsoft Office PowerPoint</Application>
  <PresentationFormat>On-screen Show (4:3)</PresentationFormat>
  <Paragraphs>91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Default Design</vt:lpstr>
      <vt:lpstr>STACKS</vt:lpstr>
      <vt:lpstr>Linear Lists</vt:lpstr>
      <vt:lpstr>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</dc:title>
  <dc:creator>iaizenberg</dc:creator>
  <cp:lastModifiedBy>se7en</cp:lastModifiedBy>
  <cp:revision>14</cp:revision>
  <dcterms:created xsi:type="dcterms:W3CDTF">2006-09-26T21:57:22Z</dcterms:created>
  <dcterms:modified xsi:type="dcterms:W3CDTF">2014-09-26T14:44:18Z</dcterms:modified>
</cp:coreProperties>
</file>