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4036D-06E3-489C-A522-B961D346554E}" type="doc">
      <dgm:prSet loTypeId="urn:microsoft.com/office/officeart/2005/8/layout/hierarchy3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EA985FE-E454-47C4-89B2-5609371A4619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Input Equations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8B0BCE-838A-4826-9448-7E736EDFDC56}" type="parTrans" cxnId="{FE43B3BA-CE6D-41DF-986B-98AA0A7565B8}">
      <dgm:prSet/>
      <dgm:spPr/>
      <dgm:t>
        <a:bodyPr/>
        <a:lstStyle/>
        <a:p>
          <a:endParaRPr lang="en-US"/>
        </a:p>
      </dgm:t>
    </dgm:pt>
    <dgm:pt modelId="{67DABC34-1175-445B-A602-CF339BC861CF}" type="sibTrans" cxnId="{FE43B3BA-CE6D-41DF-986B-98AA0A7565B8}">
      <dgm:prSet/>
      <dgm:spPr/>
      <dgm:t>
        <a:bodyPr/>
        <a:lstStyle/>
        <a:p>
          <a:endParaRPr lang="en-US"/>
        </a:p>
      </dgm:t>
    </dgm:pt>
    <dgm:pt modelId="{28881014-F266-4B64-95B5-6E9806AF2A39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Equations.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F57FD0-8CBD-4DCA-AAC4-900244CBACB8}" type="parTrans" cxnId="{365E5289-1BB3-429D-9332-D0CE04843E44}">
      <dgm:prSet/>
      <dgm:spPr/>
      <dgm:t>
        <a:bodyPr/>
        <a:lstStyle/>
        <a:p>
          <a:endParaRPr lang="en-US"/>
        </a:p>
      </dgm:t>
    </dgm:pt>
    <dgm:pt modelId="{FBC5A28B-205B-4192-BEC6-F533D4A96F5C}" type="sibTrans" cxnId="{365E5289-1BB3-429D-9332-D0CE04843E44}">
      <dgm:prSet/>
      <dgm:spPr/>
      <dgm:t>
        <a:bodyPr/>
        <a:lstStyle/>
        <a:p>
          <a:endParaRPr lang="en-US"/>
        </a:p>
      </dgm:t>
    </dgm:pt>
    <dgm:pt modelId="{455F41CC-AC13-44CD-9C56-76CFC1E0DD38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Print Equations As Matrix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C7E703-870C-44FE-BF72-5C662F002A1D}" type="parTrans" cxnId="{4FF2B461-BDA6-4E5E-A8B3-0E556371CCFB}">
      <dgm:prSet/>
      <dgm:spPr/>
      <dgm:t>
        <a:bodyPr/>
        <a:lstStyle/>
        <a:p>
          <a:endParaRPr lang="en-US"/>
        </a:p>
      </dgm:t>
    </dgm:pt>
    <dgm:pt modelId="{B16B50C5-3DC2-496A-804D-E27726B7C014}" type="sibTrans" cxnId="{4FF2B461-BDA6-4E5E-A8B3-0E556371CCFB}">
      <dgm:prSet/>
      <dgm:spPr/>
      <dgm:t>
        <a:bodyPr/>
        <a:lstStyle/>
        <a:p>
          <a:endParaRPr lang="en-US"/>
        </a:p>
      </dgm:t>
    </dgm:pt>
    <dgm:pt modelId="{2AC14BBC-4F3A-44C4-9FB2-7774B3E6E80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 Equations as matrix.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09CA55-4D8E-4DE6-9815-379E6DEAF1E1}" type="parTrans" cxnId="{2B0C06F9-AF7D-442F-BD78-BED9AFA56B94}">
      <dgm:prSet/>
      <dgm:spPr/>
      <dgm:t>
        <a:bodyPr/>
        <a:lstStyle/>
        <a:p>
          <a:endParaRPr lang="en-US"/>
        </a:p>
      </dgm:t>
    </dgm:pt>
    <dgm:pt modelId="{C43829A6-F622-4E34-A257-C5957654C9C2}" type="sibTrans" cxnId="{2B0C06F9-AF7D-442F-BD78-BED9AFA56B94}">
      <dgm:prSet/>
      <dgm:spPr/>
      <dgm:t>
        <a:bodyPr/>
        <a:lstStyle/>
        <a:p>
          <a:endParaRPr lang="en-US"/>
        </a:p>
      </dgm:t>
    </dgm:pt>
    <dgm:pt modelId="{FC80D4DB-FF1B-4585-8B93-4DD59E7725E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 to main menu.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86421-918A-4C80-A0EC-2A88E76AB99A}" type="parTrans" cxnId="{6BD87C6C-156C-4016-BA80-564069D016D4}">
      <dgm:prSet/>
      <dgm:spPr/>
      <dgm:t>
        <a:bodyPr/>
        <a:lstStyle/>
        <a:p>
          <a:endParaRPr lang="en-US"/>
        </a:p>
      </dgm:t>
    </dgm:pt>
    <dgm:pt modelId="{805CC719-CDEC-414B-B8A1-2370C2C4BA92}" type="sibTrans" cxnId="{6BD87C6C-156C-4016-BA80-564069D016D4}">
      <dgm:prSet/>
      <dgm:spPr/>
      <dgm:t>
        <a:bodyPr/>
        <a:lstStyle/>
        <a:p>
          <a:endParaRPr lang="en-US"/>
        </a:p>
      </dgm:t>
    </dgm:pt>
    <dgm:pt modelId="{4F3343F7-CA79-4B31-87C4-57A2DC0872D2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Triangular Factorization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DD7906-DE83-4476-BCDF-24F0627318F6}" type="parTrans" cxnId="{4C091B5C-27A3-48C8-9187-4BD36B99B50F}">
      <dgm:prSet/>
      <dgm:spPr/>
      <dgm:t>
        <a:bodyPr/>
        <a:lstStyle/>
        <a:p>
          <a:endParaRPr lang="en-US"/>
        </a:p>
      </dgm:t>
    </dgm:pt>
    <dgm:pt modelId="{600C5A22-B5EA-430B-AA80-72196A73A861}" type="sibTrans" cxnId="{4C091B5C-27A3-48C8-9187-4BD36B99B50F}">
      <dgm:prSet/>
      <dgm:spPr/>
      <dgm:t>
        <a:bodyPr/>
        <a:lstStyle/>
        <a:p>
          <a:endParaRPr lang="en-US"/>
        </a:p>
      </dgm:t>
    </dgm:pt>
    <dgm:pt modelId="{DF3E75F5-0A48-4DF4-9FAE-1D67C6F8264A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Print Upper Matrix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CEC94E-AF6D-4363-B9D5-7C409836D542}" type="parTrans" cxnId="{12EA143D-125D-48FB-A19A-3C22E8EAE832}">
      <dgm:prSet/>
      <dgm:spPr/>
      <dgm:t>
        <a:bodyPr/>
        <a:lstStyle/>
        <a:p>
          <a:endParaRPr lang="en-US"/>
        </a:p>
      </dgm:t>
    </dgm:pt>
    <dgm:pt modelId="{255A457E-4567-45D2-902D-961574310024}" type="sibTrans" cxnId="{12EA143D-125D-48FB-A19A-3C22E8EAE832}">
      <dgm:prSet/>
      <dgm:spPr/>
      <dgm:t>
        <a:bodyPr/>
        <a:lstStyle/>
        <a:p>
          <a:endParaRPr lang="en-US"/>
        </a:p>
      </dgm:t>
    </dgm:pt>
    <dgm:pt modelId="{432A4BC2-A078-4263-8F07-633F26539C29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Print Lower Matrix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D82F5C-9197-4BA9-BAF8-AB70F01CF499}" type="parTrans" cxnId="{82741A0B-BB6D-4A1B-8724-6582ECD3550C}">
      <dgm:prSet/>
      <dgm:spPr/>
      <dgm:t>
        <a:bodyPr/>
        <a:lstStyle/>
        <a:p>
          <a:endParaRPr lang="en-US"/>
        </a:p>
      </dgm:t>
    </dgm:pt>
    <dgm:pt modelId="{4299A11E-324B-4BEF-BD9F-AF85274A1A18}" type="sibTrans" cxnId="{82741A0B-BB6D-4A1B-8724-6582ECD3550C}">
      <dgm:prSet/>
      <dgm:spPr/>
      <dgm:t>
        <a:bodyPr/>
        <a:lstStyle/>
        <a:p>
          <a:endParaRPr lang="en-US"/>
        </a:p>
      </dgm:t>
    </dgm:pt>
    <dgm:pt modelId="{B2835ECE-857C-497C-BBC1-A3E965BA5230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Calculate Solution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F3B904-616B-4B37-BFAC-B1EFBC345C3E}" type="parTrans" cxnId="{0A68903A-AB6D-4954-A40C-8D36137F76C8}">
      <dgm:prSet/>
      <dgm:spPr/>
      <dgm:t>
        <a:bodyPr/>
        <a:lstStyle/>
        <a:p>
          <a:endParaRPr lang="en-US"/>
        </a:p>
      </dgm:t>
    </dgm:pt>
    <dgm:pt modelId="{800D298F-A411-4FDE-8C03-99E5519925E4}" type="sibTrans" cxnId="{0A68903A-AB6D-4954-A40C-8D36137F76C8}">
      <dgm:prSet/>
      <dgm:spPr/>
      <dgm:t>
        <a:bodyPr/>
        <a:lstStyle/>
        <a:p>
          <a:endParaRPr lang="en-US"/>
        </a:p>
      </dgm:t>
    </dgm:pt>
    <dgm:pt modelId="{0C91463F-D9CB-4B08-BB37-A6A53B9CEF3A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Return To Main Menu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410DCA-1E46-4512-9A06-BD221A103295}" type="parTrans" cxnId="{A200C511-7E8E-4671-9E29-72BEC72BAA9F}">
      <dgm:prSet/>
      <dgm:spPr/>
      <dgm:t>
        <a:bodyPr/>
        <a:lstStyle/>
        <a:p>
          <a:endParaRPr lang="en-US"/>
        </a:p>
      </dgm:t>
    </dgm:pt>
    <dgm:pt modelId="{EF7E25B7-31F7-424C-8474-4C39962385A2}" type="sibTrans" cxnId="{A200C511-7E8E-4671-9E29-72BEC72BAA9F}">
      <dgm:prSet/>
      <dgm:spPr/>
      <dgm:t>
        <a:bodyPr/>
        <a:lstStyle/>
        <a:p>
          <a:endParaRPr lang="en-US"/>
        </a:p>
      </dgm:t>
    </dgm:pt>
    <dgm:pt modelId="{4238D294-3178-4DB0-9D5B-0B25B5EC66EB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Exit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C8A9A0-C320-4284-95BF-C567489E1345}" type="parTrans" cxnId="{7AD3B6E9-160F-4E85-8C18-9CAC5AA8ADCD}">
      <dgm:prSet/>
      <dgm:spPr/>
      <dgm:t>
        <a:bodyPr/>
        <a:lstStyle/>
        <a:p>
          <a:endParaRPr lang="en-US"/>
        </a:p>
      </dgm:t>
    </dgm:pt>
    <dgm:pt modelId="{F5546071-82D4-4BAE-8999-3EB6BCF35F03}" type="sibTrans" cxnId="{7AD3B6E9-160F-4E85-8C18-9CAC5AA8ADCD}">
      <dgm:prSet/>
      <dgm:spPr/>
      <dgm:t>
        <a:bodyPr/>
        <a:lstStyle/>
        <a:p>
          <a:endParaRPr lang="en-US"/>
        </a:p>
      </dgm:t>
    </dgm:pt>
    <dgm:pt modelId="{BE128979-8FFE-439B-9DED-058CC5DC541D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 the upper triangle matrix.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67EFEF-F45D-4556-8920-DC301E6F5422}" type="parTrans" cxnId="{3240641D-EE3C-42CD-8C98-95A93DECB479}">
      <dgm:prSet/>
      <dgm:spPr/>
      <dgm:t>
        <a:bodyPr/>
        <a:lstStyle/>
        <a:p>
          <a:endParaRPr lang="en-US"/>
        </a:p>
      </dgm:t>
    </dgm:pt>
    <dgm:pt modelId="{94D818B9-2DC2-468F-B6B3-7DD8F950B718}" type="sibTrans" cxnId="{3240641D-EE3C-42CD-8C98-95A93DECB479}">
      <dgm:prSet/>
      <dgm:spPr/>
      <dgm:t>
        <a:bodyPr/>
        <a:lstStyle/>
        <a:p>
          <a:endParaRPr lang="en-US"/>
        </a:p>
      </dgm:t>
    </dgm:pt>
    <dgm:pt modelId="{5B727073-8C51-482A-B40C-9F33965DACF4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 the lower triangle matrix.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A0FFF7-31CD-4303-8265-4A71C936E912}" type="parTrans" cxnId="{8FA06257-2BB3-464E-A814-16A157ABDEA1}">
      <dgm:prSet/>
      <dgm:spPr/>
      <dgm:t>
        <a:bodyPr/>
        <a:lstStyle/>
        <a:p>
          <a:endParaRPr lang="en-US"/>
        </a:p>
      </dgm:t>
    </dgm:pt>
    <dgm:pt modelId="{EDC6CAE3-C6B9-428C-AA4B-B3B11D7130B6}" type="sibTrans" cxnId="{8FA06257-2BB3-464E-A814-16A157ABDEA1}">
      <dgm:prSet/>
      <dgm:spPr/>
      <dgm:t>
        <a:bodyPr/>
        <a:lstStyle/>
        <a:p>
          <a:endParaRPr lang="en-US"/>
        </a:p>
      </dgm:t>
    </dgm:pt>
    <dgm:pt modelId="{A8D0C65F-EC70-4916-8196-D35AA38DE206}">
      <dgm:prSet phldrT="[Text]"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 the solutions.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A16AA7-CE3B-4527-AF7C-834FDC4043B2}" type="parTrans" cxnId="{A8D0794D-1A81-4B22-8898-DCDB3B12FB47}">
      <dgm:prSet/>
      <dgm:spPr/>
      <dgm:t>
        <a:bodyPr/>
        <a:lstStyle/>
        <a:p>
          <a:endParaRPr lang="en-US"/>
        </a:p>
      </dgm:t>
    </dgm:pt>
    <dgm:pt modelId="{6A4E3F30-8BCF-4FB6-A0A7-B4817DC4DBBA}" type="sibTrans" cxnId="{A8D0794D-1A81-4B22-8898-DCDB3B12FB47}">
      <dgm:prSet/>
      <dgm:spPr/>
      <dgm:t>
        <a:bodyPr/>
        <a:lstStyle/>
        <a:p>
          <a:endParaRPr lang="en-US"/>
        </a:p>
      </dgm:t>
    </dgm:pt>
    <dgm:pt modelId="{99E98719-1FA9-45CE-A17F-3AA3EA5B6C63}">
      <dgm:prSet phldrT="[Text]"/>
      <dgm:spPr/>
      <dgm:t>
        <a:bodyPr/>
        <a:lstStyle/>
        <a:p>
          <a:r>
            <a: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Terminate Program.</a:t>
          </a:r>
          <a:endParaRPr lang="en-US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72358D-859D-43A4-B656-AEDA0A02DA64}" type="parTrans" cxnId="{F0189858-BD16-4713-A82E-77C9CF1DBA48}">
      <dgm:prSet/>
      <dgm:spPr/>
      <dgm:t>
        <a:bodyPr/>
        <a:lstStyle/>
        <a:p>
          <a:endParaRPr lang="en-US"/>
        </a:p>
      </dgm:t>
    </dgm:pt>
    <dgm:pt modelId="{60BE1553-3881-41BE-A4DB-94C0E945810D}" type="sibTrans" cxnId="{F0189858-BD16-4713-A82E-77C9CF1DBA48}">
      <dgm:prSet/>
      <dgm:spPr/>
      <dgm:t>
        <a:bodyPr/>
        <a:lstStyle/>
        <a:p>
          <a:endParaRPr lang="en-US"/>
        </a:p>
      </dgm:t>
    </dgm:pt>
    <dgm:pt modelId="{A1E896E5-C1ED-4B91-AA5D-43E388E469FB}" type="pres">
      <dgm:prSet presAssocID="{A564036D-06E3-489C-A522-B961D34655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4297F95-FF26-4C95-842F-48CB24EC1DA0}" type="pres">
      <dgm:prSet presAssocID="{0EA985FE-E454-47C4-89B2-5609371A4619}" presName="root" presStyleCnt="0"/>
      <dgm:spPr/>
    </dgm:pt>
    <dgm:pt modelId="{B3658B59-55E6-4793-AF91-7701C4860FA0}" type="pres">
      <dgm:prSet presAssocID="{0EA985FE-E454-47C4-89B2-5609371A4619}" presName="rootComposite" presStyleCnt="0"/>
      <dgm:spPr/>
    </dgm:pt>
    <dgm:pt modelId="{7F5EF6AE-0729-428D-AF39-0A472B531592}" type="pres">
      <dgm:prSet presAssocID="{0EA985FE-E454-47C4-89B2-5609371A4619}" presName="rootText" presStyleLbl="node1" presStyleIdx="0" presStyleCnt="4"/>
      <dgm:spPr/>
      <dgm:t>
        <a:bodyPr/>
        <a:lstStyle/>
        <a:p>
          <a:endParaRPr lang="en-US"/>
        </a:p>
      </dgm:t>
    </dgm:pt>
    <dgm:pt modelId="{61970291-5B09-4159-954D-51098A6A6389}" type="pres">
      <dgm:prSet presAssocID="{0EA985FE-E454-47C4-89B2-5609371A4619}" presName="rootConnector" presStyleLbl="node1" presStyleIdx="0" presStyleCnt="4"/>
      <dgm:spPr/>
      <dgm:t>
        <a:bodyPr/>
        <a:lstStyle/>
        <a:p>
          <a:endParaRPr lang="en-US"/>
        </a:p>
      </dgm:t>
    </dgm:pt>
    <dgm:pt modelId="{401BE94E-4A92-4B67-8302-3ACC059B0179}" type="pres">
      <dgm:prSet presAssocID="{0EA985FE-E454-47C4-89B2-5609371A4619}" presName="childShape" presStyleCnt="0"/>
      <dgm:spPr/>
    </dgm:pt>
    <dgm:pt modelId="{7E97CC96-A433-487B-BD7D-2E74B29632E8}" type="pres">
      <dgm:prSet presAssocID="{60F57FD0-8CBD-4DCA-AAC4-900244CBACB8}" presName="Name13" presStyleLbl="parChTrans1D2" presStyleIdx="0" presStyleCnt="7"/>
      <dgm:spPr/>
      <dgm:t>
        <a:bodyPr/>
        <a:lstStyle/>
        <a:p>
          <a:endParaRPr lang="en-US"/>
        </a:p>
      </dgm:t>
    </dgm:pt>
    <dgm:pt modelId="{86863778-3955-4E02-9549-76D1AA364E84}" type="pres">
      <dgm:prSet presAssocID="{28881014-F266-4B64-95B5-6E9806AF2A39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95DF8-CA14-4D29-B15D-ABD02C079A59}" type="pres">
      <dgm:prSet presAssocID="{455F41CC-AC13-44CD-9C56-76CFC1E0DD38}" presName="root" presStyleCnt="0"/>
      <dgm:spPr/>
    </dgm:pt>
    <dgm:pt modelId="{E39F36A9-D679-45B0-A308-C1C323D78137}" type="pres">
      <dgm:prSet presAssocID="{455F41CC-AC13-44CD-9C56-76CFC1E0DD38}" presName="rootComposite" presStyleCnt="0"/>
      <dgm:spPr/>
    </dgm:pt>
    <dgm:pt modelId="{7A6668F3-78F0-419A-AD14-DB6D28E1B6C1}" type="pres">
      <dgm:prSet presAssocID="{455F41CC-AC13-44CD-9C56-76CFC1E0DD38}" presName="rootText" presStyleLbl="node1" presStyleIdx="1" presStyleCnt="4"/>
      <dgm:spPr/>
      <dgm:t>
        <a:bodyPr/>
        <a:lstStyle/>
        <a:p>
          <a:endParaRPr lang="en-US"/>
        </a:p>
      </dgm:t>
    </dgm:pt>
    <dgm:pt modelId="{4F4BEED3-8D0E-407A-BA76-49948D2E4F48}" type="pres">
      <dgm:prSet presAssocID="{455F41CC-AC13-44CD-9C56-76CFC1E0DD38}" presName="rootConnector" presStyleLbl="node1" presStyleIdx="1" presStyleCnt="4"/>
      <dgm:spPr/>
      <dgm:t>
        <a:bodyPr/>
        <a:lstStyle/>
        <a:p>
          <a:endParaRPr lang="en-US"/>
        </a:p>
      </dgm:t>
    </dgm:pt>
    <dgm:pt modelId="{F4A9CF10-E152-4818-B883-C09E25B4FC17}" type="pres">
      <dgm:prSet presAssocID="{455F41CC-AC13-44CD-9C56-76CFC1E0DD38}" presName="childShape" presStyleCnt="0"/>
      <dgm:spPr/>
    </dgm:pt>
    <dgm:pt modelId="{653E4407-2285-4655-B0DD-FF1744D91035}" type="pres">
      <dgm:prSet presAssocID="{DD09CA55-4D8E-4DE6-9815-379E6DEAF1E1}" presName="Name13" presStyleLbl="parChTrans1D2" presStyleIdx="1" presStyleCnt="7"/>
      <dgm:spPr/>
      <dgm:t>
        <a:bodyPr/>
        <a:lstStyle/>
        <a:p>
          <a:endParaRPr lang="en-US"/>
        </a:p>
      </dgm:t>
    </dgm:pt>
    <dgm:pt modelId="{F8395B13-03D0-4869-BC6A-15B57FF4E3A8}" type="pres">
      <dgm:prSet presAssocID="{2AC14BBC-4F3A-44C4-9FB2-7774B3E6E807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E9DE1-6329-45E4-8424-E3603BC2E024}" type="pres">
      <dgm:prSet presAssocID="{4F3343F7-CA79-4B31-87C4-57A2DC0872D2}" presName="root" presStyleCnt="0"/>
      <dgm:spPr/>
    </dgm:pt>
    <dgm:pt modelId="{F03A75B9-0190-440F-839F-316D516043E6}" type="pres">
      <dgm:prSet presAssocID="{4F3343F7-CA79-4B31-87C4-57A2DC0872D2}" presName="rootComposite" presStyleCnt="0"/>
      <dgm:spPr/>
    </dgm:pt>
    <dgm:pt modelId="{25F1B73E-32AF-413D-BEF7-6CD5703A6B17}" type="pres">
      <dgm:prSet presAssocID="{4F3343F7-CA79-4B31-87C4-57A2DC0872D2}" presName="rootText" presStyleLbl="node1" presStyleIdx="2" presStyleCnt="4"/>
      <dgm:spPr/>
      <dgm:t>
        <a:bodyPr/>
        <a:lstStyle/>
        <a:p>
          <a:endParaRPr lang="en-US"/>
        </a:p>
      </dgm:t>
    </dgm:pt>
    <dgm:pt modelId="{45060BD4-FFC5-42D5-AE6A-860D015A449C}" type="pres">
      <dgm:prSet presAssocID="{4F3343F7-CA79-4B31-87C4-57A2DC0872D2}" presName="rootConnector" presStyleLbl="node1" presStyleIdx="2" presStyleCnt="4"/>
      <dgm:spPr/>
      <dgm:t>
        <a:bodyPr/>
        <a:lstStyle/>
        <a:p>
          <a:endParaRPr lang="en-US"/>
        </a:p>
      </dgm:t>
    </dgm:pt>
    <dgm:pt modelId="{65737B4D-FDB3-4BB5-9BDE-5F900E23B0F2}" type="pres">
      <dgm:prSet presAssocID="{4F3343F7-CA79-4B31-87C4-57A2DC0872D2}" presName="childShape" presStyleCnt="0"/>
      <dgm:spPr/>
    </dgm:pt>
    <dgm:pt modelId="{3A3AC41F-10BE-4B9D-9184-9D7E4A228BA0}" type="pres">
      <dgm:prSet presAssocID="{F8CEC94E-AF6D-4363-B9D5-7C409836D542}" presName="Name13" presStyleLbl="parChTrans1D2" presStyleIdx="2" presStyleCnt="7"/>
      <dgm:spPr/>
      <dgm:t>
        <a:bodyPr/>
        <a:lstStyle/>
        <a:p>
          <a:endParaRPr lang="en-US"/>
        </a:p>
      </dgm:t>
    </dgm:pt>
    <dgm:pt modelId="{2D705F41-4CAB-4BD5-A5A5-F807652502EA}" type="pres">
      <dgm:prSet presAssocID="{DF3E75F5-0A48-4DF4-9FAE-1D67C6F8264A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34897-71B8-45F0-BA79-5938EB6A9C78}" type="pres">
      <dgm:prSet presAssocID="{57D82F5C-9197-4BA9-BAF8-AB70F01CF499}" presName="Name13" presStyleLbl="parChTrans1D2" presStyleIdx="3" presStyleCnt="7"/>
      <dgm:spPr/>
      <dgm:t>
        <a:bodyPr/>
        <a:lstStyle/>
        <a:p>
          <a:endParaRPr lang="en-US"/>
        </a:p>
      </dgm:t>
    </dgm:pt>
    <dgm:pt modelId="{4E316849-4CAA-4721-8137-55530B96FB20}" type="pres">
      <dgm:prSet presAssocID="{432A4BC2-A078-4263-8F07-633F26539C29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D8203-6A5A-4A08-A3BC-9B1F1BBF3B52}" type="pres">
      <dgm:prSet presAssocID="{72F3B904-616B-4B37-BFAC-B1EFBC345C3E}" presName="Name13" presStyleLbl="parChTrans1D2" presStyleIdx="4" presStyleCnt="7"/>
      <dgm:spPr/>
      <dgm:t>
        <a:bodyPr/>
        <a:lstStyle/>
        <a:p>
          <a:endParaRPr lang="en-US"/>
        </a:p>
      </dgm:t>
    </dgm:pt>
    <dgm:pt modelId="{7ED1E7C5-23D4-4ABA-A930-C9B53E9B7DDB}" type="pres">
      <dgm:prSet presAssocID="{B2835ECE-857C-497C-BBC1-A3E965BA5230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307B8-77E6-43B7-A01E-3AF802BABA36}" type="pres">
      <dgm:prSet presAssocID="{50410DCA-1E46-4512-9A06-BD221A103295}" presName="Name13" presStyleLbl="parChTrans1D2" presStyleIdx="5" presStyleCnt="7"/>
      <dgm:spPr/>
      <dgm:t>
        <a:bodyPr/>
        <a:lstStyle/>
        <a:p>
          <a:endParaRPr lang="en-US"/>
        </a:p>
      </dgm:t>
    </dgm:pt>
    <dgm:pt modelId="{BA07CA38-ACE3-4164-ADB3-E4DAD6293BDE}" type="pres">
      <dgm:prSet presAssocID="{0C91463F-D9CB-4B08-BB37-A6A53B9CEF3A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3A2FD-243A-4CF8-9342-E14E75AEAC36}" type="pres">
      <dgm:prSet presAssocID="{4238D294-3178-4DB0-9D5B-0B25B5EC66EB}" presName="root" presStyleCnt="0"/>
      <dgm:spPr/>
    </dgm:pt>
    <dgm:pt modelId="{693DDD01-CE31-4F86-B499-90210B3C2ADE}" type="pres">
      <dgm:prSet presAssocID="{4238D294-3178-4DB0-9D5B-0B25B5EC66EB}" presName="rootComposite" presStyleCnt="0"/>
      <dgm:spPr/>
    </dgm:pt>
    <dgm:pt modelId="{C0BD6251-81F5-4DFA-9B2E-EE5B6BC321A6}" type="pres">
      <dgm:prSet presAssocID="{4238D294-3178-4DB0-9D5B-0B25B5EC66EB}" presName="rootText" presStyleLbl="node1" presStyleIdx="3" presStyleCnt="4"/>
      <dgm:spPr/>
      <dgm:t>
        <a:bodyPr/>
        <a:lstStyle/>
        <a:p>
          <a:endParaRPr lang="en-US"/>
        </a:p>
      </dgm:t>
    </dgm:pt>
    <dgm:pt modelId="{441F4CB9-A309-4E30-A152-6AC065D6C298}" type="pres">
      <dgm:prSet presAssocID="{4238D294-3178-4DB0-9D5B-0B25B5EC66EB}" presName="rootConnector" presStyleLbl="node1" presStyleIdx="3" presStyleCnt="4"/>
      <dgm:spPr/>
      <dgm:t>
        <a:bodyPr/>
        <a:lstStyle/>
        <a:p>
          <a:endParaRPr lang="en-US"/>
        </a:p>
      </dgm:t>
    </dgm:pt>
    <dgm:pt modelId="{BEF04091-6EB0-4849-B148-75F94663BEDD}" type="pres">
      <dgm:prSet presAssocID="{4238D294-3178-4DB0-9D5B-0B25B5EC66EB}" presName="childShape" presStyleCnt="0"/>
      <dgm:spPr/>
    </dgm:pt>
    <dgm:pt modelId="{9F59D16A-DF3C-4268-B474-DDA80CE07453}" type="pres">
      <dgm:prSet presAssocID="{8A72358D-859D-43A4-B656-AEDA0A02DA64}" presName="Name13" presStyleLbl="parChTrans1D2" presStyleIdx="6" presStyleCnt="7"/>
      <dgm:spPr/>
      <dgm:t>
        <a:bodyPr/>
        <a:lstStyle/>
        <a:p>
          <a:endParaRPr lang="en-US"/>
        </a:p>
      </dgm:t>
    </dgm:pt>
    <dgm:pt modelId="{8438329C-683A-4587-BC20-0307246364A5}" type="pres">
      <dgm:prSet presAssocID="{99E98719-1FA9-45CE-A17F-3AA3EA5B6C63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9F2A2A-1EEC-4F02-9C7C-D63ABD36348C}" type="presOf" srcId="{4238D294-3178-4DB0-9D5B-0B25B5EC66EB}" destId="{441F4CB9-A309-4E30-A152-6AC065D6C298}" srcOrd="1" destOrd="0" presId="urn:microsoft.com/office/officeart/2005/8/layout/hierarchy3"/>
    <dgm:cxn modelId="{FE43B3BA-CE6D-41DF-986B-98AA0A7565B8}" srcId="{A564036D-06E3-489C-A522-B961D346554E}" destId="{0EA985FE-E454-47C4-89B2-5609371A4619}" srcOrd="0" destOrd="0" parTransId="{728B0BCE-838A-4826-9448-7E736EDFDC56}" sibTransId="{67DABC34-1175-445B-A602-CF339BC861CF}"/>
    <dgm:cxn modelId="{51450A1F-4436-4DE5-9399-E0BD35E2341F}" type="presOf" srcId="{50410DCA-1E46-4512-9A06-BD221A103295}" destId="{9EC307B8-77E6-43B7-A01E-3AF802BABA36}" srcOrd="0" destOrd="0" presId="urn:microsoft.com/office/officeart/2005/8/layout/hierarchy3"/>
    <dgm:cxn modelId="{4C091B5C-27A3-48C8-9187-4BD36B99B50F}" srcId="{A564036D-06E3-489C-A522-B961D346554E}" destId="{4F3343F7-CA79-4B31-87C4-57A2DC0872D2}" srcOrd="2" destOrd="0" parTransId="{AEDD7906-DE83-4476-BCDF-24F0627318F6}" sibTransId="{600C5A22-B5EA-430B-AA80-72196A73A861}"/>
    <dgm:cxn modelId="{A200C511-7E8E-4671-9E29-72BEC72BAA9F}" srcId="{4F3343F7-CA79-4B31-87C4-57A2DC0872D2}" destId="{0C91463F-D9CB-4B08-BB37-A6A53B9CEF3A}" srcOrd="3" destOrd="0" parTransId="{50410DCA-1E46-4512-9A06-BD221A103295}" sibTransId="{EF7E25B7-31F7-424C-8474-4C39962385A2}"/>
    <dgm:cxn modelId="{6037897B-D9E3-477C-8AED-6D3E446D2E84}" type="presOf" srcId="{455F41CC-AC13-44CD-9C56-76CFC1E0DD38}" destId="{7A6668F3-78F0-419A-AD14-DB6D28E1B6C1}" srcOrd="0" destOrd="0" presId="urn:microsoft.com/office/officeart/2005/8/layout/hierarchy3"/>
    <dgm:cxn modelId="{82741A0B-BB6D-4A1B-8724-6582ECD3550C}" srcId="{4F3343F7-CA79-4B31-87C4-57A2DC0872D2}" destId="{432A4BC2-A078-4263-8F07-633F26539C29}" srcOrd="1" destOrd="0" parTransId="{57D82F5C-9197-4BA9-BAF8-AB70F01CF499}" sibTransId="{4299A11E-324B-4BEF-BD9F-AF85274A1A18}"/>
    <dgm:cxn modelId="{3240641D-EE3C-42CD-8C98-95A93DECB479}" srcId="{DF3E75F5-0A48-4DF4-9FAE-1D67C6F8264A}" destId="{BE128979-8FFE-439B-9DED-058CC5DC541D}" srcOrd="0" destOrd="0" parTransId="{BE67EFEF-F45D-4556-8920-DC301E6F5422}" sibTransId="{94D818B9-2DC2-468F-B6B3-7DD8F950B718}"/>
    <dgm:cxn modelId="{2B0C06F9-AF7D-442F-BD78-BED9AFA56B94}" srcId="{455F41CC-AC13-44CD-9C56-76CFC1E0DD38}" destId="{2AC14BBC-4F3A-44C4-9FB2-7774B3E6E807}" srcOrd="0" destOrd="0" parTransId="{DD09CA55-4D8E-4DE6-9815-379E6DEAF1E1}" sibTransId="{C43829A6-F622-4E34-A257-C5957654C9C2}"/>
    <dgm:cxn modelId="{F515030E-2509-4864-B8B9-4E5546075365}" type="presOf" srcId="{60F57FD0-8CBD-4DCA-AAC4-900244CBACB8}" destId="{7E97CC96-A433-487B-BD7D-2E74B29632E8}" srcOrd="0" destOrd="0" presId="urn:microsoft.com/office/officeart/2005/8/layout/hierarchy3"/>
    <dgm:cxn modelId="{331BBA7F-B52C-4FA8-A373-AFB7BFA07D5D}" type="presOf" srcId="{4F3343F7-CA79-4B31-87C4-57A2DC0872D2}" destId="{45060BD4-FFC5-42D5-AE6A-860D015A449C}" srcOrd="1" destOrd="0" presId="urn:microsoft.com/office/officeart/2005/8/layout/hierarchy3"/>
    <dgm:cxn modelId="{CED4E25B-353C-4143-9C32-2B68FD203726}" type="presOf" srcId="{0EA985FE-E454-47C4-89B2-5609371A4619}" destId="{61970291-5B09-4159-954D-51098A6A6389}" srcOrd="1" destOrd="0" presId="urn:microsoft.com/office/officeart/2005/8/layout/hierarchy3"/>
    <dgm:cxn modelId="{7AD3B6E9-160F-4E85-8C18-9CAC5AA8ADCD}" srcId="{A564036D-06E3-489C-A522-B961D346554E}" destId="{4238D294-3178-4DB0-9D5B-0B25B5EC66EB}" srcOrd="3" destOrd="0" parTransId="{74C8A9A0-C320-4284-95BF-C567489E1345}" sibTransId="{F5546071-82D4-4BAE-8999-3EB6BCF35F03}"/>
    <dgm:cxn modelId="{B107DED6-98F6-4CCF-926D-17BEC92C8713}" type="presOf" srcId="{FC80D4DB-FF1B-4585-8B93-4DD59E7725EB}" destId="{F8395B13-03D0-4869-BC6A-15B57FF4E3A8}" srcOrd="0" destOrd="1" presId="urn:microsoft.com/office/officeart/2005/8/layout/hierarchy3"/>
    <dgm:cxn modelId="{2FA75389-7DA0-4CCD-AF59-9F974A2A88D0}" type="presOf" srcId="{5B727073-8C51-482A-B40C-9F33965DACF4}" destId="{4E316849-4CAA-4721-8137-55530B96FB20}" srcOrd="0" destOrd="1" presId="urn:microsoft.com/office/officeart/2005/8/layout/hierarchy3"/>
    <dgm:cxn modelId="{365E5289-1BB3-429D-9332-D0CE04843E44}" srcId="{0EA985FE-E454-47C4-89B2-5609371A4619}" destId="{28881014-F266-4B64-95B5-6E9806AF2A39}" srcOrd="0" destOrd="0" parTransId="{60F57FD0-8CBD-4DCA-AAC4-900244CBACB8}" sibTransId="{FBC5A28B-205B-4192-BEC6-F533D4A96F5C}"/>
    <dgm:cxn modelId="{A8D0794D-1A81-4B22-8898-DCDB3B12FB47}" srcId="{B2835ECE-857C-497C-BBC1-A3E965BA5230}" destId="{A8D0C65F-EC70-4916-8196-D35AA38DE206}" srcOrd="0" destOrd="0" parTransId="{9DA16AA7-CE3B-4527-AF7C-834FDC4043B2}" sibTransId="{6A4E3F30-8BCF-4FB6-A0A7-B4817DC4DBBA}"/>
    <dgm:cxn modelId="{2BDAB18C-F876-4A56-9D23-641F31EAF1A0}" type="presOf" srcId="{57D82F5C-9197-4BA9-BAF8-AB70F01CF499}" destId="{5B234897-71B8-45F0-BA79-5938EB6A9C78}" srcOrd="0" destOrd="0" presId="urn:microsoft.com/office/officeart/2005/8/layout/hierarchy3"/>
    <dgm:cxn modelId="{B9397B2A-D4B0-4415-A4E0-1F4E3BE10536}" type="presOf" srcId="{0C91463F-D9CB-4B08-BB37-A6A53B9CEF3A}" destId="{BA07CA38-ACE3-4164-ADB3-E4DAD6293BDE}" srcOrd="0" destOrd="0" presId="urn:microsoft.com/office/officeart/2005/8/layout/hierarchy3"/>
    <dgm:cxn modelId="{5434E7D4-77A4-41DF-ABAB-0703254B8494}" type="presOf" srcId="{8A72358D-859D-43A4-B656-AEDA0A02DA64}" destId="{9F59D16A-DF3C-4268-B474-DDA80CE07453}" srcOrd="0" destOrd="0" presId="urn:microsoft.com/office/officeart/2005/8/layout/hierarchy3"/>
    <dgm:cxn modelId="{5DC60217-D6F6-4F89-8C42-ADFC5A33B1ED}" type="presOf" srcId="{455F41CC-AC13-44CD-9C56-76CFC1E0DD38}" destId="{4F4BEED3-8D0E-407A-BA76-49948D2E4F48}" srcOrd="1" destOrd="0" presId="urn:microsoft.com/office/officeart/2005/8/layout/hierarchy3"/>
    <dgm:cxn modelId="{DB3F42CC-0679-4CF9-882B-FE64A8B7F89F}" type="presOf" srcId="{A564036D-06E3-489C-A522-B961D346554E}" destId="{A1E896E5-C1ED-4B91-AA5D-43E388E469FB}" srcOrd="0" destOrd="0" presId="urn:microsoft.com/office/officeart/2005/8/layout/hierarchy3"/>
    <dgm:cxn modelId="{7212C469-36FA-4037-A3AC-18E703214FE6}" type="presOf" srcId="{0EA985FE-E454-47C4-89B2-5609371A4619}" destId="{7F5EF6AE-0729-428D-AF39-0A472B531592}" srcOrd="0" destOrd="0" presId="urn:microsoft.com/office/officeart/2005/8/layout/hierarchy3"/>
    <dgm:cxn modelId="{B0AFC127-AB94-4ED0-B5E2-A525647860E2}" type="presOf" srcId="{99E98719-1FA9-45CE-A17F-3AA3EA5B6C63}" destId="{8438329C-683A-4587-BC20-0307246364A5}" srcOrd="0" destOrd="0" presId="urn:microsoft.com/office/officeart/2005/8/layout/hierarchy3"/>
    <dgm:cxn modelId="{12EA143D-125D-48FB-A19A-3C22E8EAE832}" srcId="{4F3343F7-CA79-4B31-87C4-57A2DC0872D2}" destId="{DF3E75F5-0A48-4DF4-9FAE-1D67C6F8264A}" srcOrd="0" destOrd="0" parTransId="{F8CEC94E-AF6D-4363-B9D5-7C409836D542}" sibTransId="{255A457E-4567-45D2-902D-961574310024}"/>
    <dgm:cxn modelId="{206E63DE-FD7E-48F9-9295-5BCBA7C77CBD}" type="presOf" srcId="{2AC14BBC-4F3A-44C4-9FB2-7774B3E6E807}" destId="{F8395B13-03D0-4869-BC6A-15B57FF4E3A8}" srcOrd="0" destOrd="0" presId="urn:microsoft.com/office/officeart/2005/8/layout/hierarchy3"/>
    <dgm:cxn modelId="{DF936558-F39D-4F3B-B5D0-EE9ECD5274E9}" type="presOf" srcId="{28881014-F266-4B64-95B5-6E9806AF2A39}" destId="{86863778-3955-4E02-9549-76D1AA364E84}" srcOrd="0" destOrd="0" presId="urn:microsoft.com/office/officeart/2005/8/layout/hierarchy3"/>
    <dgm:cxn modelId="{4FF2B461-BDA6-4E5E-A8B3-0E556371CCFB}" srcId="{A564036D-06E3-489C-A522-B961D346554E}" destId="{455F41CC-AC13-44CD-9C56-76CFC1E0DD38}" srcOrd="1" destOrd="0" parTransId="{AFC7E703-870C-44FE-BF72-5C662F002A1D}" sibTransId="{B16B50C5-3DC2-496A-804D-E27726B7C014}"/>
    <dgm:cxn modelId="{6BD87C6C-156C-4016-BA80-564069D016D4}" srcId="{2AC14BBC-4F3A-44C4-9FB2-7774B3E6E807}" destId="{FC80D4DB-FF1B-4585-8B93-4DD59E7725EB}" srcOrd="0" destOrd="0" parTransId="{25986421-918A-4C80-A0EC-2A88E76AB99A}" sibTransId="{805CC719-CDEC-414B-B8A1-2370C2C4BA92}"/>
    <dgm:cxn modelId="{D7913CF2-B2E7-494A-9F7B-868E3235198F}" type="presOf" srcId="{DF3E75F5-0A48-4DF4-9FAE-1D67C6F8264A}" destId="{2D705F41-4CAB-4BD5-A5A5-F807652502EA}" srcOrd="0" destOrd="0" presId="urn:microsoft.com/office/officeart/2005/8/layout/hierarchy3"/>
    <dgm:cxn modelId="{0A68903A-AB6D-4954-A40C-8D36137F76C8}" srcId="{4F3343F7-CA79-4B31-87C4-57A2DC0872D2}" destId="{B2835ECE-857C-497C-BBC1-A3E965BA5230}" srcOrd="2" destOrd="0" parTransId="{72F3B904-616B-4B37-BFAC-B1EFBC345C3E}" sibTransId="{800D298F-A411-4FDE-8C03-99E5519925E4}"/>
    <dgm:cxn modelId="{43A39FA6-F86A-4B26-A2D9-C4FFA25EB9E0}" type="presOf" srcId="{DD09CA55-4D8E-4DE6-9815-379E6DEAF1E1}" destId="{653E4407-2285-4655-B0DD-FF1744D91035}" srcOrd="0" destOrd="0" presId="urn:microsoft.com/office/officeart/2005/8/layout/hierarchy3"/>
    <dgm:cxn modelId="{65FCE84F-4A7A-43C2-A6BA-50ADDED07122}" type="presOf" srcId="{4238D294-3178-4DB0-9D5B-0B25B5EC66EB}" destId="{C0BD6251-81F5-4DFA-9B2E-EE5B6BC321A6}" srcOrd="0" destOrd="0" presId="urn:microsoft.com/office/officeart/2005/8/layout/hierarchy3"/>
    <dgm:cxn modelId="{28F7A96C-053A-4834-9551-C3F4B0EDD2ED}" type="presOf" srcId="{432A4BC2-A078-4263-8F07-633F26539C29}" destId="{4E316849-4CAA-4721-8137-55530B96FB20}" srcOrd="0" destOrd="0" presId="urn:microsoft.com/office/officeart/2005/8/layout/hierarchy3"/>
    <dgm:cxn modelId="{8FA06257-2BB3-464E-A814-16A157ABDEA1}" srcId="{432A4BC2-A078-4263-8F07-633F26539C29}" destId="{5B727073-8C51-482A-B40C-9F33965DACF4}" srcOrd="0" destOrd="0" parTransId="{6EA0FFF7-31CD-4303-8265-4A71C936E912}" sibTransId="{EDC6CAE3-C6B9-428C-AA4B-B3B11D7130B6}"/>
    <dgm:cxn modelId="{F0189858-BD16-4713-A82E-77C9CF1DBA48}" srcId="{4238D294-3178-4DB0-9D5B-0B25B5EC66EB}" destId="{99E98719-1FA9-45CE-A17F-3AA3EA5B6C63}" srcOrd="0" destOrd="0" parTransId="{8A72358D-859D-43A4-B656-AEDA0A02DA64}" sibTransId="{60BE1553-3881-41BE-A4DB-94C0E945810D}"/>
    <dgm:cxn modelId="{A5A97AD4-2E95-4578-8228-7550C8BBF081}" type="presOf" srcId="{4F3343F7-CA79-4B31-87C4-57A2DC0872D2}" destId="{25F1B73E-32AF-413D-BEF7-6CD5703A6B17}" srcOrd="0" destOrd="0" presId="urn:microsoft.com/office/officeart/2005/8/layout/hierarchy3"/>
    <dgm:cxn modelId="{1025A0A1-2798-4142-A4DC-41495CA0D876}" type="presOf" srcId="{B2835ECE-857C-497C-BBC1-A3E965BA5230}" destId="{7ED1E7C5-23D4-4ABA-A930-C9B53E9B7DDB}" srcOrd="0" destOrd="0" presId="urn:microsoft.com/office/officeart/2005/8/layout/hierarchy3"/>
    <dgm:cxn modelId="{C0958AFC-F797-40F6-BF5F-8C49D46DD2F7}" type="presOf" srcId="{F8CEC94E-AF6D-4363-B9D5-7C409836D542}" destId="{3A3AC41F-10BE-4B9D-9184-9D7E4A228BA0}" srcOrd="0" destOrd="0" presId="urn:microsoft.com/office/officeart/2005/8/layout/hierarchy3"/>
    <dgm:cxn modelId="{C8C1FCD2-B60D-4564-9CBB-725B8C330C3B}" type="presOf" srcId="{BE128979-8FFE-439B-9DED-058CC5DC541D}" destId="{2D705F41-4CAB-4BD5-A5A5-F807652502EA}" srcOrd="0" destOrd="1" presId="urn:microsoft.com/office/officeart/2005/8/layout/hierarchy3"/>
    <dgm:cxn modelId="{A2A5261B-0123-462A-A5A5-92FD3E5BE38F}" type="presOf" srcId="{A8D0C65F-EC70-4916-8196-D35AA38DE206}" destId="{7ED1E7C5-23D4-4ABA-A930-C9B53E9B7DDB}" srcOrd="0" destOrd="1" presId="urn:microsoft.com/office/officeart/2005/8/layout/hierarchy3"/>
    <dgm:cxn modelId="{5F34A348-3F8D-4DF8-9A72-5C787E73DF71}" type="presOf" srcId="{72F3B904-616B-4B37-BFAC-B1EFBC345C3E}" destId="{10FD8203-6A5A-4A08-A3BC-9B1F1BBF3B52}" srcOrd="0" destOrd="0" presId="urn:microsoft.com/office/officeart/2005/8/layout/hierarchy3"/>
    <dgm:cxn modelId="{52CCDC98-6A30-40FE-A3FB-B26AD9926B21}" type="presParOf" srcId="{A1E896E5-C1ED-4B91-AA5D-43E388E469FB}" destId="{44297F95-FF26-4C95-842F-48CB24EC1DA0}" srcOrd="0" destOrd="0" presId="urn:microsoft.com/office/officeart/2005/8/layout/hierarchy3"/>
    <dgm:cxn modelId="{99E9A1B7-6215-4FD8-B940-9512BF26FA46}" type="presParOf" srcId="{44297F95-FF26-4C95-842F-48CB24EC1DA0}" destId="{B3658B59-55E6-4793-AF91-7701C4860FA0}" srcOrd="0" destOrd="0" presId="urn:microsoft.com/office/officeart/2005/8/layout/hierarchy3"/>
    <dgm:cxn modelId="{D2E794F9-9BFA-4149-BA79-E5BD4CDDC127}" type="presParOf" srcId="{B3658B59-55E6-4793-AF91-7701C4860FA0}" destId="{7F5EF6AE-0729-428D-AF39-0A472B531592}" srcOrd="0" destOrd="0" presId="urn:microsoft.com/office/officeart/2005/8/layout/hierarchy3"/>
    <dgm:cxn modelId="{5A0AA912-C7DA-41C7-86BE-4FC0015880CE}" type="presParOf" srcId="{B3658B59-55E6-4793-AF91-7701C4860FA0}" destId="{61970291-5B09-4159-954D-51098A6A6389}" srcOrd="1" destOrd="0" presId="urn:microsoft.com/office/officeart/2005/8/layout/hierarchy3"/>
    <dgm:cxn modelId="{D261BE8F-CDB1-41B6-A813-FF35C1F47D84}" type="presParOf" srcId="{44297F95-FF26-4C95-842F-48CB24EC1DA0}" destId="{401BE94E-4A92-4B67-8302-3ACC059B0179}" srcOrd="1" destOrd="0" presId="urn:microsoft.com/office/officeart/2005/8/layout/hierarchy3"/>
    <dgm:cxn modelId="{8909B004-10E4-4C9B-AC50-1038CB31D3B1}" type="presParOf" srcId="{401BE94E-4A92-4B67-8302-3ACC059B0179}" destId="{7E97CC96-A433-487B-BD7D-2E74B29632E8}" srcOrd="0" destOrd="0" presId="urn:microsoft.com/office/officeart/2005/8/layout/hierarchy3"/>
    <dgm:cxn modelId="{643AEE3C-539A-41AA-8895-14159D77AB15}" type="presParOf" srcId="{401BE94E-4A92-4B67-8302-3ACC059B0179}" destId="{86863778-3955-4E02-9549-76D1AA364E84}" srcOrd="1" destOrd="0" presId="urn:microsoft.com/office/officeart/2005/8/layout/hierarchy3"/>
    <dgm:cxn modelId="{26BA2177-6B8B-4BB7-9F54-BB0A1822883A}" type="presParOf" srcId="{A1E896E5-C1ED-4B91-AA5D-43E388E469FB}" destId="{5FC95DF8-CA14-4D29-B15D-ABD02C079A59}" srcOrd="1" destOrd="0" presId="urn:microsoft.com/office/officeart/2005/8/layout/hierarchy3"/>
    <dgm:cxn modelId="{B3116ADE-2F4C-415F-BB5A-983956755227}" type="presParOf" srcId="{5FC95DF8-CA14-4D29-B15D-ABD02C079A59}" destId="{E39F36A9-D679-45B0-A308-C1C323D78137}" srcOrd="0" destOrd="0" presId="urn:microsoft.com/office/officeart/2005/8/layout/hierarchy3"/>
    <dgm:cxn modelId="{C50A34F0-ADF4-4F1F-9440-3198942046BA}" type="presParOf" srcId="{E39F36A9-D679-45B0-A308-C1C323D78137}" destId="{7A6668F3-78F0-419A-AD14-DB6D28E1B6C1}" srcOrd="0" destOrd="0" presId="urn:microsoft.com/office/officeart/2005/8/layout/hierarchy3"/>
    <dgm:cxn modelId="{42320D48-CB7E-443D-BA16-6BDA2FBAB664}" type="presParOf" srcId="{E39F36A9-D679-45B0-A308-C1C323D78137}" destId="{4F4BEED3-8D0E-407A-BA76-49948D2E4F48}" srcOrd="1" destOrd="0" presId="urn:microsoft.com/office/officeart/2005/8/layout/hierarchy3"/>
    <dgm:cxn modelId="{EB3EA2AA-579D-4035-92F9-67F5F242AB89}" type="presParOf" srcId="{5FC95DF8-CA14-4D29-B15D-ABD02C079A59}" destId="{F4A9CF10-E152-4818-B883-C09E25B4FC17}" srcOrd="1" destOrd="0" presId="urn:microsoft.com/office/officeart/2005/8/layout/hierarchy3"/>
    <dgm:cxn modelId="{AB7E5B18-E5DB-4D32-B04C-5938F90FB082}" type="presParOf" srcId="{F4A9CF10-E152-4818-B883-C09E25B4FC17}" destId="{653E4407-2285-4655-B0DD-FF1744D91035}" srcOrd="0" destOrd="0" presId="urn:microsoft.com/office/officeart/2005/8/layout/hierarchy3"/>
    <dgm:cxn modelId="{6F5F7510-9A5C-45D0-BA99-1A50EB476550}" type="presParOf" srcId="{F4A9CF10-E152-4818-B883-C09E25B4FC17}" destId="{F8395B13-03D0-4869-BC6A-15B57FF4E3A8}" srcOrd="1" destOrd="0" presId="urn:microsoft.com/office/officeart/2005/8/layout/hierarchy3"/>
    <dgm:cxn modelId="{41050057-7B75-45CC-A73F-0D278A89664D}" type="presParOf" srcId="{A1E896E5-C1ED-4B91-AA5D-43E388E469FB}" destId="{423E9DE1-6329-45E4-8424-E3603BC2E024}" srcOrd="2" destOrd="0" presId="urn:microsoft.com/office/officeart/2005/8/layout/hierarchy3"/>
    <dgm:cxn modelId="{01E71934-0F8A-4BB3-851E-285355C9B21F}" type="presParOf" srcId="{423E9DE1-6329-45E4-8424-E3603BC2E024}" destId="{F03A75B9-0190-440F-839F-316D516043E6}" srcOrd="0" destOrd="0" presId="urn:microsoft.com/office/officeart/2005/8/layout/hierarchy3"/>
    <dgm:cxn modelId="{562FE05F-8ACF-4024-AB27-A61DFED836D4}" type="presParOf" srcId="{F03A75B9-0190-440F-839F-316D516043E6}" destId="{25F1B73E-32AF-413D-BEF7-6CD5703A6B17}" srcOrd="0" destOrd="0" presId="urn:microsoft.com/office/officeart/2005/8/layout/hierarchy3"/>
    <dgm:cxn modelId="{FC29ECE2-7BB9-4E5C-ACF4-909D312D42CA}" type="presParOf" srcId="{F03A75B9-0190-440F-839F-316D516043E6}" destId="{45060BD4-FFC5-42D5-AE6A-860D015A449C}" srcOrd="1" destOrd="0" presId="urn:microsoft.com/office/officeart/2005/8/layout/hierarchy3"/>
    <dgm:cxn modelId="{26C14ADA-3746-4C35-B4A1-4EE9E8C911CA}" type="presParOf" srcId="{423E9DE1-6329-45E4-8424-E3603BC2E024}" destId="{65737B4D-FDB3-4BB5-9BDE-5F900E23B0F2}" srcOrd="1" destOrd="0" presId="urn:microsoft.com/office/officeart/2005/8/layout/hierarchy3"/>
    <dgm:cxn modelId="{0B7370D6-19CB-4F3C-85F7-50ECF7A6A6F1}" type="presParOf" srcId="{65737B4D-FDB3-4BB5-9BDE-5F900E23B0F2}" destId="{3A3AC41F-10BE-4B9D-9184-9D7E4A228BA0}" srcOrd="0" destOrd="0" presId="urn:microsoft.com/office/officeart/2005/8/layout/hierarchy3"/>
    <dgm:cxn modelId="{6E7CDA14-363B-47AE-AD3A-FAC5EA2A2957}" type="presParOf" srcId="{65737B4D-FDB3-4BB5-9BDE-5F900E23B0F2}" destId="{2D705F41-4CAB-4BD5-A5A5-F807652502EA}" srcOrd="1" destOrd="0" presId="urn:microsoft.com/office/officeart/2005/8/layout/hierarchy3"/>
    <dgm:cxn modelId="{3802490A-4927-454E-BABD-F9A128D80812}" type="presParOf" srcId="{65737B4D-FDB3-4BB5-9BDE-5F900E23B0F2}" destId="{5B234897-71B8-45F0-BA79-5938EB6A9C78}" srcOrd="2" destOrd="0" presId="urn:microsoft.com/office/officeart/2005/8/layout/hierarchy3"/>
    <dgm:cxn modelId="{0803B5A4-D37D-468F-A011-9E45769DE4B4}" type="presParOf" srcId="{65737B4D-FDB3-4BB5-9BDE-5F900E23B0F2}" destId="{4E316849-4CAA-4721-8137-55530B96FB20}" srcOrd="3" destOrd="0" presId="urn:microsoft.com/office/officeart/2005/8/layout/hierarchy3"/>
    <dgm:cxn modelId="{3D0D55E1-DF22-4B44-9D0B-7B766C5B45B9}" type="presParOf" srcId="{65737B4D-FDB3-4BB5-9BDE-5F900E23B0F2}" destId="{10FD8203-6A5A-4A08-A3BC-9B1F1BBF3B52}" srcOrd="4" destOrd="0" presId="urn:microsoft.com/office/officeart/2005/8/layout/hierarchy3"/>
    <dgm:cxn modelId="{59904840-4F1A-445E-821D-4352F83776FD}" type="presParOf" srcId="{65737B4D-FDB3-4BB5-9BDE-5F900E23B0F2}" destId="{7ED1E7C5-23D4-4ABA-A930-C9B53E9B7DDB}" srcOrd="5" destOrd="0" presId="urn:microsoft.com/office/officeart/2005/8/layout/hierarchy3"/>
    <dgm:cxn modelId="{C9E8A458-A0E3-4A8E-9F7E-B65D7BD7FA81}" type="presParOf" srcId="{65737B4D-FDB3-4BB5-9BDE-5F900E23B0F2}" destId="{9EC307B8-77E6-43B7-A01E-3AF802BABA36}" srcOrd="6" destOrd="0" presId="urn:microsoft.com/office/officeart/2005/8/layout/hierarchy3"/>
    <dgm:cxn modelId="{A4C2296C-5422-4CC4-9431-8DFA17983938}" type="presParOf" srcId="{65737B4D-FDB3-4BB5-9BDE-5F900E23B0F2}" destId="{BA07CA38-ACE3-4164-ADB3-E4DAD6293BDE}" srcOrd="7" destOrd="0" presId="urn:microsoft.com/office/officeart/2005/8/layout/hierarchy3"/>
    <dgm:cxn modelId="{FB6994D3-B91E-4F0C-A465-8E6DB96BEBB8}" type="presParOf" srcId="{A1E896E5-C1ED-4B91-AA5D-43E388E469FB}" destId="{D4D3A2FD-243A-4CF8-9342-E14E75AEAC36}" srcOrd="3" destOrd="0" presId="urn:microsoft.com/office/officeart/2005/8/layout/hierarchy3"/>
    <dgm:cxn modelId="{CF574494-6FB1-45B4-8300-6A531263AE95}" type="presParOf" srcId="{D4D3A2FD-243A-4CF8-9342-E14E75AEAC36}" destId="{693DDD01-CE31-4F86-B499-90210B3C2ADE}" srcOrd="0" destOrd="0" presId="urn:microsoft.com/office/officeart/2005/8/layout/hierarchy3"/>
    <dgm:cxn modelId="{7175C334-B2D8-4368-BD95-4BD57A39870B}" type="presParOf" srcId="{693DDD01-CE31-4F86-B499-90210B3C2ADE}" destId="{C0BD6251-81F5-4DFA-9B2E-EE5B6BC321A6}" srcOrd="0" destOrd="0" presId="urn:microsoft.com/office/officeart/2005/8/layout/hierarchy3"/>
    <dgm:cxn modelId="{999F3815-DB4A-419E-9401-F0810EA660CB}" type="presParOf" srcId="{693DDD01-CE31-4F86-B499-90210B3C2ADE}" destId="{441F4CB9-A309-4E30-A152-6AC065D6C298}" srcOrd="1" destOrd="0" presId="urn:microsoft.com/office/officeart/2005/8/layout/hierarchy3"/>
    <dgm:cxn modelId="{9C89975D-B096-4E91-80DB-820512ADA78A}" type="presParOf" srcId="{D4D3A2FD-243A-4CF8-9342-E14E75AEAC36}" destId="{BEF04091-6EB0-4849-B148-75F94663BEDD}" srcOrd="1" destOrd="0" presId="urn:microsoft.com/office/officeart/2005/8/layout/hierarchy3"/>
    <dgm:cxn modelId="{E407EEBA-2F65-415A-9831-E8786187E79B}" type="presParOf" srcId="{BEF04091-6EB0-4849-B148-75F94663BEDD}" destId="{9F59D16A-DF3C-4268-B474-DDA80CE07453}" srcOrd="0" destOrd="0" presId="urn:microsoft.com/office/officeart/2005/8/layout/hierarchy3"/>
    <dgm:cxn modelId="{3E358C92-5EFD-473B-AC9A-5524303E26C9}" type="presParOf" srcId="{BEF04091-6EB0-4849-B148-75F94663BEDD}" destId="{8438329C-683A-4587-BC20-0307246364A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EF6AE-0729-428D-AF39-0A472B531592}">
      <dsp:nvSpPr>
        <dsp:cNvPr id="0" name=""/>
        <dsp:cNvSpPr/>
      </dsp:nvSpPr>
      <dsp:spPr>
        <a:xfrm>
          <a:off x="12482" y="2039"/>
          <a:ext cx="1361531" cy="680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Input Equations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21" y="21978"/>
        <a:ext cx="1321653" cy="640887"/>
      </dsp:txXfrm>
    </dsp:sp>
    <dsp:sp modelId="{7E97CC96-A433-487B-BD7D-2E74B29632E8}">
      <dsp:nvSpPr>
        <dsp:cNvPr id="0" name=""/>
        <dsp:cNvSpPr/>
      </dsp:nvSpPr>
      <dsp:spPr>
        <a:xfrm>
          <a:off x="148635" y="682805"/>
          <a:ext cx="136153" cy="51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574"/>
              </a:lnTo>
              <a:lnTo>
                <a:pt x="136153" y="510574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63778-3955-4E02-9549-76D1AA364E84}">
      <dsp:nvSpPr>
        <dsp:cNvPr id="0" name=""/>
        <dsp:cNvSpPr/>
      </dsp:nvSpPr>
      <dsp:spPr>
        <a:xfrm>
          <a:off x="284788" y="852997"/>
          <a:ext cx="1089225" cy="680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Input Equations.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727" y="872936"/>
        <a:ext cx="1049347" cy="640887"/>
      </dsp:txXfrm>
    </dsp:sp>
    <dsp:sp modelId="{7A6668F3-78F0-419A-AD14-DB6D28E1B6C1}">
      <dsp:nvSpPr>
        <dsp:cNvPr id="0" name=""/>
        <dsp:cNvSpPr/>
      </dsp:nvSpPr>
      <dsp:spPr>
        <a:xfrm>
          <a:off x="1714396" y="2039"/>
          <a:ext cx="1361531" cy="680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Print Equations As Matrix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4335" y="21978"/>
        <a:ext cx="1321653" cy="640887"/>
      </dsp:txXfrm>
    </dsp:sp>
    <dsp:sp modelId="{653E4407-2285-4655-B0DD-FF1744D91035}">
      <dsp:nvSpPr>
        <dsp:cNvPr id="0" name=""/>
        <dsp:cNvSpPr/>
      </dsp:nvSpPr>
      <dsp:spPr>
        <a:xfrm>
          <a:off x="1850549" y="682805"/>
          <a:ext cx="136153" cy="51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574"/>
              </a:lnTo>
              <a:lnTo>
                <a:pt x="136153" y="510574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95B13-03D0-4869-BC6A-15B57FF4E3A8}">
      <dsp:nvSpPr>
        <dsp:cNvPr id="0" name=""/>
        <dsp:cNvSpPr/>
      </dsp:nvSpPr>
      <dsp:spPr>
        <a:xfrm>
          <a:off x="1986703" y="852997"/>
          <a:ext cx="1089225" cy="680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 Equations as matrix.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Return to main menu.</a:t>
          </a:r>
          <a:endParaRPr lang="en-US" sz="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6642" y="872936"/>
        <a:ext cx="1049347" cy="640887"/>
      </dsp:txXfrm>
    </dsp:sp>
    <dsp:sp modelId="{25F1B73E-32AF-413D-BEF7-6CD5703A6B17}">
      <dsp:nvSpPr>
        <dsp:cNvPr id="0" name=""/>
        <dsp:cNvSpPr/>
      </dsp:nvSpPr>
      <dsp:spPr>
        <a:xfrm>
          <a:off x="3416311" y="2039"/>
          <a:ext cx="1361531" cy="680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Triangular Factorization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6250" y="21978"/>
        <a:ext cx="1321653" cy="640887"/>
      </dsp:txXfrm>
    </dsp:sp>
    <dsp:sp modelId="{3A3AC41F-10BE-4B9D-9184-9D7E4A228BA0}">
      <dsp:nvSpPr>
        <dsp:cNvPr id="0" name=""/>
        <dsp:cNvSpPr/>
      </dsp:nvSpPr>
      <dsp:spPr>
        <a:xfrm>
          <a:off x="3552464" y="682805"/>
          <a:ext cx="136153" cy="51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574"/>
              </a:lnTo>
              <a:lnTo>
                <a:pt x="136153" y="510574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05F41-4CAB-4BD5-A5A5-F807652502EA}">
      <dsp:nvSpPr>
        <dsp:cNvPr id="0" name=""/>
        <dsp:cNvSpPr/>
      </dsp:nvSpPr>
      <dsp:spPr>
        <a:xfrm>
          <a:off x="3688617" y="852997"/>
          <a:ext cx="1089225" cy="680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Print Upper Matrix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 the upper triangle matrix.</a:t>
          </a:r>
          <a:endParaRPr lang="en-US" sz="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8556" y="872936"/>
        <a:ext cx="1049347" cy="640887"/>
      </dsp:txXfrm>
    </dsp:sp>
    <dsp:sp modelId="{5B234897-71B8-45F0-BA79-5938EB6A9C78}">
      <dsp:nvSpPr>
        <dsp:cNvPr id="0" name=""/>
        <dsp:cNvSpPr/>
      </dsp:nvSpPr>
      <dsp:spPr>
        <a:xfrm>
          <a:off x="3552464" y="682805"/>
          <a:ext cx="136153" cy="1361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31"/>
              </a:lnTo>
              <a:lnTo>
                <a:pt x="136153" y="1361531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16849-4CAA-4721-8137-55530B96FB20}">
      <dsp:nvSpPr>
        <dsp:cNvPr id="0" name=""/>
        <dsp:cNvSpPr/>
      </dsp:nvSpPr>
      <dsp:spPr>
        <a:xfrm>
          <a:off x="3688617" y="1703954"/>
          <a:ext cx="1089225" cy="680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Print Lower Matrix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 the lower triangle matrix.</a:t>
          </a:r>
          <a:endParaRPr lang="en-US" sz="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8556" y="1723893"/>
        <a:ext cx="1049347" cy="640887"/>
      </dsp:txXfrm>
    </dsp:sp>
    <dsp:sp modelId="{10FD8203-6A5A-4A08-A3BC-9B1F1BBF3B52}">
      <dsp:nvSpPr>
        <dsp:cNvPr id="0" name=""/>
        <dsp:cNvSpPr/>
      </dsp:nvSpPr>
      <dsp:spPr>
        <a:xfrm>
          <a:off x="3552464" y="682805"/>
          <a:ext cx="136153" cy="2212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489"/>
              </a:lnTo>
              <a:lnTo>
                <a:pt x="136153" y="2212489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1E7C5-23D4-4ABA-A930-C9B53E9B7DDB}">
      <dsp:nvSpPr>
        <dsp:cNvPr id="0" name=""/>
        <dsp:cNvSpPr/>
      </dsp:nvSpPr>
      <dsp:spPr>
        <a:xfrm>
          <a:off x="3688617" y="2554911"/>
          <a:ext cx="1089225" cy="680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3) Calculate Solution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Print the solutions.</a:t>
          </a:r>
          <a:endParaRPr lang="en-US" sz="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8556" y="2574850"/>
        <a:ext cx="1049347" cy="640887"/>
      </dsp:txXfrm>
    </dsp:sp>
    <dsp:sp modelId="{9EC307B8-77E6-43B7-A01E-3AF802BABA36}">
      <dsp:nvSpPr>
        <dsp:cNvPr id="0" name=""/>
        <dsp:cNvSpPr/>
      </dsp:nvSpPr>
      <dsp:spPr>
        <a:xfrm>
          <a:off x="3552464" y="682805"/>
          <a:ext cx="136153" cy="3063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446"/>
              </a:lnTo>
              <a:lnTo>
                <a:pt x="136153" y="3063446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7CA38-ACE3-4164-ADB3-E4DAD6293BDE}">
      <dsp:nvSpPr>
        <dsp:cNvPr id="0" name=""/>
        <dsp:cNvSpPr/>
      </dsp:nvSpPr>
      <dsp:spPr>
        <a:xfrm>
          <a:off x="3688617" y="3405869"/>
          <a:ext cx="1089225" cy="680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Return To Main Menu</a:t>
          </a:r>
          <a:endParaRPr lang="en-US" sz="1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8556" y="3425808"/>
        <a:ext cx="1049347" cy="640887"/>
      </dsp:txXfrm>
    </dsp:sp>
    <dsp:sp modelId="{C0BD6251-81F5-4DFA-9B2E-EE5B6BC321A6}">
      <dsp:nvSpPr>
        <dsp:cNvPr id="0" name=""/>
        <dsp:cNvSpPr/>
      </dsp:nvSpPr>
      <dsp:spPr>
        <a:xfrm>
          <a:off x="5118226" y="2039"/>
          <a:ext cx="1361531" cy="680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0) Exit</a:t>
          </a: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8165" y="21978"/>
        <a:ext cx="1321653" cy="640887"/>
      </dsp:txXfrm>
    </dsp:sp>
    <dsp:sp modelId="{9F59D16A-DF3C-4268-B474-DDA80CE07453}">
      <dsp:nvSpPr>
        <dsp:cNvPr id="0" name=""/>
        <dsp:cNvSpPr/>
      </dsp:nvSpPr>
      <dsp:spPr>
        <a:xfrm>
          <a:off x="5254379" y="682805"/>
          <a:ext cx="136153" cy="51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574"/>
              </a:lnTo>
              <a:lnTo>
                <a:pt x="136153" y="510574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8329C-683A-4587-BC20-0307246364A5}">
      <dsp:nvSpPr>
        <dsp:cNvPr id="0" name=""/>
        <dsp:cNvSpPr/>
      </dsp:nvSpPr>
      <dsp:spPr>
        <a:xfrm>
          <a:off x="5390532" y="852997"/>
          <a:ext cx="1089225" cy="680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Terminate Program.</a:t>
          </a:r>
          <a:endParaRPr lang="en-US" sz="1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0471" y="872936"/>
        <a:ext cx="1049347" cy="640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357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1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9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24F766-133D-4869-85FF-02FDFD852642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FBF8BD-893F-458B-BC05-5BC621B1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0223" y="2884715"/>
            <a:ext cx="7166086" cy="12954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948" y="4777380"/>
            <a:ext cx="6635931" cy="861420"/>
          </a:xfrm>
        </p:spPr>
        <p:txBody>
          <a:bodyPr>
            <a:normAutofit fontScale="92500"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Triangular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Factorisation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[LU]</a:t>
            </a:r>
          </a:p>
        </p:txBody>
      </p:sp>
    </p:spTree>
    <p:extLst>
      <p:ext uri="{BB962C8B-B14F-4D97-AF65-F5344CB8AC3E}">
        <p14:creationId xmlns:p14="http://schemas.microsoft.com/office/powerpoint/2010/main" val="794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6761" y="1211220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966" y="2272937"/>
            <a:ext cx="9366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Numeric Methods.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Triangular Factorization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LU Methods.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5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447" y="649517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Ideas and Layouts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034" y="1763048"/>
            <a:ext cx="926156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Interface – (windows console)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9" y="2604736"/>
            <a:ext cx="6938011" cy="3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447" y="649517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Ideas and Layouts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2701768"/>
              </p:ext>
            </p:extLst>
          </p:nvPr>
        </p:nvGraphicFramePr>
        <p:xfrm>
          <a:off x="1881051" y="2246810"/>
          <a:ext cx="6492240" cy="408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13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1447" y="649517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Descriptions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029" y="2011680"/>
            <a:ext cx="8164285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Triangular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Factorisation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Dolittle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 Decomposition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49086" y="1645920"/>
                <a:ext cx="9326880" cy="483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n, a, b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Set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1j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=&gt; for j=1 to n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                        =&gt; for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to n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for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 to 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3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j=2 to n do:</a:t>
                </a:r>
              </a:p>
              <a:p>
                <a:pPr marL="857250" lvl="1" indent="-400050">
                  <a:buAutoNum type="romanLcParenR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 to j</a:t>
                </a:r>
              </a:p>
              <a:p>
                <a:pPr lvl="2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kj</m:t>
                    </m:r>
                  </m:oMath>
                </a14:m>
                <a:endParaRPr lang="en-US" b="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ii)    For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=j + 1 to 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ij</m:t>
                        </m:r>
                      </m:den>
                    </m:f>
                  </m:oMath>
                </a14:m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ij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en-US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kj</m:t>
                    </m:r>
                    <m:r>
                      <a:rPr lang="en-US" b="0" i="0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342900" indent="-342900">
                  <a:buAutoNum type="arabicPeriod" startAt="4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z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342900" indent="-342900">
                  <a:buAutoNum type="arabicPeriod" startAt="4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 startAt="4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 to n</a:t>
                </a:r>
              </a:p>
              <a:p>
                <a:pPr marL="857250" lvl="1" indent="-400050">
                  <a:buAutoNum type="romanLcParenR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sum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57250" lvl="1" indent="-400050">
                  <a:buAutoNum type="romanLcParenR" startAt="2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1645920"/>
                <a:ext cx="9326880" cy="4833887"/>
              </a:xfrm>
              <a:prstGeom prst="rect">
                <a:avLst/>
              </a:prstGeom>
              <a:blipFill>
                <a:blip r:embed="rId2"/>
                <a:stretch>
                  <a:fillRect l="-392" t="-631" b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6316" y="414385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Descriptions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3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49086" y="1645920"/>
                <a:ext cx="9326880" cy="2462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 startAt="6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nn</a:t>
                </a:r>
                <a:endPara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6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=n-1 to 1</a:t>
                </a:r>
              </a:p>
              <a:p>
                <a:pPr marL="857250" lvl="1" indent="-400050">
                  <a:lnSpc>
                    <a:spcPct val="150000"/>
                  </a:lnSpc>
                  <a:buAutoNum type="romanLcParenR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57250" lvl="1" indent="-400050">
                  <a:lnSpc>
                    <a:spcPct val="150000"/>
                  </a:lnSpc>
                  <a:buAutoNum type="romanLcParenR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x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sum) /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  Write results.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57250" lvl="1" indent="-400050">
                  <a:lnSpc>
                    <a:spcPct val="150000"/>
                  </a:lnSpc>
                  <a:buAutoNum type="romanLcParenR"/>
                </a:pPr>
                <a:endPara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1645920"/>
                <a:ext cx="9326880" cy="2462084"/>
              </a:xfrm>
              <a:prstGeom prst="rect">
                <a:avLst/>
              </a:prstGeom>
              <a:blipFill>
                <a:blip r:embed="rId2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6316" y="414385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Descriptions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31" y="3069137"/>
            <a:ext cx="10515600" cy="1325563"/>
          </a:xfrm>
        </p:spPr>
        <p:txBody>
          <a:bodyPr/>
          <a:lstStyle/>
          <a:p>
            <a:r>
              <a:rPr lang="en-US" sz="8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7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ept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237</TotalTime>
  <Words>194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Corbel</vt:lpstr>
      <vt:lpstr>Times New Roman</vt:lpstr>
      <vt:lpstr>Wingdings</vt:lpstr>
      <vt:lpstr>Depth</vt:lpstr>
      <vt:lpstr>Equation Solver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Solver</dc:title>
  <dc:creator>Shaykh Siddique</dc:creator>
  <cp:lastModifiedBy>Shaykh Siddique</cp:lastModifiedBy>
  <cp:revision>16</cp:revision>
  <dcterms:created xsi:type="dcterms:W3CDTF">2017-04-11T08:57:46Z</dcterms:created>
  <dcterms:modified xsi:type="dcterms:W3CDTF">2017-04-12T10:41:35Z</dcterms:modified>
</cp:coreProperties>
</file>