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30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5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D851-0311-4EF8-8DDD-3E61ABBB68A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0025-2AAD-4C27-B724-86CE7FCF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405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Queen 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14732"/>
            <a:ext cx="12192000" cy="5043268"/>
          </a:xfrm>
          <a:noFill/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Shaykh Siddique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Majumder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Anika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Tabassum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University.</a:t>
            </a:r>
          </a:p>
        </p:txBody>
      </p:sp>
    </p:spTree>
    <p:extLst>
      <p:ext uri="{BB962C8B-B14F-4D97-AF65-F5344CB8AC3E}">
        <p14:creationId xmlns:p14="http://schemas.microsoft.com/office/powerpoint/2010/main" val="33864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Applications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0524" y="1320801"/>
            <a:ext cx="9129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Board Game.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Applying in Game Developing.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Sudoku Solving.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 perfect example of backtracking problem.</a:t>
            </a:r>
          </a:p>
        </p:txBody>
      </p:sp>
      <p:pic>
        <p:nvPicPr>
          <p:cNvPr id="8194" name="Picture 2" descr="Image result for back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04" y="3462750"/>
            <a:ext cx="5459791" cy="2379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backtrac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6" y="3462750"/>
            <a:ext cx="2959382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Algorithm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7279" y="1249251"/>
            <a:ext cx="8281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297769" y="1790163"/>
            <a:ext cx="0" cy="50227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96" y="2487122"/>
            <a:ext cx="5554908" cy="28189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10" y="1957137"/>
            <a:ext cx="5743933" cy="44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61762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sp>
        <p:nvSpPr>
          <p:cNvPr id="10" name="Up Arrow 9"/>
          <p:cNvSpPr/>
          <p:nvPr/>
        </p:nvSpPr>
        <p:spPr>
          <a:xfrm>
            <a:off x="2086377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2099255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042597" y="3232592"/>
            <a:ext cx="215291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31628" y="3039414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Safe movement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75408"/>
              </p:ext>
            </p:extLst>
          </p:nvPr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1191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sp>
        <p:nvSpPr>
          <p:cNvPr id="10" name="Up Arrow 9"/>
          <p:cNvSpPr/>
          <p:nvPr/>
        </p:nvSpPr>
        <p:spPr>
          <a:xfrm>
            <a:off x="2086377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2099255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a queen to </a:t>
            </a:r>
            <a:r>
              <a:rPr lang="en-US" b="1" dirty="0" smtClean="0">
                <a:solidFill>
                  <a:srgbClr val="FF0000"/>
                </a:solidFill>
              </a:rPr>
              <a:t>(0, 0)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75408"/>
              </p:ext>
            </p:extLst>
          </p:nvPr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80242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sp>
        <p:nvSpPr>
          <p:cNvPr id="10" name="Up Arrow 9"/>
          <p:cNvSpPr/>
          <p:nvPr/>
        </p:nvSpPr>
        <p:spPr>
          <a:xfrm>
            <a:off x="2614409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2099255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 </a:t>
            </a:r>
            <a:r>
              <a:rPr lang="en-US" b="1" dirty="0" smtClean="0">
                <a:solidFill>
                  <a:srgbClr val="FF0000"/>
                </a:solidFill>
              </a:rPr>
              <a:t>(0, 1).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11415" y="3219713"/>
            <a:ext cx="1738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31628" y="3039414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75408"/>
              </p:ext>
            </p:extLst>
          </p:nvPr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25860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sp>
        <p:nvSpPr>
          <p:cNvPr id="10" name="Up Arrow 9"/>
          <p:cNvSpPr/>
          <p:nvPr/>
        </p:nvSpPr>
        <p:spPr>
          <a:xfrm>
            <a:off x="2614409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2614414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 </a:t>
            </a:r>
            <a:r>
              <a:rPr lang="en-US" b="1" dirty="0" smtClean="0">
                <a:solidFill>
                  <a:srgbClr val="FF0000"/>
                </a:solidFill>
              </a:rPr>
              <a:t>(1, 1).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11415" y="3567446"/>
            <a:ext cx="1738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05870" y="3361389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75408"/>
              </p:ext>
            </p:extLst>
          </p:nvPr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05577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44409"/>
              </p:ext>
            </p:extLst>
          </p:nvPr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09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96064"/>
              </p:ext>
            </p:extLst>
          </p:nvPr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116695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 </a:t>
            </a:r>
            <a:r>
              <a:rPr lang="en-US" b="1" dirty="0" smtClean="0">
                <a:solidFill>
                  <a:srgbClr val="FF0000"/>
                </a:solidFill>
              </a:rPr>
              <a:t>(2, 1).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31628" y="3756268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60788" y="3940934"/>
            <a:ext cx="176654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90014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09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116695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a queen to </a:t>
            </a:r>
            <a:r>
              <a:rPr lang="en-US" b="1" dirty="0" smtClean="0">
                <a:solidFill>
                  <a:srgbClr val="FF0000"/>
                </a:solidFill>
              </a:rPr>
              <a:t>(2, 1)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2956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112142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 </a:t>
            </a:r>
            <a:r>
              <a:rPr lang="en-US" b="1" dirty="0" smtClean="0">
                <a:solidFill>
                  <a:srgbClr val="FF0000"/>
                </a:solidFill>
              </a:rPr>
              <a:t>(0, 2).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65204" y="3219713"/>
            <a:ext cx="1133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98546" y="3039414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2956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2729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 </a:t>
            </a:r>
            <a:r>
              <a:rPr lang="en-US" b="1" dirty="0" smtClean="0">
                <a:solidFill>
                  <a:srgbClr val="FF0000"/>
                </a:solidFill>
              </a:rPr>
              <a:t>(1, 2).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65204" y="3580325"/>
            <a:ext cx="1133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98546" y="3361387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4228"/>
            <a:ext cx="12192000" cy="5563772"/>
          </a:xfrm>
          <a:noFill/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 Queen problem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Requirements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N Queen problem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works (simulation)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1371600" lvl="3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2956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116697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 </a:t>
            </a:r>
            <a:r>
              <a:rPr lang="en-US" b="1" dirty="0" smtClean="0">
                <a:solidFill>
                  <a:srgbClr val="FF0000"/>
                </a:solidFill>
              </a:rPr>
              <a:t>(2, 2).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65204" y="3940937"/>
            <a:ext cx="1133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98546" y="3734874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2956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606087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 </a:t>
            </a:r>
            <a:r>
              <a:rPr lang="en-US" b="1" dirty="0" smtClean="0">
                <a:solidFill>
                  <a:srgbClr val="FF0000"/>
                </a:solidFill>
              </a:rPr>
              <a:t>(3, 2).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65204" y="4314427"/>
            <a:ext cx="1133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98546" y="4095486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2956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2729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/>
          <p:cNvSpPr/>
          <p:nvPr/>
        </p:nvSpPr>
        <p:spPr>
          <a:xfrm>
            <a:off x="7920507" y="4546239"/>
            <a:ext cx="296214" cy="4893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7842" y="5267458"/>
            <a:ext cx="5273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Function cannot move a Queen for this column.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So it will return by backtracking.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24158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0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116694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to position </a:t>
            </a:r>
            <a:r>
              <a:rPr lang="en-US" b="1" dirty="0" smtClean="0">
                <a:solidFill>
                  <a:srgbClr val="FF0000"/>
                </a:solidFill>
              </a:rPr>
              <a:t>(0, 2).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85655" y="3940939"/>
            <a:ext cx="18030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88699" y="3617773"/>
            <a:ext cx="2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efficient movement.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Remove this queen.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19033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0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60609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 </a:t>
            </a:r>
            <a:r>
              <a:rPr lang="en-US" b="1" dirty="0" smtClean="0">
                <a:solidFill>
                  <a:srgbClr val="FF0000"/>
                </a:solidFill>
              </a:rPr>
              <a:t>(3, 1).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96393" y="4301543"/>
            <a:ext cx="176654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28596" y="4091122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16967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0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60609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a queen to </a:t>
            </a:r>
            <a:r>
              <a:rPr lang="en-US" b="1" dirty="0" smtClean="0">
                <a:solidFill>
                  <a:srgbClr val="FF0000"/>
                </a:solidFill>
              </a:rPr>
              <a:t>(3, 1)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0380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086391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78085" y="3219718"/>
            <a:ext cx="12492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27335" y="3035052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0380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14424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</a:t>
            </a:r>
            <a:r>
              <a:rPr lang="en-US" b="1" dirty="0" smtClean="0">
                <a:solidFill>
                  <a:srgbClr val="FF0000"/>
                </a:solidFill>
              </a:rPr>
              <a:t>(1, 2)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163069" y="3567450"/>
            <a:ext cx="105820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4201" y="3357028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07692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0380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14424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a queen to </a:t>
            </a:r>
            <a:r>
              <a:rPr lang="en-US" b="1" dirty="0" smtClean="0">
                <a:solidFill>
                  <a:srgbClr val="FF0000"/>
                </a:solidFill>
              </a:rPr>
              <a:t>(1, 2)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04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125025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744754" y="3219718"/>
            <a:ext cx="7598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65972" y="3035052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Problem Definition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4228"/>
            <a:ext cx="12192000" cy="5563772"/>
          </a:xfrm>
          <a:noFill/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 Queen is the problem of placing N chess queens on an N×N chessboard so that no two queens attack each other.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Queen can attack on the same row , same column or diagonally.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n queen chess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66" y="2556559"/>
            <a:ext cx="4094918" cy="409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528473" y="3959745"/>
            <a:ext cx="13653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776656" y="3959745"/>
            <a:ext cx="9956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69104" y="4359632"/>
            <a:ext cx="0" cy="1699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8354" y="4347598"/>
            <a:ext cx="1282700" cy="128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10916" y="3131393"/>
            <a:ext cx="464206" cy="477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16700" y="3064308"/>
            <a:ext cx="601662" cy="601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897517" y="4359632"/>
            <a:ext cx="874763" cy="874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69104" y="3064308"/>
            <a:ext cx="0" cy="473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43310" y="3876059"/>
            <a:ext cx="260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Queen’s attacking line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2" name="Picture 6" descr="Image result for wrong n-que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16" y="3131393"/>
            <a:ext cx="3246446" cy="324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 rot="18818066">
            <a:off x="7594402" y="4401053"/>
            <a:ext cx="431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Wrong placement of Queen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04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40179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</a:t>
            </a:r>
            <a:r>
              <a:rPr lang="en-US" b="1" dirty="0" smtClean="0">
                <a:solidFill>
                  <a:srgbClr val="FF0000"/>
                </a:solidFill>
              </a:rPr>
              <a:t>(1,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744754" y="3580328"/>
            <a:ext cx="7598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65972" y="3382785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04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116703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</a:t>
            </a:r>
            <a:r>
              <a:rPr lang="en-US" b="1" dirty="0" smtClean="0">
                <a:solidFill>
                  <a:srgbClr val="FF0000"/>
                </a:solidFill>
              </a:rPr>
              <a:t>(2,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744754" y="3953819"/>
            <a:ext cx="7598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65972" y="3769153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04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606099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</a:t>
            </a:r>
            <a:r>
              <a:rPr lang="en-US" b="1" dirty="0" smtClean="0">
                <a:solidFill>
                  <a:srgbClr val="FF0000"/>
                </a:solidFill>
              </a:rPr>
              <a:t>(3,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744754" y="4301550"/>
            <a:ext cx="7598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65972" y="4104007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04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606099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8538698" y="4546239"/>
            <a:ext cx="296214" cy="4893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17842" y="5267458"/>
            <a:ext cx="5273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Function cannot move a Queen for this column.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So it will return by backtracking.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12907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16681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14425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165206" y="3580331"/>
            <a:ext cx="1339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78851" y="3270040"/>
            <a:ext cx="2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efficient movement.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Remove this queen.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to position </a:t>
            </a:r>
            <a:r>
              <a:rPr lang="en-US" b="1" dirty="0" smtClean="0">
                <a:solidFill>
                  <a:srgbClr val="FF0000"/>
                </a:solidFill>
              </a:rPr>
              <a:t>(1,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76337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16688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103827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165206" y="3953821"/>
            <a:ext cx="1339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65972" y="3769155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</a:t>
            </a:r>
            <a:r>
              <a:rPr lang="en-US" b="1" dirty="0" smtClean="0">
                <a:solidFill>
                  <a:srgbClr val="FF0000"/>
                </a:solidFill>
              </a:rPr>
              <a:t>(2, 2)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76337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16688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593228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165206" y="4314431"/>
            <a:ext cx="1339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65972" y="4104009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validity of  position</a:t>
            </a:r>
            <a:r>
              <a:rPr lang="en-US" b="1" dirty="0" smtClean="0">
                <a:solidFill>
                  <a:srgbClr val="FF0000"/>
                </a:solidFill>
              </a:rPr>
              <a:t>(3, 2)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16688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593228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7946270" y="4546239"/>
            <a:ext cx="296214" cy="4893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92084" y="5087152"/>
            <a:ext cx="5273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Function cannot move a Queen for this column.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So it will return by backtracking.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85491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40165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593228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11411" y="4314432"/>
            <a:ext cx="1622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50061" y="3978378"/>
            <a:ext cx="2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efficient movement.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Remove this queen.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to position </a:t>
            </a:r>
            <a:r>
              <a:rPr lang="en-US" b="1" dirty="0" smtClean="0">
                <a:solidFill>
                  <a:srgbClr val="FF0000"/>
                </a:solidFill>
              </a:rPr>
              <a:t>(3, 1).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6177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40168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593228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7379600" y="4546239"/>
            <a:ext cx="296214" cy="4893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92084" y="5087152"/>
            <a:ext cx="5273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Function cannot move a Queen for this column.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So it will return by backtracking.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Problem Definition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4228"/>
            <a:ext cx="12192000" cy="5563772"/>
          </a:xfrm>
          <a:noFill/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 Queen is the problem of placing N chess queens on an N×N chessboard so that no two queens attack each other.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Queen can attack on the same row , same column or diagonally.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could be many valid ways to fill a 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×N chessboard.</a:t>
            </a:r>
          </a:p>
          <a:p>
            <a:pPr marL="1371600" lvl="3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91154" y="4581618"/>
            <a:ext cx="331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8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 smtClean="0">
                <a:solidFill>
                  <a:srgbClr val="FF0000"/>
                </a:solidFill>
              </a:rPr>
              <a:t> Chessboard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056" name="Picture 8" descr="Image result for n-queen problem animated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90" y="2859664"/>
            <a:ext cx="4235903" cy="38440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05299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11213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12503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031864" y="3219730"/>
            <a:ext cx="209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47029" y="2883676"/>
            <a:ext cx="2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efficient movement.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Remove this queen.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to position 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).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09464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11213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27312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42597" y="3593204"/>
            <a:ext cx="215291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(1,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99807" y="3387144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93767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1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125033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(0, 1)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85656" y="3219728"/>
            <a:ext cx="1841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88694" y="3009306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1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27309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(1, 1)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85656" y="3593219"/>
            <a:ext cx="1841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88694" y="3395673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1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103831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(2, 1)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85656" y="3953831"/>
            <a:ext cx="1841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88694" y="3756283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261441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61898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(3, 1)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85656" y="4301543"/>
            <a:ext cx="160985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99807" y="4095483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53940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16691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112159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178086" y="3206838"/>
            <a:ext cx="1021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99807" y="2987903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64173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116691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112159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a queen to 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1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112159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7842" y="1777275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731877" y="3219736"/>
            <a:ext cx="463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95515" y="3039414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1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1443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7842" y="1777275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(1,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731877" y="3593227"/>
            <a:ext cx="463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95515" y="3374266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Problem Definition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3599286"/>
            <a:ext cx="12192000" cy="3258714"/>
          </a:xfrm>
          <a:noFill/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arl Friedrich Gauss 1840 by Jen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223" y="3222938"/>
            <a:ext cx="1838575" cy="23400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2579" y="1249251"/>
            <a:ext cx="11153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problem, originally introduced in 1850 by Carl Gauss, may be stated as follows: find a placement of n queens on an N×N chessboard, such that no one queen can be taken by any other.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30310" y="3222938"/>
            <a:ext cx="8907033" cy="2340004"/>
          </a:xfrm>
          <a:prstGeom prst="roundRect">
            <a:avLst/>
          </a:prstGeom>
          <a:gradFill>
            <a:gsLst>
              <a:gs pos="44000">
                <a:schemeClr val="accent6">
                  <a:lumMod val="40000"/>
                  <a:lumOff val="60000"/>
                </a:schemeClr>
              </a:gs>
              <a:gs pos="89000">
                <a:schemeClr val="accent6">
                  <a:lumMod val="20000"/>
                  <a:lumOff val="80000"/>
                </a:schemeClr>
              </a:gs>
              <a:gs pos="27000">
                <a:schemeClr val="accent6">
                  <a:lumMod val="105000"/>
                  <a:satMod val="103000"/>
                  <a:tint val="73000"/>
                </a:schemeClr>
              </a:gs>
              <a:gs pos="7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20463" y="3374266"/>
            <a:ext cx="87061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Johann Carl Friedrich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Johann Carl Friedrich Gauss (1777-1855) was a German mathematician who contributed significantly to many fields, including number theory, algebra, statistics, analysis, differential geometry, geodesy, geophysics, mechanics, electrostatics, magnetic fields, astronomy, matrix theory, and optics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1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1443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7842" y="1777275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validity of </a:t>
            </a:r>
            <a:r>
              <a:rPr lang="en-US" dirty="0" smtClean="0">
                <a:solidFill>
                  <a:srgbClr val="FF0000"/>
                </a:solidFill>
              </a:rPr>
              <a:t> position </a:t>
            </a:r>
            <a:r>
              <a:rPr lang="en-US" b="1" dirty="0" smtClean="0">
                <a:solidFill>
                  <a:srgbClr val="FF0000"/>
                </a:solidFill>
              </a:rPr>
              <a:t>(1,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693239" y="3953812"/>
            <a:ext cx="50656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99807" y="3734877"/>
            <a:ext cx="26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Safe movement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N Queens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62917"/>
              </p:ext>
            </p:extLst>
          </p:nvPr>
        </p:nvGraphicFramePr>
        <p:xfrm>
          <a:off x="6091708" y="2665925"/>
          <a:ext cx="2836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3"/>
                <a:gridCol w="567243"/>
                <a:gridCol w="567243"/>
                <a:gridCol w="567243"/>
                <a:gridCol w="567243"/>
              </a:tblGrid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2244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3037" y="1339403"/>
            <a:ext cx="74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of 4×4 chessboard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3037" y="2138290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>
            <a:off x="3593213" y="2550017"/>
            <a:ext cx="283335" cy="48939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3037" y="4193358"/>
          <a:ext cx="30165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579"/>
                <a:gridCol w="527751"/>
                <a:gridCol w="502276"/>
                <a:gridCol w="489398"/>
                <a:gridCol w="476518"/>
              </a:tblGrid>
              <a:tr h="297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614436" y="4636392"/>
            <a:ext cx="283335" cy="48939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17842" y="1854549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a queen to </a:t>
            </a:r>
            <a:r>
              <a:rPr lang="en-US" b="1" dirty="0" smtClean="0">
                <a:solidFill>
                  <a:srgbClr val="FF0000"/>
                </a:solidFill>
              </a:rPr>
              <a:t>(0,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Basic Requirements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recursion nque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2" b="10483"/>
          <a:stretch/>
        </p:blipFill>
        <p:spPr bwMode="auto">
          <a:xfrm>
            <a:off x="1476375" y="2129913"/>
            <a:ext cx="8653420" cy="39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5029" y="1368697"/>
            <a:ext cx="1102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Part of the recursion tree for the N Queen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8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Applications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0524" y="1320801"/>
            <a:ext cx="912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Board Game</a:t>
            </a:r>
          </a:p>
        </p:txBody>
      </p:sp>
      <p:pic>
        <p:nvPicPr>
          <p:cNvPr id="4098" name="Picture 2" descr="https://img2.cgtrader.com/items/781038/0a728b6ba1/marble-chess-set-3d-model-obj-ma-mb-mt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2296928"/>
            <a:ext cx="6419293" cy="3760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Applications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0524" y="1320801"/>
            <a:ext cx="9129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Board Game.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Applying in Game Developing.</a:t>
            </a:r>
          </a:p>
        </p:txBody>
      </p:sp>
      <p:pic>
        <p:nvPicPr>
          <p:cNvPr id="5122" name="Picture 2" descr="Image result for real life n queen problem applic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5"/>
          <a:stretch/>
        </p:blipFill>
        <p:spPr bwMode="auto">
          <a:xfrm>
            <a:off x="8157333" y="2403453"/>
            <a:ext cx="2492676" cy="390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real life n queen problem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97" y="2401331"/>
            <a:ext cx="3692030" cy="39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Applications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0524" y="1320801"/>
            <a:ext cx="912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Board Game.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Applying in Game Developing.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Sudoku Solving.</a:t>
            </a:r>
          </a:p>
        </p:txBody>
      </p:sp>
      <p:pic>
        <p:nvPicPr>
          <p:cNvPr id="7170" name="Picture 2" descr="Image result for backtracking sudo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898" y="2772785"/>
            <a:ext cx="3283630" cy="32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2318</Words>
  <Application>Microsoft Office PowerPoint</Application>
  <PresentationFormat>Widescreen</PresentationFormat>
  <Paragraphs>1610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Wingdings</vt:lpstr>
      <vt:lpstr>Office Theme</vt:lpstr>
      <vt:lpstr> N Queen Problem</vt:lpstr>
      <vt:lpstr> Overview</vt:lpstr>
      <vt:lpstr> Problem Definition</vt:lpstr>
      <vt:lpstr> Problem Definition</vt:lpstr>
      <vt:lpstr> Problem Definition</vt:lpstr>
      <vt:lpstr> Basic Requirements</vt:lpstr>
      <vt:lpstr>  Applications</vt:lpstr>
      <vt:lpstr>  Applications</vt:lpstr>
      <vt:lpstr>  Applications</vt:lpstr>
      <vt:lpstr>  Applications</vt:lpstr>
      <vt:lpstr>  Algorithm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  <vt:lpstr>  N Queens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 Queen Problem</dc:title>
  <dc:creator>Shaykh Siddique</dc:creator>
  <cp:lastModifiedBy>Shaykh Siddique</cp:lastModifiedBy>
  <cp:revision>36</cp:revision>
  <dcterms:created xsi:type="dcterms:W3CDTF">2017-12-03T19:37:44Z</dcterms:created>
  <dcterms:modified xsi:type="dcterms:W3CDTF">2017-12-04T17:33:44Z</dcterms:modified>
</cp:coreProperties>
</file>