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xls" ContentType="application/vnd.ms-exce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2"/>
  </p:notesMasterIdLst>
  <p:handoutMasterIdLst>
    <p:handoutMasterId r:id="rId43"/>
  </p:handoutMasterIdLst>
  <p:sldIdLst>
    <p:sldId id="295" r:id="rId2"/>
    <p:sldId id="291" r:id="rId3"/>
    <p:sldId id="296" r:id="rId4"/>
    <p:sldId id="333" r:id="rId5"/>
    <p:sldId id="297" r:id="rId6"/>
    <p:sldId id="298" r:id="rId7"/>
    <p:sldId id="299" r:id="rId8"/>
    <p:sldId id="300" r:id="rId9"/>
    <p:sldId id="301" r:id="rId10"/>
    <p:sldId id="302" r:id="rId11"/>
    <p:sldId id="303" r:id="rId12"/>
    <p:sldId id="304" r:id="rId13"/>
    <p:sldId id="305" r:id="rId14"/>
    <p:sldId id="306" r:id="rId15"/>
    <p:sldId id="307" r:id="rId16"/>
    <p:sldId id="308" r:id="rId17"/>
    <p:sldId id="321" r:id="rId18"/>
    <p:sldId id="320" r:id="rId19"/>
    <p:sldId id="311" r:id="rId20"/>
    <p:sldId id="312" r:id="rId21"/>
    <p:sldId id="313" r:id="rId22"/>
    <p:sldId id="314" r:id="rId23"/>
    <p:sldId id="315" r:id="rId24"/>
    <p:sldId id="316" r:id="rId25"/>
    <p:sldId id="317" r:id="rId26"/>
    <p:sldId id="318" r:id="rId27"/>
    <p:sldId id="319" r:id="rId28"/>
    <p:sldId id="322" r:id="rId29"/>
    <p:sldId id="323" r:id="rId30"/>
    <p:sldId id="324" r:id="rId31"/>
    <p:sldId id="325" r:id="rId32"/>
    <p:sldId id="326" r:id="rId33"/>
    <p:sldId id="327" r:id="rId34"/>
    <p:sldId id="328" r:id="rId35"/>
    <p:sldId id="329" r:id="rId36"/>
    <p:sldId id="330" r:id="rId37"/>
    <p:sldId id="331" r:id="rId38"/>
    <p:sldId id="332" r:id="rId39"/>
    <p:sldId id="293" r:id="rId40"/>
    <p:sldId id="292" r:id="rId41"/>
  </p:sldIdLst>
  <p:sldSz cx="9144000" cy="6858000" type="screen4x3"/>
  <p:notesSz cx="9601200" cy="15087600"/>
  <p:defaultTextStyle>
    <a:defPPr>
      <a:defRPr lang="en-US"/>
    </a:defPPr>
    <a:lvl1pPr algn="l" rtl="0" fontAlgn="base">
      <a:spcBef>
        <a:spcPct val="0"/>
      </a:spcBef>
      <a:spcAft>
        <a:spcPct val="0"/>
      </a:spcAft>
      <a:defRPr sz="2100" b="1" kern="1200">
        <a:solidFill>
          <a:schemeClr val="tx1"/>
        </a:solidFill>
        <a:latin typeface="Arial" charset="0"/>
        <a:ea typeface="ＭＳ Ｐゴシック" pitchFamily="34" charset="-128"/>
        <a:cs typeface="Arial" charset="0"/>
      </a:defRPr>
    </a:lvl1pPr>
    <a:lvl2pPr marL="419100" indent="38100" algn="l" rtl="0" fontAlgn="base">
      <a:spcBef>
        <a:spcPct val="0"/>
      </a:spcBef>
      <a:spcAft>
        <a:spcPct val="0"/>
      </a:spcAft>
      <a:defRPr sz="2100" b="1" kern="1200">
        <a:solidFill>
          <a:schemeClr val="tx1"/>
        </a:solidFill>
        <a:latin typeface="Arial" charset="0"/>
        <a:ea typeface="ＭＳ Ｐゴシック" pitchFamily="34" charset="-128"/>
        <a:cs typeface="Arial" charset="0"/>
      </a:defRPr>
    </a:lvl2pPr>
    <a:lvl3pPr marL="839788" indent="74613" algn="l" rtl="0" fontAlgn="base">
      <a:spcBef>
        <a:spcPct val="0"/>
      </a:spcBef>
      <a:spcAft>
        <a:spcPct val="0"/>
      </a:spcAft>
      <a:defRPr sz="2100" b="1" kern="1200">
        <a:solidFill>
          <a:schemeClr val="tx1"/>
        </a:solidFill>
        <a:latin typeface="Arial" charset="0"/>
        <a:ea typeface="ＭＳ Ｐゴシック" pitchFamily="34" charset="-128"/>
        <a:cs typeface="Arial" charset="0"/>
      </a:defRPr>
    </a:lvl3pPr>
    <a:lvl4pPr marL="1260475" indent="111125" algn="l" rtl="0" fontAlgn="base">
      <a:spcBef>
        <a:spcPct val="0"/>
      </a:spcBef>
      <a:spcAft>
        <a:spcPct val="0"/>
      </a:spcAft>
      <a:defRPr sz="2100" b="1" kern="1200">
        <a:solidFill>
          <a:schemeClr val="tx1"/>
        </a:solidFill>
        <a:latin typeface="Arial" charset="0"/>
        <a:ea typeface="ＭＳ Ｐゴシック" pitchFamily="34" charset="-128"/>
        <a:cs typeface="Arial" charset="0"/>
      </a:defRPr>
    </a:lvl4pPr>
    <a:lvl5pPr marL="1679575" indent="149225" algn="l" rtl="0" fontAlgn="base">
      <a:spcBef>
        <a:spcPct val="0"/>
      </a:spcBef>
      <a:spcAft>
        <a:spcPct val="0"/>
      </a:spcAft>
      <a:defRPr sz="2100" b="1" kern="1200">
        <a:solidFill>
          <a:schemeClr val="tx1"/>
        </a:solidFill>
        <a:latin typeface="Arial" charset="0"/>
        <a:ea typeface="ＭＳ Ｐゴシック" pitchFamily="34" charset="-128"/>
        <a:cs typeface="Arial" charset="0"/>
      </a:defRPr>
    </a:lvl5pPr>
    <a:lvl6pPr marL="2286000" algn="l" defTabSz="914400" rtl="0" eaLnBrk="1" latinLnBrk="0" hangingPunct="1">
      <a:defRPr sz="2100" b="1" kern="1200">
        <a:solidFill>
          <a:schemeClr val="tx1"/>
        </a:solidFill>
        <a:latin typeface="Arial" charset="0"/>
        <a:ea typeface="ＭＳ Ｐゴシック" pitchFamily="34" charset="-128"/>
        <a:cs typeface="Arial" charset="0"/>
      </a:defRPr>
    </a:lvl6pPr>
    <a:lvl7pPr marL="2743200" algn="l" defTabSz="914400" rtl="0" eaLnBrk="1" latinLnBrk="0" hangingPunct="1">
      <a:defRPr sz="2100" b="1" kern="1200">
        <a:solidFill>
          <a:schemeClr val="tx1"/>
        </a:solidFill>
        <a:latin typeface="Arial" charset="0"/>
        <a:ea typeface="ＭＳ Ｐゴシック" pitchFamily="34" charset="-128"/>
        <a:cs typeface="Arial" charset="0"/>
      </a:defRPr>
    </a:lvl7pPr>
    <a:lvl8pPr marL="3200400" algn="l" defTabSz="914400" rtl="0" eaLnBrk="1" latinLnBrk="0" hangingPunct="1">
      <a:defRPr sz="2100" b="1" kern="1200">
        <a:solidFill>
          <a:schemeClr val="tx1"/>
        </a:solidFill>
        <a:latin typeface="Arial" charset="0"/>
        <a:ea typeface="ＭＳ Ｐゴシック" pitchFamily="34" charset="-128"/>
        <a:cs typeface="Arial" charset="0"/>
      </a:defRPr>
    </a:lvl8pPr>
    <a:lvl9pPr marL="3657600" algn="l" defTabSz="914400" rtl="0" eaLnBrk="1" latinLnBrk="0" hangingPunct="1">
      <a:defRPr sz="2100" b="1"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DBEE4"/>
    <a:srgbClr val="4EDE29"/>
    <a:srgbClr val="006600"/>
    <a:srgbClr val="9999FF"/>
    <a:srgbClr val="9C5BCD"/>
    <a:srgbClr val="6699FF"/>
    <a:srgbClr val="9933FF"/>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45" autoAdjust="0"/>
    <p:restoredTop sz="96953" autoAdjust="0"/>
  </p:normalViewPr>
  <p:slideViewPr>
    <p:cSldViewPr snapToGrid="0">
      <p:cViewPr>
        <p:scale>
          <a:sx n="75" d="100"/>
          <a:sy n="75" d="100"/>
        </p:scale>
        <p:origin x="-1254" y="0"/>
      </p:cViewPr>
      <p:guideLst>
        <p:guide orient="horz" pos="2160"/>
        <p:guide pos="2880"/>
      </p:guideLst>
    </p:cSldViewPr>
  </p:slideViewPr>
  <p:outlineViewPr>
    <p:cViewPr>
      <p:scale>
        <a:sx n="33" d="100"/>
        <a:sy n="33" d="100"/>
      </p:scale>
      <p:origin x="0" y="15654"/>
    </p:cViewPr>
  </p:outlineViewPr>
  <p:notesTextViewPr>
    <p:cViewPr>
      <p:scale>
        <a:sx n="150" d="100"/>
        <a:sy n="150" d="100"/>
      </p:scale>
      <p:origin x="0" y="0"/>
    </p:cViewPr>
  </p:notesTextViewPr>
  <p:sorterViewPr>
    <p:cViewPr>
      <p:scale>
        <a:sx n="66" d="100"/>
        <a:sy n="66" d="100"/>
      </p:scale>
      <p:origin x="0" y="16458"/>
    </p:cViewPr>
  </p:sorterViewPr>
  <p:notesViewPr>
    <p:cSldViewPr snapToGrid="0">
      <p:cViewPr varScale="1">
        <p:scale>
          <a:sx n="33" d="100"/>
          <a:sy n="33" d="100"/>
        </p:scale>
        <p:origin x="-2052" y="-108"/>
      </p:cViewPr>
      <p:guideLst>
        <p:guide orient="horz" pos="4753"/>
        <p:guide pos="302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4160838" cy="754063"/>
          </a:xfrm>
          <a:prstGeom prst="rect">
            <a:avLst/>
          </a:prstGeom>
          <a:noFill/>
          <a:ln w="9525">
            <a:noFill/>
            <a:miter lim="800000"/>
            <a:headEnd/>
            <a:tailEnd/>
          </a:ln>
        </p:spPr>
        <p:txBody>
          <a:bodyPr vert="horz" wrap="square" lIns="141036" tIns="70519" rIns="141036" bIns="70519" numCol="1" anchor="t" anchorCtr="0" compatLnSpc="1">
            <a:prstTxWarp prst="textNoShape">
              <a:avLst/>
            </a:prstTxWarp>
          </a:bodyPr>
          <a:lstStyle>
            <a:lvl1pPr eaLnBrk="0" hangingPunct="0">
              <a:defRPr sz="1900" b="0">
                <a:ea typeface="ＭＳ Ｐゴシック" charset="-128"/>
                <a:cs typeface="+mn-cs"/>
              </a:defRPr>
            </a:lvl1pPr>
          </a:lstStyle>
          <a:p>
            <a:pPr>
              <a:defRPr/>
            </a:pPr>
            <a:endParaRPr lang="en-US"/>
          </a:p>
        </p:txBody>
      </p:sp>
      <p:sp>
        <p:nvSpPr>
          <p:cNvPr id="1027" name="Rectangle 3"/>
          <p:cNvSpPr>
            <a:spLocks noGrp="1" noChangeArrowheads="1"/>
          </p:cNvSpPr>
          <p:nvPr>
            <p:ph type="dt" idx="1"/>
          </p:nvPr>
        </p:nvSpPr>
        <p:spPr bwMode="auto">
          <a:xfrm>
            <a:off x="5440363" y="0"/>
            <a:ext cx="4160837" cy="754063"/>
          </a:xfrm>
          <a:prstGeom prst="rect">
            <a:avLst/>
          </a:prstGeom>
          <a:noFill/>
          <a:ln w="9525">
            <a:noFill/>
            <a:miter lim="800000"/>
            <a:headEnd/>
            <a:tailEnd/>
          </a:ln>
        </p:spPr>
        <p:txBody>
          <a:bodyPr vert="horz" wrap="square" lIns="141036" tIns="70519" rIns="141036" bIns="70519" numCol="1" anchor="t" anchorCtr="0" compatLnSpc="1">
            <a:prstTxWarp prst="textNoShape">
              <a:avLst/>
            </a:prstTxWarp>
          </a:bodyPr>
          <a:lstStyle>
            <a:lvl1pPr algn="r" eaLnBrk="0" hangingPunct="0">
              <a:defRPr sz="1900" b="0">
                <a:ea typeface="ＭＳ Ｐゴシック" charset="-128"/>
                <a:cs typeface="+mn-cs"/>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028700" y="1131888"/>
            <a:ext cx="7543800" cy="565785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1279525" y="7165975"/>
            <a:ext cx="7042150" cy="6789738"/>
          </a:xfrm>
          <a:prstGeom prst="rect">
            <a:avLst/>
          </a:prstGeom>
          <a:noFill/>
          <a:ln w="9525">
            <a:noFill/>
            <a:miter lim="800000"/>
            <a:headEnd/>
            <a:tailEnd/>
          </a:ln>
        </p:spPr>
        <p:txBody>
          <a:bodyPr vert="horz" wrap="square" lIns="141036" tIns="70519" rIns="141036" bIns="705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14333538"/>
            <a:ext cx="4160838" cy="754062"/>
          </a:xfrm>
          <a:prstGeom prst="rect">
            <a:avLst/>
          </a:prstGeom>
          <a:noFill/>
          <a:ln w="9525">
            <a:noFill/>
            <a:miter lim="800000"/>
            <a:headEnd/>
            <a:tailEnd/>
          </a:ln>
        </p:spPr>
        <p:txBody>
          <a:bodyPr vert="horz" wrap="square" lIns="141036" tIns="70519" rIns="141036" bIns="70519" numCol="1" anchor="b" anchorCtr="0" compatLnSpc="1">
            <a:prstTxWarp prst="textNoShape">
              <a:avLst/>
            </a:prstTxWarp>
          </a:bodyPr>
          <a:lstStyle>
            <a:lvl1pPr eaLnBrk="0" hangingPunct="0">
              <a:defRPr sz="1900" b="0">
                <a:ea typeface="ＭＳ Ｐゴシック" charset="-128"/>
                <a:cs typeface="+mn-cs"/>
              </a:defRPr>
            </a:lvl1pPr>
          </a:lstStyle>
          <a:p>
            <a:pPr>
              <a:defRPr/>
            </a:pPr>
            <a:endParaRPr lang="en-US"/>
          </a:p>
        </p:txBody>
      </p:sp>
      <p:sp>
        <p:nvSpPr>
          <p:cNvPr id="1031" name="Rectangle 7"/>
          <p:cNvSpPr>
            <a:spLocks noGrp="1" noChangeArrowheads="1"/>
          </p:cNvSpPr>
          <p:nvPr>
            <p:ph type="sldNum" sz="quarter" idx="5"/>
          </p:nvPr>
        </p:nvSpPr>
        <p:spPr bwMode="auto">
          <a:xfrm>
            <a:off x="5440363" y="14333538"/>
            <a:ext cx="4160837" cy="754062"/>
          </a:xfrm>
          <a:prstGeom prst="rect">
            <a:avLst/>
          </a:prstGeom>
          <a:noFill/>
          <a:ln w="9525">
            <a:noFill/>
            <a:miter lim="800000"/>
            <a:headEnd/>
            <a:tailEnd/>
          </a:ln>
        </p:spPr>
        <p:txBody>
          <a:bodyPr vert="horz" wrap="square" lIns="141036" tIns="70519" rIns="141036" bIns="70519" numCol="1" anchor="b" anchorCtr="0" compatLnSpc="1">
            <a:prstTxWarp prst="textNoShape">
              <a:avLst/>
            </a:prstTxWarp>
          </a:bodyPr>
          <a:lstStyle>
            <a:lvl1pPr algn="r" eaLnBrk="0" hangingPunct="0">
              <a:defRPr sz="1900" b="0">
                <a:ea typeface="ＭＳ Ｐゴシック" charset="-128"/>
                <a:cs typeface="+mn-cs"/>
              </a:defRPr>
            </a:lvl1pPr>
          </a:lstStyle>
          <a:p>
            <a:pPr>
              <a:defRPr/>
            </a:pPr>
            <a:fld id="{BE48BCCA-0F89-4E37-A3BF-5FD4A2BCF5CD}"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191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839788"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260475"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679575"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101333" algn="l" defTabSz="840533" rtl="0" eaLnBrk="1" latinLnBrk="0" hangingPunct="1">
      <a:defRPr sz="1200" kern="1200">
        <a:solidFill>
          <a:schemeClr val="tx1"/>
        </a:solidFill>
        <a:latin typeface="+mn-lt"/>
        <a:ea typeface="+mn-ea"/>
        <a:cs typeface="+mn-cs"/>
      </a:defRPr>
    </a:lvl6pPr>
    <a:lvl7pPr marL="2521600" algn="l" defTabSz="840533" rtl="0" eaLnBrk="1" latinLnBrk="0" hangingPunct="1">
      <a:defRPr sz="1200" kern="1200">
        <a:solidFill>
          <a:schemeClr val="tx1"/>
        </a:solidFill>
        <a:latin typeface="+mn-lt"/>
        <a:ea typeface="+mn-ea"/>
        <a:cs typeface="+mn-cs"/>
      </a:defRPr>
    </a:lvl7pPr>
    <a:lvl8pPr marL="2941868" algn="l" defTabSz="840533" rtl="0" eaLnBrk="1" latinLnBrk="0" hangingPunct="1">
      <a:defRPr sz="1200" kern="1200">
        <a:solidFill>
          <a:schemeClr val="tx1"/>
        </a:solidFill>
        <a:latin typeface="+mn-lt"/>
        <a:ea typeface="+mn-ea"/>
        <a:cs typeface="+mn-cs"/>
      </a:defRPr>
    </a:lvl8pPr>
    <a:lvl9pPr marL="3362134" algn="l" defTabSz="8405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0F66DA0-4252-4864-965F-DD1038689987}" type="slidenum">
              <a:rPr lang="en-US" smtClean="0">
                <a:ea typeface="ＭＳ Ｐゴシック" pitchFamily="34" charset="-128"/>
              </a:rPr>
              <a:pPr/>
              <a:t>1</a:t>
            </a:fld>
            <a:endParaRPr lang="en-US" smtClean="0">
              <a:ea typeface="ＭＳ Ｐゴシック" pitchFamily="34" charset="-128"/>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06E23AE-A878-4A46-8456-D19C3899D0EA}" type="slidenum">
              <a:rPr lang="en-US" smtClean="0">
                <a:ea typeface="ＭＳ Ｐゴシック" pitchFamily="34" charset="-128"/>
              </a:rPr>
              <a:pPr/>
              <a:t>10</a:t>
            </a:fld>
            <a:endParaRPr lang="en-US" smtClean="0">
              <a:ea typeface="ＭＳ Ｐゴシック" pitchFamily="34" charset="-128"/>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8CF2E9B-8B4C-401D-9A56-B253D52F5942}" type="slidenum">
              <a:rPr lang="en-US" smtClean="0">
                <a:ea typeface="ＭＳ Ｐゴシック" pitchFamily="34" charset="-128"/>
              </a:rPr>
              <a:pPr/>
              <a:t>11</a:t>
            </a:fld>
            <a:endParaRPr lang="en-US" smtClean="0">
              <a:ea typeface="ＭＳ Ｐゴシック" pitchFamily="34" charset="-128"/>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037841A-51EA-420F-A794-129AD485996A}" type="slidenum">
              <a:rPr lang="en-US" smtClean="0">
                <a:ea typeface="ＭＳ Ｐゴシック" pitchFamily="34" charset="-128"/>
              </a:rPr>
              <a:pPr/>
              <a:t>12</a:t>
            </a:fld>
            <a:endParaRPr lang="en-US" smtClean="0">
              <a:ea typeface="ＭＳ Ｐゴシック" pitchFamily="34" charset="-128"/>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9A7D67A-E288-474B-A94D-895F5B5C2614}" type="slidenum">
              <a:rPr lang="en-US" smtClean="0">
                <a:ea typeface="ＭＳ Ｐゴシック" pitchFamily="34" charset="-128"/>
              </a:rPr>
              <a:pPr/>
              <a:t>13</a:t>
            </a:fld>
            <a:endParaRPr lang="en-US" smtClean="0">
              <a:ea typeface="ＭＳ Ｐゴシック" pitchFamily="34" charset="-128"/>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1EA0E0-7F11-4303-9B4D-EC532907D8F8}" type="slidenum">
              <a:rPr lang="en-US" smtClean="0">
                <a:ea typeface="ＭＳ Ｐゴシック" pitchFamily="34" charset="-128"/>
              </a:rPr>
              <a:pPr/>
              <a:t>14</a:t>
            </a:fld>
            <a:endParaRPr lang="en-US" smtClean="0">
              <a:ea typeface="ＭＳ Ｐゴシック" pitchFamily="34"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A1AA08C-560D-4C3D-8C0B-F91F03966D87}" type="slidenum">
              <a:rPr lang="en-US" smtClean="0">
                <a:ea typeface="ＭＳ Ｐゴシック" pitchFamily="34" charset="-128"/>
              </a:rPr>
              <a:pPr/>
              <a:t>15</a:t>
            </a:fld>
            <a:endParaRPr lang="en-US" smtClean="0">
              <a:ea typeface="ＭＳ Ｐゴシック" pitchFamily="34"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6309D2D-4ED6-4B0C-BC8B-0C8E38022BFA}" type="slidenum">
              <a:rPr lang="en-US" smtClean="0">
                <a:ea typeface="ＭＳ Ｐゴシック" pitchFamily="34" charset="-128"/>
              </a:rPr>
              <a:pPr/>
              <a:t>16</a:t>
            </a:fld>
            <a:endParaRPr lang="en-US" smtClean="0">
              <a:ea typeface="ＭＳ Ｐゴシック" pitchFamily="34"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1684" name="Slide Number Placeholder 3"/>
          <p:cNvSpPr>
            <a:spLocks noGrp="1"/>
          </p:cNvSpPr>
          <p:nvPr>
            <p:ph type="sldNum" sz="quarter" idx="5"/>
          </p:nvPr>
        </p:nvSpPr>
        <p:spPr>
          <a:noFill/>
        </p:spPr>
        <p:txBody>
          <a:bodyPr/>
          <a:lstStyle/>
          <a:p>
            <a:fld id="{6B093E61-344C-488E-8792-A08E53F3DCBD}" type="slidenum">
              <a:rPr lang="en-US" smtClean="0">
                <a:ea typeface="ＭＳ Ｐゴシック" pitchFamily="34" charset="-128"/>
              </a:rPr>
              <a:pPr/>
              <a:t>17</a:t>
            </a:fld>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2708" name="Slide Number Placeholder 3"/>
          <p:cNvSpPr>
            <a:spLocks noGrp="1"/>
          </p:cNvSpPr>
          <p:nvPr>
            <p:ph type="sldNum" sz="quarter" idx="5"/>
          </p:nvPr>
        </p:nvSpPr>
        <p:spPr>
          <a:noFill/>
        </p:spPr>
        <p:txBody>
          <a:bodyPr/>
          <a:lstStyle/>
          <a:p>
            <a:fld id="{77AD20A8-5BAF-4E26-AC6C-16CBD74A2ACC}" type="slidenum">
              <a:rPr lang="en-US" smtClean="0">
                <a:ea typeface="ＭＳ Ｐゴシック" pitchFamily="34" charset="-128"/>
              </a:rPr>
              <a:pPr/>
              <a:t>18</a:t>
            </a:fld>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3732" name="Slide Number Placeholder 3"/>
          <p:cNvSpPr>
            <a:spLocks noGrp="1"/>
          </p:cNvSpPr>
          <p:nvPr>
            <p:ph type="sldNum" sz="quarter" idx="5"/>
          </p:nvPr>
        </p:nvSpPr>
        <p:spPr>
          <a:noFill/>
        </p:spPr>
        <p:txBody>
          <a:bodyPr/>
          <a:lstStyle/>
          <a:p>
            <a:fld id="{0BDE8A28-8B29-4E63-9B1A-4787CF2C2BBC}" type="slidenum">
              <a:rPr lang="en-US" smtClean="0">
                <a:ea typeface="ＭＳ Ｐゴシック" pitchFamily="34" charset="-128"/>
              </a:rPr>
              <a:pPr/>
              <a:t>19</a:t>
            </a:fld>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F4594E2-7AE7-41B8-BE8E-9DE19AE39C97}" type="slidenum">
              <a:rPr lang="en-US" smtClean="0">
                <a:ea typeface="ＭＳ Ｐゴシック" pitchFamily="34" charset="-128"/>
              </a:rPr>
              <a:pPr/>
              <a:t>2</a:t>
            </a:fld>
            <a:endParaRPr lang="en-US" smtClean="0">
              <a:ea typeface="ＭＳ Ｐゴシック"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4756" name="Slide Number Placeholder 3"/>
          <p:cNvSpPr>
            <a:spLocks noGrp="1"/>
          </p:cNvSpPr>
          <p:nvPr>
            <p:ph type="sldNum" sz="quarter" idx="5"/>
          </p:nvPr>
        </p:nvSpPr>
        <p:spPr>
          <a:noFill/>
        </p:spPr>
        <p:txBody>
          <a:bodyPr/>
          <a:lstStyle/>
          <a:p>
            <a:fld id="{75239BE4-8D1B-47FF-B4DC-F96F37AFC52B}" type="slidenum">
              <a:rPr lang="en-US" smtClean="0">
                <a:ea typeface="ＭＳ Ｐゴシック" pitchFamily="34" charset="-128"/>
              </a:rPr>
              <a:pPr/>
              <a:t>20</a:t>
            </a:fld>
            <a:endParaRPr lang="en-US"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5780" name="Slide Number Placeholder 3"/>
          <p:cNvSpPr>
            <a:spLocks noGrp="1"/>
          </p:cNvSpPr>
          <p:nvPr>
            <p:ph type="sldNum" sz="quarter" idx="5"/>
          </p:nvPr>
        </p:nvSpPr>
        <p:spPr>
          <a:noFill/>
        </p:spPr>
        <p:txBody>
          <a:bodyPr/>
          <a:lstStyle/>
          <a:p>
            <a:fld id="{AA2D8191-B41A-43DB-A63B-CD013373E9CC}" type="slidenum">
              <a:rPr lang="en-US" smtClean="0">
                <a:ea typeface="ＭＳ Ｐゴシック" pitchFamily="34" charset="-128"/>
              </a:rPr>
              <a:pPr/>
              <a:t>21</a:t>
            </a:fld>
            <a:endParaRPr lang="en-US"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6804" name="Slide Number Placeholder 3"/>
          <p:cNvSpPr>
            <a:spLocks noGrp="1"/>
          </p:cNvSpPr>
          <p:nvPr>
            <p:ph type="sldNum" sz="quarter" idx="5"/>
          </p:nvPr>
        </p:nvSpPr>
        <p:spPr>
          <a:noFill/>
        </p:spPr>
        <p:txBody>
          <a:bodyPr/>
          <a:lstStyle/>
          <a:p>
            <a:fld id="{67AF1DB3-8A8E-45F2-94B5-224B0F02CF17}" type="slidenum">
              <a:rPr lang="en-US" smtClean="0">
                <a:ea typeface="ＭＳ Ｐゴシック" pitchFamily="34" charset="-128"/>
              </a:rPr>
              <a:pPr/>
              <a:t>22</a:t>
            </a:fld>
            <a:endParaRPr lang="en-US"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7828" name="Slide Number Placeholder 3"/>
          <p:cNvSpPr>
            <a:spLocks noGrp="1"/>
          </p:cNvSpPr>
          <p:nvPr>
            <p:ph type="sldNum" sz="quarter" idx="5"/>
          </p:nvPr>
        </p:nvSpPr>
        <p:spPr>
          <a:noFill/>
        </p:spPr>
        <p:txBody>
          <a:bodyPr/>
          <a:lstStyle/>
          <a:p>
            <a:fld id="{A50288B4-8692-40C3-ABD4-77EF31AA4714}" type="slidenum">
              <a:rPr lang="en-US" smtClean="0">
                <a:ea typeface="ＭＳ Ｐゴシック" pitchFamily="34" charset="-128"/>
              </a:rPr>
              <a:pPr/>
              <a:t>23</a:t>
            </a:fld>
            <a:endParaRPr lang="en-US"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8852" name="Slide Number Placeholder 3"/>
          <p:cNvSpPr>
            <a:spLocks noGrp="1"/>
          </p:cNvSpPr>
          <p:nvPr>
            <p:ph type="sldNum" sz="quarter" idx="5"/>
          </p:nvPr>
        </p:nvSpPr>
        <p:spPr>
          <a:noFill/>
        </p:spPr>
        <p:txBody>
          <a:bodyPr/>
          <a:lstStyle/>
          <a:p>
            <a:fld id="{7CA68C3B-A383-4639-B2F1-44EA9D9E67BE}" type="slidenum">
              <a:rPr lang="en-US" smtClean="0">
                <a:ea typeface="ＭＳ Ｐゴシック" pitchFamily="34" charset="-128"/>
              </a:rPr>
              <a:pPr/>
              <a:t>24</a:t>
            </a:fld>
            <a:endParaRPr 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79876" name="Slide Number Placeholder 3"/>
          <p:cNvSpPr>
            <a:spLocks noGrp="1"/>
          </p:cNvSpPr>
          <p:nvPr>
            <p:ph type="sldNum" sz="quarter" idx="5"/>
          </p:nvPr>
        </p:nvSpPr>
        <p:spPr>
          <a:noFill/>
        </p:spPr>
        <p:txBody>
          <a:bodyPr/>
          <a:lstStyle/>
          <a:p>
            <a:fld id="{1A6DB0F4-7376-46E8-AFD5-3334F4E3A891}" type="slidenum">
              <a:rPr lang="en-US" smtClean="0">
                <a:ea typeface="ＭＳ Ｐゴシック" pitchFamily="34" charset="-128"/>
              </a:rPr>
              <a:pPr/>
              <a:t>25</a:t>
            </a:fld>
            <a:endParaRPr lang="en-US"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80900" name="Slide Number Placeholder 3"/>
          <p:cNvSpPr>
            <a:spLocks noGrp="1"/>
          </p:cNvSpPr>
          <p:nvPr>
            <p:ph type="sldNum" sz="quarter" idx="5"/>
          </p:nvPr>
        </p:nvSpPr>
        <p:spPr>
          <a:noFill/>
        </p:spPr>
        <p:txBody>
          <a:bodyPr/>
          <a:lstStyle/>
          <a:p>
            <a:fld id="{4CEECE47-1953-4FAD-A80D-F0E226BA9A13}" type="slidenum">
              <a:rPr lang="en-US" smtClean="0">
                <a:ea typeface="ＭＳ Ｐゴシック" pitchFamily="34" charset="-128"/>
              </a:rPr>
              <a:pPr/>
              <a:t>26</a:t>
            </a:fld>
            <a:endParaRPr lang="en-US"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81924" name="Slide Number Placeholder 3"/>
          <p:cNvSpPr>
            <a:spLocks noGrp="1"/>
          </p:cNvSpPr>
          <p:nvPr>
            <p:ph type="sldNum" sz="quarter" idx="5"/>
          </p:nvPr>
        </p:nvSpPr>
        <p:spPr>
          <a:noFill/>
        </p:spPr>
        <p:txBody>
          <a:bodyPr/>
          <a:lstStyle/>
          <a:p>
            <a:fld id="{DB7C0232-3271-41E7-B695-808EB8B179FF}" type="slidenum">
              <a:rPr lang="en-US" smtClean="0">
                <a:ea typeface="ＭＳ Ｐゴシック" pitchFamily="34" charset="-128"/>
              </a:rPr>
              <a:pPr/>
              <a:t>27</a:t>
            </a:fld>
            <a:endParaRPr lang="en-US"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2310FAA-2B0E-476E-96BE-85FF5B6A03FB}" type="slidenum">
              <a:rPr lang="en-US" smtClean="0">
                <a:ea typeface="ＭＳ Ｐゴシック" pitchFamily="34" charset="-128"/>
              </a:rPr>
              <a:pPr/>
              <a:t>28</a:t>
            </a:fld>
            <a:endParaRPr lang="en-US" smtClean="0">
              <a:ea typeface="ＭＳ Ｐゴシック" pitchFamily="34" charset="-128"/>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EBB8B88-F533-4759-A99A-E1D63812A306}" type="slidenum">
              <a:rPr lang="en-US" smtClean="0">
                <a:ea typeface="ＭＳ Ｐゴシック" pitchFamily="34" charset="-128"/>
              </a:rPr>
              <a:pPr/>
              <a:t>29</a:t>
            </a:fld>
            <a:endParaRPr lang="en-US" smtClean="0">
              <a:ea typeface="ＭＳ Ｐゴシック" pitchFamily="34" charset="-128"/>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4F0C40C-2A85-4520-B9B5-39AF9B761B28}" type="slidenum">
              <a:rPr lang="en-US" smtClean="0">
                <a:ea typeface="ＭＳ Ｐゴシック" pitchFamily="34" charset="-128"/>
              </a:rPr>
              <a:pPr/>
              <a:t>3</a:t>
            </a:fld>
            <a:endParaRPr lang="en-US" smtClean="0">
              <a:ea typeface="ＭＳ Ｐゴシック" pitchFamily="34"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6BB493B-32F7-4A18-83F2-D3075090E446}" type="slidenum">
              <a:rPr lang="en-US" smtClean="0">
                <a:ea typeface="ＭＳ Ｐゴシック" pitchFamily="34" charset="-128"/>
              </a:rPr>
              <a:pPr/>
              <a:t>30</a:t>
            </a:fld>
            <a:endParaRPr lang="en-US" smtClean="0">
              <a:ea typeface="ＭＳ Ｐゴシック" pitchFamily="34" charset="-128"/>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F80A295-DAF8-4342-9881-EF0F4E9B6A05}" type="slidenum">
              <a:rPr lang="en-US" smtClean="0">
                <a:ea typeface="ＭＳ Ｐゴシック" pitchFamily="34" charset="-128"/>
              </a:rPr>
              <a:pPr/>
              <a:t>31</a:t>
            </a:fld>
            <a:endParaRPr lang="en-US" smtClean="0">
              <a:ea typeface="ＭＳ Ｐゴシック" pitchFamily="34" charset="-128"/>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2952FB2-E377-417B-948D-FB0A0D380FAD}" type="slidenum">
              <a:rPr lang="en-US" smtClean="0">
                <a:ea typeface="ＭＳ Ｐゴシック" pitchFamily="34" charset="-128"/>
              </a:rPr>
              <a:pPr/>
              <a:t>32</a:t>
            </a:fld>
            <a:endParaRPr lang="en-US" smtClean="0">
              <a:ea typeface="ＭＳ Ｐゴシック" pitchFamily="34" charset="-128"/>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AC1D496-43AA-46D1-8918-D1CF3184D289}" type="slidenum">
              <a:rPr lang="en-US" smtClean="0">
                <a:ea typeface="ＭＳ Ｐゴシック" pitchFamily="34" charset="-128"/>
              </a:rPr>
              <a:pPr/>
              <a:t>33</a:t>
            </a:fld>
            <a:endParaRPr lang="en-US" smtClean="0">
              <a:ea typeface="ＭＳ Ｐゴシック" pitchFamily="34" charset="-128"/>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4F3FE76-EB26-4786-A0FF-28D769B228BA}" type="slidenum">
              <a:rPr lang="en-US" smtClean="0">
                <a:ea typeface="ＭＳ Ｐゴシック" pitchFamily="34" charset="-128"/>
              </a:rPr>
              <a:pPr/>
              <a:t>34</a:t>
            </a:fld>
            <a:endParaRPr lang="en-US" smtClean="0">
              <a:ea typeface="ＭＳ Ｐゴシック" pitchFamily="34"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28508C9-6B99-4FA9-83BF-B45272EF863C}" type="slidenum">
              <a:rPr lang="en-US" smtClean="0">
                <a:ea typeface="ＭＳ Ｐゴシック" pitchFamily="34" charset="-128"/>
              </a:rPr>
              <a:pPr/>
              <a:t>35</a:t>
            </a:fld>
            <a:endParaRPr lang="en-US" smtClean="0">
              <a:ea typeface="ＭＳ Ｐゴシック" pitchFamily="34"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3730AC5-2617-4F9D-BA62-F7F0268DD392}" type="slidenum">
              <a:rPr lang="en-US" smtClean="0">
                <a:ea typeface="ＭＳ Ｐゴシック" pitchFamily="34" charset="-128"/>
              </a:rPr>
              <a:pPr/>
              <a:t>36</a:t>
            </a:fld>
            <a:endParaRPr lang="en-US" smtClean="0">
              <a:ea typeface="ＭＳ Ｐゴシック" pitchFamily="34"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F16B580-3FBD-4427-8D64-CE1AD2D2451D}" type="slidenum">
              <a:rPr lang="en-US" smtClean="0">
                <a:ea typeface="ＭＳ Ｐゴシック" pitchFamily="34" charset="-128"/>
              </a:rPr>
              <a:pPr/>
              <a:t>37</a:t>
            </a:fld>
            <a:endParaRPr lang="en-US" smtClean="0">
              <a:ea typeface="ＭＳ Ｐゴシック" pitchFamily="34" charset="-128"/>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B51D1E1-1303-4E80-8BCF-4D4E41F3829A}" type="slidenum">
              <a:rPr lang="en-US" smtClean="0">
                <a:ea typeface="ＭＳ Ｐゴシック" pitchFamily="34" charset="-128"/>
              </a:rPr>
              <a:pPr/>
              <a:t>38</a:t>
            </a:fld>
            <a:endParaRPr lang="en-US" smtClean="0">
              <a:ea typeface="ＭＳ Ｐゴシック" pitchFamily="34" charset="-128"/>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53D0D4A-583E-4F4C-BB0C-663CFD0C9BEE}" type="slidenum">
              <a:rPr lang="en-US" smtClean="0">
                <a:ea typeface="ＭＳ Ｐゴシック" pitchFamily="34" charset="-128"/>
              </a:rPr>
              <a:pPr/>
              <a:t>39</a:t>
            </a:fld>
            <a:endParaRPr lang="en-US" smtClean="0">
              <a:ea typeface="ＭＳ Ｐゴシック" pitchFamily="34"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A4433A0-D6F6-42DB-80CA-7DAE45C57750}" type="slidenum">
              <a:rPr lang="en-US" smtClean="0">
                <a:ea typeface="ＭＳ Ｐゴシック" pitchFamily="34" charset="-128"/>
              </a:rPr>
              <a:pPr/>
              <a:t>4</a:t>
            </a:fld>
            <a:endParaRPr lang="en-US" smtClean="0">
              <a:ea typeface="ＭＳ Ｐゴシック" pitchFamily="34"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EB7A89A-1AEE-4DB6-9750-ED3AF62ED3DE}" type="slidenum">
              <a:rPr lang="en-US" smtClean="0">
                <a:ea typeface="ＭＳ Ｐゴシック" pitchFamily="34" charset="-128"/>
              </a:rPr>
              <a:pPr/>
              <a:t>40</a:t>
            </a:fld>
            <a:endParaRPr lang="en-US" smtClean="0">
              <a:ea typeface="ＭＳ Ｐゴシック" pitchFamily="34"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4490507-04EF-4D25-B6DA-0780B122BA1A}" type="slidenum">
              <a:rPr lang="en-US" smtClean="0">
                <a:ea typeface="ＭＳ Ｐゴシック" pitchFamily="34" charset="-128"/>
              </a:rPr>
              <a:pPr/>
              <a:t>5</a:t>
            </a:fld>
            <a:endParaRPr lang="en-US" smtClean="0">
              <a:ea typeface="ＭＳ Ｐゴシック" pitchFamily="34"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9ED785B-5B23-4874-AFEA-4883DBF41528}" type="slidenum">
              <a:rPr lang="en-US" smtClean="0">
                <a:ea typeface="ＭＳ Ｐゴシック" pitchFamily="34" charset="-128"/>
              </a:rPr>
              <a:pPr/>
              <a:t>6</a:t>
            </a:fld>
            <a:endParaRPr lang="en-US" smtClean="0">
              <a:ea typeface="ＭＳ Ｐゴシック" pitchFamily="34"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CB09970-E47E-4379-97F7-FDD75DB95373}" type="slidenum">
              <a:rPr lang="en-US" smtClean="0">
                <a:ea typeface="ＭＳ Ｐゴシック" pitchFamily="34" charset="-128"/>
              </a:rPr>
              <a:pPr/>
              <a:t>7</a:t>
            </a:fld>
            <a:endParaRPr lang="en-US" smtClean="0">
              <a:ea typeface="ＭＳ Ｐゴシック" pitchFamily="34"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43A99F1-5839-4CFE-8E84-0A91A6D742A9}" type="slidenum">
              <a:rPr lang="en-US" smtClean="0">
                <a:ea typeface="ＭＳ Ｐゴシック" pitchFamily="34" charset="-128"/>
              </a:rPr>
              <a:pPr/>
              <a:t>8</a:t>
            </a:fld>
            <a:endParaRPr lang="en-US" smtClean="0">
              <a:ea typeface="ＭＳ Ｐゴシック" pitchFamily="34" charset="-128"/>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4C47F55-9735-4D2D-9EBF-46696BFF5B7A}" type="slidenum">
              <a:rPr lang="en-US" smtClean="0">
                <a:ea typeface="ＭＳ Ｐゴシック" pitchFamily="34" charset="-128"/>
              </a:rPr>
              <a:pPr/>
              <a:t>9</a:t>
            </a:fld>
            <a:endParaRPr lang="en-US" smtClean="0">
              <a:ea typeface="ＭＳ Ｐゴシック" pitchFamily="34" charset="-128"/>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219200"/>
            <a:ext cx="9144000" cy="1524000"/>
          </a:xfrm>
          <a:prstGeom prst="rect">
            <a:avLst/>
          </a:prstGeom>
          <a:solidFill>
            <a:srgbClr val="000099">
              <a:alpha val="48000"/>
            </a:srgbClr>
          </a:solidFill>
          <a:ln w="38100" cap="rnd">
            <a:noFill/>
            <a:prstDash val="sysDot"/>
            <a:miter lim="800000"/>
            <a:headEnd/>
            <a:tailEnd/>
          </a:ln>
          <a:effectLst/>
        </p:spPr>
        <p:txBody>
          <a:bodyPr wrap="none" lIns="84052" tIns="42026" rIns="84052" bIns="42026" anchor="ctr"/>
          <a:lstStyle/>
          <a:p>
            <a:pPr eaLnBrk="0" hangingPunct="0">
              <a:defRPr/>
            </a:pPr>
            <a:endParaRPr lang="en-US">
              <a:ea typeface="ＭＳ Ｐゴシック" charset="-128"/>
              <a:cs typeface="+mn-cs"/>
            </a:endParaRPr>
          </a:p>
        </p:txBody>
      </p:sp>
      <p:sp>
        <p:nvSpPr>
          <p:cNvPr id="4099" name="Rectangle 3"/>
          <p:cNvSpPr>
            <a:spLocks noGrp="1" noChangeArrowheads="1"/>
          </p:cNvSpPr>
          <p:nvPr>
            <p:ph type="ctrTitle"/>
          </p:nvPr>
        </p:nvSpPr>
        <p:spPr>
          <a:xfrm>
            <a:off x="1143003" y="1567462"/>
            <a:ext cx="6858001" cy="443913"/>
          </a:xfrm>
        </p:spPr>
        <p:txBody>
          <a:bodyPr anchor="b"/>
          <a:lstStyle>
            <a:lvl1pPr>
              <a:defRPr sz="2900">
                <a:solidFill>
                  <a:srgbClr val="FFFFFF"/>
                </a:solidFill>
              </a:defRPr>
            </a:lvl1pPr>
          </a:lstStyle>
          <a:p>
            <a:r>
              <a:rPr lang="en-US" smtClean="0"/>
              <a:t>Click to edit Master title style</a:t>
            </a:r>
            <a:endParaRPr lang="en-US"/>
          </a:p>
        </p:txBody>
      </p:sp>
      <p:sp>
        <p:nvSpPr>
          <p:cNvPr id="4100" name="Rectangle 4"/>
          <p:cNvSpPr>
            <a:spLocks noGrp="1" noChangeArrowheads="1"/>
          </p:cNvSpPr>
          <p:nvPr>
            <p:ph type="subTitle" idx="1"/>
          </p:nvPr>
        </p:nvSpPr>
        <p:spPr>
          <a:xfrm>
            <a:off x="2971805" y="2209810"/>
            <a:ext cx="5181600" cy="260225"/>
          </a:xfrm>
        </p:spPr>
        <p:txBody>
          <a:bodyPr lIns="0" tIns="0" rIns="0" bIns="0">
            <a:spAutoFit/>
          </a:bodyPr>
          <a:lstStyle>
            <a:lvl1pPr marL="0" indent="0">
              <a:buFontTx/>
              <a:buNone/>
              <a:defRPr sz="1700">
                <a:solidFill>
                  <a:srgbClr val="FFFFFF"/>
                </a:solidFill>
              </a:defRPr>
            </a:lvl1pPr>
          </a:lstStyle>
          <a:p>
            <a:r>
              <a:rPr lang="en-US" smtClean="0"/>
              <a:t>Click to edit Master subtitle style</a:t>
            </a:r>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6" name="Slide Number Placeholder 5"/>
          <p:cNvSpPr>
            <a:spLocks noGrp="1"/>
          </p:cNvSpPr>
          <p:nvPr>
            <p:ph type="sldNum" sz="quarter" idx="12"/>
          </p:nvPr>
        </p:nvSpPr>
        <p:spPr/>
        <p:txBody>
          <a:bodyPr/>
          <a:lstStyle>
            <a:lvl1pPr>
              <a:defRPr/>
            </a:lvl1pPr>
          </a:lstStyle>
          <a:p>
            <a:pPr>
              <a:defRPr/>
            </a:pPr>
            <a:fld id="{E01E2416-2D71-481A-8FD9-649AD2C277E8}"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4187" y="304801"/>
            <a:ext cx="415498"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7801" y="304801"/>
            <a:ext cx="52768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6" name="Slide Number Placeholder 5"/>
          <p:cNvSpPr>
            <a:spLocks noGrp="1"/>
          </p:cNvSpPr>
          <p:nvPr>
            <p:ph type="sldNum" sz="quarter" idx="12"/>
          </p:nvPr>
        </p:nvSpPr>
        <p:spPr/>
        <p:txBody>
          <a:bodyPr/>
          <a:lstStyle>
            <a:lvl1pPr>
              <a:defRPr/>
            </a:lvl1pPr>
          </a:lstStyle>
          <a:p>
            <a:pPr>
              <a:defRPr/>
            </a:pPr>
            <a:fld id="{9BD672AB-50A1-4750-A4B7-AF9770555649}"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6"/>
            <a:ext cx="7772401" cy="1132742"/>
          </a:xfrm>
        </p:spPr>
        <p:txBody>
          <a:bodyPr anchor="t"/>
          <a:lstStyle>
            <a:lvl1pPr algn="l">
              <a:defRPr sz="37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20"/>
            <a:ext cx="7772401" cy="1500188"/>
          </a:xfrm>
        </p:spPr>
        <p:txBody>
          <a:bodyPr anchor="b"/>
          <a:lstStyle>
            <a:lvl1pPr marL="0" indent="0">
              <a:buNone/>
              <a:defRPr sz="1900"/>
            </a:lvl1pPr>
            <a:lvl2pPr marL="420265" indent="0">
              <a:buNone/>
              <a:defRPr sz="1700"/>
            </a:lvl2pPr>
            <a:lvl3pPr marL="840533" indent="0">
              <a:buNone/>
              <a:defRPr sz="1600"/>
            </a:lvl3pPr>
            <a:lvl4pPr marL="1260801" indent="0">
              <a:buNone/>
              <a:defRPr sz="1400"/>
            </a:lvl4pPr>
            <a:lvl5pPr marL="1681067" indent="0">
              <a:buNone/>
              <a:defRPr sz="1400"/>
            </a:lvl5pPr>
            <a:lvl6pPr marL="2101333" indent="0">
              <a:buNone/>
              <a:defRPr sz="1400"/>
            </a:lvl6pPr>
            <a:lvl7pPr marL="2521600" indent="0">
              <a:buNone/>
              <a:defRPr sz="1400"/>
            </a:lvl7pPr>
            <a:lvl8pPr marL="2941868" indent="0">
              <a:buNone/>
              <a:defRPr sz="1400"/>
            </a:lvl8pPr>
            <a:lvl9pPr marL="3362134"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6" name="Slide Number Placeholder 5"/>
          <p:cNvSpPr>
            <a:spLocks noGrp="1"/>
          </p:cNvSpPr>
          <p:nvPr>
            <p:ph type="sldNum" sz="quarter" idx="12"/>
          </p:nvPr>
        </p:nvSpPr>
        <p:spPr/>
        <p:txBody>
          <a:bodyPr/>
          <a:lstStyle>
            <a:lvl1pPr>
              <a:defRPr/>
            </a:lvl1pPr>
          </a:lstStyle>
          <a:p>
            <a:pPr>
              <a:defRPr/>
            </a:pPr>
            <a:fld id="{B2597D1E-6AA1-490B-8BCA-C8EDB7363359}"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1" y="1600200"/>
            <a:ext cx="3352800" cy="4648200"/>
          </a:xfrm>
        </p:spPr>
        <p:txBody>
          <a:bodyPr/>
          <a:lstStyle>
            <a:lvl1pPr>
              <a:defRPr sz="27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4" y="1600200"/>
            <a:ext cx="3352800" cy="4648200"/>
          </a:xfrm>
        </p:spPr>
        <p:txBody>
          <a:bodyPr/>
          <a:lstStyle>
            <a:lvl1pPr>
              <a:defRPr sz="27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7" name="Slide Number Placeholder 6"/>
          <p:cNvSpPr>
            <a:spLocks noGrp="1"/>
          </p:cNvSpPr>
          <p:nvPr>
            <p:ph type="sldNum" sz="quarter" idx="12"/>
          </p:nvPr>
        </p:nvSpPr>
        <p:spPr/>
        <p:txBody>
          <a:bodyPr/>
          <a:lstStyle>
            <a:lvl1pPr>
              <a:defRPr/>
            </a:lvl1pPr>
          </a:lstStyle>
          <a:p>
            <a:pPr>
              <a:defRPr/>
            </a:pPr>
            <a:fld id="{141ECB24-EDE0-4BC7-B831-2220B19F8810}"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639505"/>
            <a:ext cx="8229600" cy="41329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199" y="1535115"/>
            <a:ext cx="4040190" cy="639766"/>
          </a:xfrm>
        </p:spPr>
        <p:txBody>
          <a:bodyPr anchor="b"/>
          <a:lstStyle>
            <a:lvl1pPr marL="0" indent="0">
              <a:buNone/>
              <a:defRPr sz="2100" b="1"/>
            </a:lvl1pPr>
            <a:lvl2pPr marL="420265" indent="0">
              <a:buNone/>
              <a:defRPr sz="1900" b="1"/>
            </a:lvl2pPr>
            <a:lvl3pPr marL="840533" indent="0">
              <a:buNone/>
              <a:defRPr sz="1700" b="1"/>
            </a:lvl3pPr>
            <a:lvl4pPr marL="1260801" indent="0">
              <a:buNone/>
              <a:defRPr sz="1600" b="1"/>
            </a:lvl4pPr>
            <a:lvl5pPr marL="1681067" indent="0">
              <a:buNone/>
              <a:defRPr sz="1600" b="1"/>
            </a:lvl5pPr>
            <a:lvl6pPr marL="2101333" indent="0">
              <a:buNone/>
              <a:defRPr sz="1600" b="1"/>
            </a:lvl6pPr>
            <a:lvl7pPr marL="2521600" indent="0">
              <a:buNone/>
              <a:defRPr sz="1600" b="1"/>
            </a:lvl7pPr>
            <a:lvl8pPr marL="2941868" indent="0">
              <a:buNone/>
              <a:defRPr sz="1600" b="1"/>
            </a:lvl8pPr>
            <a:lvl9pPr marL="336213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81"/>
            <a:ext cx="4040190" cy="3951286"/>
          </a:xfrm>
        </p:spPr>
        <p:txBody>
          <a:bodyPr/>
          <a:lstStyle>
            <a:lvl1pPr>
              <a:defRPr sz="21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40" y="1535115"/>
            <a:ext cx="4041776" cy="639766"/>
          </a:xfrm>
        </p:spPr>
        <p:txBody>
          <a:bodyPr anchor="b"/>
          <a:lstStyle>
            <a:lvl1pPr marL="0" indent="0">
              <a:buNone/>
              <a:defRPr sz="2100" b="1"/>
            </a:lvl1pPr>
            <a:lvl2pPr marL="420265" indent="0">
              <a:buNone/>
              <a:defRPr sz="1900" b="1"/>
            </a:lvl2pPr>
            <a:lvl3pPr marL="840533" indent="0">
              <a:buNone/>
              <a:defRPr sz="1700" b="1"/>
            </a:lvl3pPr>
            <a:lvl4pPr marL="1260801" indent="0">
              <a:buNone/>
              <a:defRPr sz="1600" b="1"/>
            </a:lvl4pPr>
            <a:lvl5pPr marL="1681067" indent="0">
              <a:buNone/>
              <a:defRPr sz="1600" b="1"/>
            </a:lvl5pPr>
            <a:lvl6pPr marL="2101333" indent="0">
              <a:buNone/>
              <a:defRPr sz="1600" b="1"/>
            </a:lvl6pPr>
            <a:lvl7pPr marL="2521600" indent="0">
              <a:buNone/>
              <a:defRPr sz="1600" b="1"/>
            </a:lvl7pPr>
            <a:lvl8pPr marL="2941868" indent="0">
              <a:buNone/>
              <a:defRPr sz="1600" b="1"/>
            </a:lvl8pPr>
            <a:lvl9pPr marL="336213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40" y="2174881"/>
            <a:ext cx="4041776" cy="3951286"/>
          </a:xfrm>
        </p:spPr>
        <p:txBody>
          <a:bodyPr/>
          <a:lstStyle>
            <a:lvl1pPr>
              <a:defRPr sz="21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9" name="Slide Number Placeholder 8"/>
          <p:cNvSpPr>
            <a:spLocks noGrp="1"/>
          </p:cNvSpPr>
          <p:nvPr>
            <p:ph type="sldNum" sz="quarter" idx="12"/>
          </p:nvPr>
        </p:nvSpPr>
        <p:spPr/>
        <p:txBody>
          <a:bodyPr/>
          <a:lstStyle>
            <a:lvl1pPr>
              <a:defRPr/>
            </a:lvl1pPr>
          </a:lstStyle>
          <a:p>
            <a:pPr>
              <a:defRPr/>
            </a:pPr>
            <a:fld id="{1B4E7162-7DC2-4369-B6EB-0186F7EA61D2}"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5" name="Slide Number Placeholder 4"/>
          <p:cNvSpPr>
            <a:spLocks noGrp="1"/>
          </p:cNvSpPr>
          <p:nvPr>
            <p:ph type="sldNum" sz="quarter" idx="12"/>
          </p:nvPr>
        </p:nvSpPr>
        <p:spPr/>
        <p:txBody>
          <a:bodyPr/>
          <a:lstStyle>
            <a:lvl1pPr>
              <a:defRPr/>
            </a:lvl1pPr>
          </a:lstStyle>
          <a:p>
            <a:pPr>
              <a:defRPr/>
            </a:pPr>
            <a:fld id="{D7BC36C8-4B87-4AB2-B833-86DA92F21ADD}"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4" name="Slide Number Placeholder 3"/>
          <p:cNvSpPr>
            <a:spLocks noGrp="1"/>
          </p:cNvSpPr>
          <p:nvPr>
            <p:ph type="sldNum" sz="quarter" idx="12"/>
          </p:nvPr>
        </p:nvSpPr>
        <p:spPr/>
        <p:txBody>
          <a:bodyPr/>
          <a:lstStyle>
            <a:lvl1pPr>
              <a:defRPr/>
            </a:lvl1pPr>
          </a:lstStyle>
          <a:p>
            <a:pPr>
              <a:defRPr/>
            </a:pPr>
            <a:fld id="{F45459D5-3039-4D91-8D34-1D2C8B5DA1E9}"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853430"/>
            <a:ext cx="3008313" cy="58167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75052" y="273056"/>
            <a:ext cx="5111750" cy="5853113"/>
          </a:xfrm>
        </p:spPr>
        <p:txBody>
          <a:bodyPr/>
          <a:lstStyle>
            <a:lvl1pPr>
              <a:defRPr sz="2900"/>
            </a:lvl1pPr>
            <a:lvl2pPr>
              <a:defRPr sz="27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8" y="1435107"/>
            <a:ext cx="3008313" cy="4691063"/>
          </a:xfrm>
        </p:spPr>
        <p:txBody>
          <a:bodyPr/>
          <a:lstStyle>
            <a:lvl1pPr marL="0" indent="0">
              <a:buNone/>
              <a:defRPr sz="1400"/>
            </a:lvl1pPr>
            <a:lvl2pPr marL="420265" indent="0">
              <a:buNone/>
              <a:defRPr sz="1200"/>
            </a:lvl2pPr>
            <a:lvl3pPr marL="840533" indent="0">
              <a:buNone/>
              <a:defRPr sz="1000"/>
            </a:lvl3pPr>
            <a:lvl4pPr marL="1260801" indent="0">
              <a:buNone/>
              <a:defRPr sz="800"/>
            </a:lvl4pPr>
            <a:lvl5pPr marL="1681067" indent="0">
              <a:buNone/>
              <a:defRPr sz="800"/>
            </a:lvl5pPr>
            <a:lvl6pPr marL="2101333" indent="0">
              <a:buNone/>
              <a:defRPr sz="800"/>
            </a:lvl6pPr>
            <a:lvl7pPr marL="2521600" indent="0">
              <a:buNone/>
              <a:defRPr sz="800"/>
            </a:lvl7pPr>
            <a:lvl8pPr marL="2941868" indent="0">
              <a:buNone/>
              <a:defRPr sz="800"/>
            </a:lvl8pPr>
            <a:lvl9pPr marL="3362134"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7" name="Slide Number Placeholder 6"/>
          <p:cNvSpPr>
            <a:spLocks noGrp="1"/>
          </p:cNvSpPr>
          <p:nvPr>
            <p:ph type="sldNum" sz="quarter" idx="12"/>
          </p:nvPr>
        </p:nvSpPr>
        <p:spPr/>
        <p:txBody>
          <a:bodyPr/>
          <a:lstStyle>
            <a:lvl1pPr>
              <a:defRPr/>
            </a:lvl1pPr>
          </a:lstStyle>
          <a:p>
            <a:pPr>
              <a:defRPr/>
            </a:pPr>
            <a:fld id="{30ABF419-6086-4454-8AA0-EE2A988CC392}"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5076507"/>
            <a:ext cx="5486400" cy="290840"/>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92287" y="612780"/>
            <a:ext cx="5486400" cy="4114800"/>
          </a:xfrm>
        </p:spPr>
        <p:txBody>
          <a:bodyPr/>
          <a:lstStyle>
            <a:lvl1pPr marL="0" indent="0">
              <a:buNone/>
              <a:defRPr sz="2900"/>
            </a:lvl1pPr>
            <a:lvl2pPr marL="420265" indent="0">
              <a:buNone/>
              <a:defRPr sz="2700"/>
            </a:lvl2pPr>
            <a:lvl3pPr marL="840533" indent="0">
              <a:buNone/>
              <a:defRPr sz="2100"/>
            </a:lvl3pPr>
            <a:lvl4pPr marL="1260801" indent="0">
              <a:buNone/>
              <a:defRPr sz="1900"/>
            </a:lvl4pPr>
            <a:lvl5pPr marL="1681067" indent="0">
              <a:buNone/>
              <a:defRPr sz="1900"/>
            </a:lvl5pPr>
            <a:lvl6pPr marL="2101333" indent="0">
              <a:buNone/>
              <a:defRPr sz="1900"/>
            </a:lvl6pPr>
            <a:lvl7pPr marL="2521600" indent="0">
              <a:buNone/>
              <a:defRPr sz="1900"/>
            </a:lvl7pPr>
            <a:lvl8pPr marL="2941868" indent="0">
              <a:buNone/>
              <a:defRPr sz="1900"/>
            </a:lvl8pPr>
            <a:lvl9pPr marL="3362134" indent="0">
              <a:buNone/>
              <a:defRPr sz="19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7" y="5367342"/>
            <a:ext cx="5486400" cy="804863"/>
          </a:xfrm>
        </p:spPr>
        <p:txBody>
          <a:bodyPr/>
          <a:lstStyle>
            <a:lvl1pPr marL="0" indent="0">
              <a:buNone/>
              <a:defRPr sz="1400"/>
            </a:lvl1pPr>
            <a:lvl2pPr marL="420265" indent="0">
              <a:buNone/>
              <a:defRPr sz="1200"/>
            </a:lvl2pPr>
            <a:lvl3pPr marL="840533" indent="0">
              <a:buNone/>
              <a:defRPr sz="1000"/>
            </a:lvl3pPr>
            <a:lvl4pPr marL="1260801" indent="0">
              <a:buNone/>
              <a:defRPr sz="800"/>
            </a:lvl4pPr>
            <a:lvl5pPr marL="1681067" indent="0">
              <a:buNone/>
              <a:defRPr sz="800"/>
            </a:lvl5pPr>
            <a:lvl6pPr marL="2101333" indent="0">
              <a:buNone/>
              <a:defRPr sz="800"/>
            </a:lvl6pPr>
            <a:lvl7pPr marL="2521600" indent="0">
              <a:buNone/>
              <a:defRPr sz="800"/>
            </a:lvl7pPr>
            <a:lvl8pPr marL="2941868" indent="0">
              <a:buNone/>
              <a:defRPr sz="800"/>
            </a:lvl8pPr>
            <a:lvl9pPr marL="3362134"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Md.Shamsujjoha </a:t>
            </a:r>
            <a:endParaRPr lang="en-US">
              <a:solidFill>
                <a:schemeClr val="bg2"/>
              </a:solidFill>
            </a:endParaRPr>
          </a:p>
        </p:txBody>
      </p:sp>
      <p:sp>
        <p:nvSpPr>
          <p:cNvPr id="7" name="Slide Number Placeholder 6"/>
          <p:cNvSpPr>
            <a:spLocks noGrp="1"/>
          </p:cNvSpPr>
          <p:nvPr>
            <p:ph type="sldNum" sz="quarter" idx="12"/>
          </p:nvPr>
        </p:nvSpPr>
        <p:spPr/>
        <p:txBody>
          <a:bodyPr/>
          <a:lstStyle>
            <a:lvl1pPr>
              <a:defRPr/>
            </a:lvl1pPr>
          </a:lstStyle>
          <a:p>
            <a:pPr>
              <a:defRPr/>
            </a:pPr>
            <a:fld id="{CBE4DC38-75E0-43BF-80EA-339AF7C87002}"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0"/>
          </a:schemeClr>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447800" y="312738"/>
            <a:ext cx="7239000" cy="41275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smtClean="0"/>
              <a:t>Click to edit Master title style</a:t>
            </a:r>
          </a:p>
        </p:txBody>
      </p:sp>
      <p:sp>
        <p:nvSpPr>
          <p:cNvPr id="3075" name="Rectangle 3"/>
          <p:cNvSpPr>
            <a:spLocks noGrp="1" noChangeArrowheads="1"/>
          </p:cNvSpPr>
          <p:nvPr>
            <p:ph type="body" idx="1"/>
          </p:nvPr>
        </p:nvSpPr>
        <p:spPr bwMode="auto">
          <a:xfrm>
            <a:off x="1752600" y="1600200"/>
            <a:ext cx="6858000" cy="4648200"/>
          </a:xfrm>
          <a:prstGeom prst="rect">
            <a:avLst/>
          </a:prstGeom>
          <a:noFill/>
          <a:ln w="9525">
            <a:noFill/>
            <a:miter lim="800000"/>
            <a:headEnd/>
            <a:tailEnd/>
          </a:ln>
        </p:spPr>
        <p:txBody>
          <a:bodyPr vert="horz" wrap="square" lIns="84052" tIns="42026" rIns="84052" bIns="420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dt" sz="half" idx="2"/>
          </p:nvPr>
        </p:nvSpPr>
        <p:spPr bwMode="auto">
          <a:xfrm>
            <a:off x="0" y="6400800"/>
            <a:ext cx="1905000" cy="457200"/>
          </a:xfrm>
          <a:prstGeom prst="rect">
            <a:avLst/>
          </a:prstGeom>
          <a:noFill/>
          <a:ln w="9525">
            <a:noFill/>
            <a:miter lim="800000"/>
            <a:headEnd/>
            <a:tailEnd/>
          </a:ln>
        </p:spPr>
        <p:txBody>
          <a:bodyPr vert="horz" wrap="square" lIns="84052" tIns="42026" rIns="84052" bIns="42026" numCol="1" anchor="b" anchorCtr="0" compatLnSpc="1">
            <a:prstTxWarp prst="textNoShape">
              <a:avLst/>
            </a:prstTxWarp>
          </a:bodyPr>
          <a:lstStyle>
            <a:lvl1pPr eaLnBrk="0" hangingPunct="0">
              <a:spcBef>
                <a:spcPct val="50000"/>
              </a:spcBef>
              <a:defRPr sz="1000" b="0">
                <a:solidFill>
                  <a:schemeClr val="bg2"/>
                </a:solidFill>
                <a:latin typeface="+mn-lt"/>
                <a:ea typeface="ＭＳ Ｐゴシック" charset="-128"/>
                <a:cs typeface="+mn-cs"/>
              </a:defRPr>
            </a:lvl1pPr>
          </a:lstStyle>
          <a:p>
            <a:pPr>
              <a:defRPr/>
            </a:pPr>
            <a:endParaRPr lang="en-US"/>
          </a:p>
        </p:txBody>
      </p:sp>
      <p:sp>
        <p:nvSpPr>
          <p:cNvPr id="3077" name="Rectangle 5"/>
          <p:cNvSpPr>
            <a:spLocks noGrp="1" noChangeArrowheads="1"/>
          </p:cNvSpPr>
          <p:nvPr>
            <p:ph type="ftr" sz="quarter" idx="3"/>
          </p:nvPr>
        </p:nvSpPr>
        <p:spPr bwMode="auto">
          <a:xfrm>
            <a:off x="3276600" y="6400800"/>
            <a:ext cx="3124200" cy="457200"/>
          </a:xfrm>
          <a:prstGeom prst="rect">
            <a:avLst/>
          </a:prstGeom>
          <a:noFill/>
          <a:ln w="9525">
            <a:noFill/>
            <a:miter lim="800000"/>
            <a:headEnd/>
            <a:tailEnd/>
          </a:ln>
        </p:spPr>
        <p:txBody>
          <a:bodyPr vert="horz" wrap="square" lIns="84052" tIns="42026" rIns="84052" bIns="42026" numCol="1" anchor="b" anchorCtr="0" compatLnSpc="1">
            <a:prstTxWarp prst="textNoShape">
              <a:avLst/>
            </a:prstTxWarp>
          </a:bodyPr>
          <a:lstStyle>
            <a:lvl1pPr algn="ctr" eaLnBrk="0" hangingPunct="0">
              <a:spcBef>
                <a:spcPct val="50000"/>
              </a:spcBef>
              <a:defRPr sz="1000" b="0" smtClean="0">
                <a:latin typeface="+mn-lt"/>
                <a:ea typeface="ＭＳ Ｐゴシック" charset="-128"/>
                <a:cs typeface="+mn-cs"/>
              </a:defRPr>
            </a:lvl1pPr>
          </a:lstStyle>
          <a:p>
            <a:pPr>
              <a:defRPr/>
            </a:pPr>
            <a:r>
              <a:rPr lang="en-US"/>
              <a:t>Md.Shamsujjoha </a:t>
            </a:r>
            <a:endParaRPr lang="en-US">
              <a:solidFill>
                <a:schemeClr val="bg2"/>
              </a:solidFill>
            </a:endParaRPr>
          </a:p>
        </p:txBody>
      </p:sp>
      <p:sp>
        <p:nvSpPr>
          <p:cNvPr id="3078"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p:spPr>
        <p:txBody>
          <a:bodyPr vert="horz" wrap="square" lIns="84052" tIns="42026" rIns="84052" bIns="42026" numCol="1" anchor="b" anchorCtr="0" compatLnSpc="1">
            <a:prstTxWarp prst="textNoShape">
              <a:avLst/>
            </a:prstTxWarp>
          </a:bodyPr>
          <a:lstStyle>
            <a:lvl1pPr algn="r" eaLnBrk="0" hangingPunct="0">
              <a:spcBef>
                <a:spcPct val="50000"/>
              </a:spcBef>
              <a:defRPr sz="1000" b="0">
                <a:solidFill>
                  <a:schemeClr val="bg2"/>
                </a:solidFill>
                <a:latin typeface="+mn-lt"/>
                <a:ea typeface="ＭＳ Ｐゴシック" charset="-128"/>
                <a:cs typeface="+mn-cs"/>
              </a:defRPr>
            </a:lvl1pPr>
          </a:lstStyle>
          <a:p>
            <a:pPr>
              <a:defRPr/>
            </a:pPr>
            <a:fld id="{3D249BC8-3EAE-4C58-96D8-502781F334C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ipe dir="r"/>
  </p:transition>
  <p:hf sldNum="0" hdr="0" ftr="0" dt="0"/>
  <p:txStyles>
    <p:titleStyle>
      <a:lvl1pPr algn="l" rtl="0" fontAlgn="base">
        <a:spcBef>
          <a:spcPct val="0"/>
        </a:spcBef>
        <a:spcAft>
          <a:spcPct val="0"/>
        </a:spcAft>
        <a:defRPr kumimoji="1" sz="2700">
          <a:solidFill>
            <a:srgbClr val="000099"/>
          </a:solidFill>
          <a:latin typeface="+mj-lt"/>
          <a:ea typeface="+mj-ea"/>
          <a:cs typeface="+mj-cs"/>
        </a:defRPr>
      </a:lvl1pPr>
      <a:lvl2pPr algn="l" rtl="0" fontAlgn="base">
        <a:spcBef>
          <a:spcPct val="0"/>
        </a:spcBef>
        <a:spcAft>
          <a:spcPct val="0"/>
        </a:spcAft>
        <a:defRPr kumimoji="1" sz="2700">
          <a:solidFill>
            <a:srgbClr val="000099"/>
          </a:solidFill>
          <a:latin typeface="Tahoma" charset="0"/>
        </a:defRPr>
      </a:lvl2pPr>
      <a:lvl3pPr algn="l" rtl="0" fontAlgn="base">
        <a:spcBef>
          <a:spcPct val="0"/>
        </a:spcBef>
        <a:spcAft>
          <a:spcPct val="0"/>
        </a:spcAft>
        <a:defRPr kumimoji="1" sz="2700">
          <a:solidFill>
            <a:srgbClr val="000099"/>
          </a:solidFill>
          <a:latin typeface="Tahoma" charset="0"/>
        </a:defRPr>
      </a:lvl3pPr>
      <a:lvl4pPr algn="l" rtl="0" fontAlgn="base">
        <a:spcBef>
          <a:spcPct val="0"/>
        </a:spcBef>
        <a:spcAft>
          <a:spcPct val="0"/>
        </a:spcAft>
        <a:defRPr kumimoji="1" sz="2700">
          <a:solidFill>
            <a:srgbClr val="000099"/>
          </a:solidFill>
          <a:latin typeface="Tahoma" charset="0"/>
        </a:defRPr>
      </a:lvl4pPr>
      <a:lvl5pPr algn="l" rtl="0" fontAlgn="base">
        <a:spcBef>
          <a:spcPct val="0"/>
        </a:spcBef>
        <a:spcAft>
          <a:spcPct val="0"/>
        </a:spcAft>
        <a:defRPr kumimoji="1" sz="2700">
          <a:solidFill>
            <a:srgbClr val="000099"/>
          </a:solidFill>
          <a:latin typeface="Tahoma" charset="0"/>
        </a:defRPr>
      </a:lvl5pPr>
      <a:lvl6pPr marL="420265" algn="l" rtl="0" eaLnBrk="1" fontAlgn="base" hangingPunct="1">
        <a:spcBef>
          <a:spcPct val="0"/>
        </a:spcBef>
        <a:spcAft>
          <a:spcPct val="0"/>
        </a:spcAft>
        <a:defRPr kumimoji="1" sz="2700">
          <a:solidFill>
            <a:srgbClr val="000099"/>
          </a:solidFill>
          <a:latin typeface="Tahoma" charset="0"/>
        </a:defRPr>
      </a:lvl6pPr>
      <a:lvl7pPr marL="840533" algn="l" rtl="0" eaLnBrk="1" fontAlgn="base" hangingPunct="1">
        <a:spcBef>
          <a:spcPct val="0"/>
        </a:spcBef>
        <a:spcAft>
          <a:spcPct val="0"/>
        </a:spcAft>
        <a:defRPr kumimoji="1" sz="2700">
          <a:solidFill>
            <a:srgbClr val="000099"/>
          </a:solidFill>
          <a:latin typeface="Tahoma" charset="0"/>
        </a:defRPr>
      </a:lvl7pPr>
      <a:lvl8pPr marL="1260801" algn="l" rtl="0" eaLnBrk="1" fontAlgn="base" hangingPunct="1">
        <a:spcBef>
          <a:spcPct val="0"/>
        </a:spcBef>
        <a:spcAft>
          <a:spcPct val="0"/>
        </a:spcAft>
        <a:defRPr kumimoji="1" sz="2700">
          <a:solidFill>
            <a:srgbClr val="000099"/>
          </a:solidFill>
          <a:latin typeface="Tahoma" charset="0"/>
        </a:defRPr>
      </a:lvl8pPr>
      <a:lvl9pPr marL="1681067" algn="l" rtl="0" eaLnBrk="1" fontAlgn="base" hangingPunct="1">
        <a:spcBef>
          <a:spcPct val="0"/>
        </a:spcBef>
        <a:spcAft>
          <a:spcPct val="0"/>
        </a:spcAft>
        <a:defRPr kumimoji="1" sz="2700">
          <a:solidFill>
            <a:srgbClr val="000099"/>
          </a:solidFill>
          <a:latin typeface="Tahoma" charset="0"/>
        </a:defRPr>
      </a:lvl9pPr>
    </p:titleStyle>
    <p:bodyStyle>
      <a:lvl1pPr marL="314325" indent="-314325" algn="l" rtl="0" fontAlgn="base">
        <a:spcBef>
          <a:spcPct val="20000"/>
        </a:spcBef>
        <a:spcAft>
          <a:spcPct val="0"/>
        </a:spcAft>
        <a:buClr>
          <a:srgbClr val="0066FF"/>
        </a:buClr>
        <a:buSzPct val="125000"/>
        <a:buChar char="•"/>
        <a:defRPr kumimoji="1" sz="2100">
          <a:solidFill>
            <a:srgbClr val="000099"/>
          </a:solidFill>
          <a:latin typeface="+mn-lt"/>
          <a:ea typeface="+mn-ea"/>
          <a:cs typeface="+mn-cs"/>
        </a:defRPr>
      </a:lvl1pPr>
      <a:lvl2pPr marL="682625" indent="-261938" algn="l" rtl="0" fontAlgn="base">
        <a:spcBef>
          <a:spcPct val="20000"/>
        </a:spcBef>
        <a:spcAft>
          <a:spcPct val="0"/>
        </a:spcAft>
        <a:buClr>
          <a:srgbClr val="0066FF"/>
        </a:buClr>
        <a:buSzPct val="125000"/>
        <a:buChar char="•"/>
        <a:defRPr kumimoji="1" sz="1900">
          <a:solidFill>
            <a:srgbClr val="000099"/>
          </a:solidFill>
          <a:latin typeface="+mn-lt"/>
        </a:defRPr>
      </a:lvl2pPr>
      <a:lvl3pPr marL="1049338" indent="-209550" algn="l" rtl="0" fontAlgn="base">
        <a:spcBef>
          <a:spcPct val="20000"/>
        </a:spcBef>
        <a:spcAft>
          <a:spcPct val="0"/>
        </a:spcAft>
        <a:buClr>
          <a:srgbClr val="0066FF"/>
        </a:buClr>
        <a:buSzPct val="125000"/>
        <a:buChar char="•"/>
        <a:defRPr kumimoji="1">
          <a:solidFill>
            <a:srgbClr val="000099"/>
          </a:solidFill>
          <a:latin typeface="+mn-lt"/>
        </a:defRPr>
      </a:lvl3pPr>
      <a:lvl4pPr marL="1470025" indent="-209550" algn="l" rtl="0" fontAlgn="base">
        <a:spcBef>
          <a:spcPct val="20000"/>
        </a:spcBef>
        <a:spcAft>
          <a:spcPct val="0"/>
        </a:spcAft>
        <a:buClr>
          <a:srgbClr val="0066FF"/>
        </a:buClr>
        <a:buSzPct val="125000"/>
        <a:buChar char="•"/>
        <a:defRPr kumimoji="1" sz="1600">
          <a:solidFill>
            <a:srgbClr val="000099"/>
          </a:solidFill>
          <a:latin typeface="+mn-lt"/>
        </a:defRPr>
      </a:lvl4pPr>
      <a:lvl5pPr marL="1890713" indent="-209550" algn="l" rtl="0" fontAlgn="base">
        <a:spcBef>
          <a:spcPct val="20000"/>
        </a:spcBef>
        <a:spcAft>
          <a:spcPct val="0"/>
        </a:spcAft>
        <a:buClr>
          <a:srgbClr val="0066FF"/>
        </a:buClr>
        <a:buSzPct val="125000"/>
        <a:buChar char="•"/>
        <a:defRPr kumimoji="1" sz="1600">
          <a:solidFill>
            <a:srgbClr val="000099"/>
          </a:solidFill>
          <a:latin typeface="+mn-lt"/>
        </a:defRPr>
      </a:lvl5pPr>
      <a:lvl6pPr marL="2311466"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6pPr>
      <a:lvl7pPr marL="2731733"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7pPr>
      <a:lvl8pPr marL="3151999"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8pPr>
      <a:lvl9pPr marL="3572266" indent="-210133" algn="l" rtl="0" eaLnBrk="1" fontAlgn="base" hangingPunct="1">
        <a:spcBef>
          <a:spcPct val="20000"/>
        </a:spcBef>
        <a:spcAft>
          <a:spcPct val="0"/>
        </a:spcAft>
        <a:buClr>
          <a:srgbClr val="0066FF"/>
        </a:buClr>
        <a:buSzPct val="125000"/>
        <a:buChar char="•"/>
        <a:defRPr kumimoji="1" sz="1600">
          <a:solidFill>
            <a:srgbClr val="000099"/>
          </a:solidFill>
          <a:latin typeface="+mn-lt"/>
        </a:defRPr>
      </a:lvl9pPr>
    </p:bodyStyle>
    <p:otherStyle>
      <a:defPPr>
        <a:defRPr lang="en-US"/>
      </a:defPPr>
      <a:lvl1pPr marL="0" algn="l" defTabSz="840533" rtl="0" eaLnBrk="1" latinLnBrk="0" hangingPunct="1">
        <a:defRPr sz="1700" kern="1200">
          <a:solidFill>
            <a:schemeClr val="tx1"/>
          </a:solidFill>
          <a:latin typeface="+mn-lt"/>
          <a:ea typeface="+mn-ea"/>
          <a:cs typeface="+mn-cs"/>
        </a:defRPr>
      </a:lvl1pPr>
      <a:lvl2pPr marL="420265" algn="l" defTabSz="840533" rtl="0" eaLnBrk="1" latinLnBrk="0" hangingPunct="1">
        <a:defRPr sz="1700" kern="1200">
          <a:solidFill>
            <a:schemeClr val="tx1"/>
          </a:solidFill>
          <a:latin typeface="+mn-lt"/>
          <a:ea typeface="+mn-ea"/>
          <a:cs typeface="+mn-cs"/>
        </a:defRPr>
      </a:lvl2pPr>
      <a:lvl3pPr marL="840533" algn="l" defTabSz="840533" rtl="0" eaLnBrk="1" latinLnBrk="0" hangingPunct="1">
        <a:defRPr sz="1700" kern="1200">
          <a:solidFill>
            <a:schemeClr val="tx1"/>
          </a:solidFill>
          <a:latin typeface="+mn-lt"/>
          <a:ea typeface="+mn-ea"/>
          <a:cs typeface="+mn-cs"/>
        </a:defRPr>
      </a:lvl3pPr>
      <a:lvl4pPr marL="1260801" algn="l" defTabSz="840533" rtl="0" eaLnBrk="1" latinLnBrk="0" hangingPunct="1">
        <a:defRPr sz="1700" kern="1200">
          <a:solidFill>
            <a:schemeClr val="tx1"/>
          </a:solidFill>
          <a:latin typeface="+mn-lt"/>
          <a:ea typeface="+mn-ea"/>
          <a:cs typeface="+mn-cs"/>
        </a:defRPr>
      </a:lvl4pPr>
      <a:lvl5pPr marL="1681067" algn="l" defTabSz="840533" rtl="0" eaLnBrk="1" latinLnBrk="0" hangingPunct="1">
        <a:defRPr sz="1700" kern="1200">
          <a:solidFill>
            <a:schemeClr val="tx1"/>
          </a:solidFill>
          <a:latin typeface="+mn-lt"/>
          <a:ea typeface="+mn-ea"/>
          <a:cs typeface="+mn-cs"/>
        </a:defRPr>
      </a:lvl5pPr>
      <a:lvl6pPr marL="2101333" algn="l" defTabSz="840533" rtl="0" eaLnBrk="1" latinLnBrk="0" hangingPunct="1">
        <a:defRPr sz="1700" kern="1200">
          <a:solidFill>
            <a:schemeClr val="tx1"/>
          </a:solidFill>
          <a:latin typeface="+mn-lt"/>
          <a:ea typeface="+mn-ea"/>
          <a:cs typeface="+mn-cs"/>
        </a:defRPr>
      </a:lvl6pPr>
      <a:lvl7pPr marL="2521600" algn="l" defTabSz="840533" rtl="0" eaLnBrk="1" latinLnBrk="0" hangingPunct="1">
        <a:defRPr sz="1700" kern="1200">
          <a:solidFill>
            <a:schemeClr val="tx1"/>
          </a:solidFill>
          <a:latin typeface="+mn-lt"/>
          <a:ea typeface="+mn-ea"/>
          <a:cs typeface="+mn-cs"/>
        </a:defRPr>
      </a:lvl7pPr>
      <a:lvl8pPr marL="2941868" algn="l" defTabSz="840533" rtl="0" eaLnBrk="1" latinLnBrk="0" hangingPunct="1">
        <a:defRPr sz="1700" kern="1200">
          <a:solidFill>
            <a:schemeClr val="tx1"/>
          </a:solidFill>
          <a:latin typeface="+mn-lt"/>
          <a:ea typeface="+mn-ea"/>
          <a:cs typeface="+mn-cs"/>
        </a:defRPr>
      </a:lvl8pPr>
      <a:lvl9pPr marL="3362134" algn="l" defTabSz="84053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Microsoft_Office_Excel_97-2003_Worksheet1.xls"/><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8" descr="Picture1.jpg"/>
          <p:cNvPicPr>
            <a:picLocks noChangeAspect="1"/>
          </p:cNvPicPr>
          <p:nvPr/>
        </p:nvPicPr>
        <p:blipFill>
          <a:blip r:embed="rId3" cstate="print"/>
          <a:srcRect/>
          <a:stretch>
            <a:fillRect/>
          </a:stretch>
        </p:blipFill>
        <p:spPr bwMode="auto">
          <a:xfrm>
            <a:off x="0" y="-4763"/>
            <a:ext cx="9144000" cy="2085976"/>
          </a:xfrm>
          <a:prstGeom prst="rect">
            <a:avLst/>
          </a:prstGeom>
          <a:noFill/>
          <a:ln w="9525">
            <a:noFill/>
            <a:miter lim="800000"/>
            <a:headEnd/>
            <a:tailEnd/>
          </a:ln>
        </p:spPr>
      </p:pic>
      <p:sp>
        <p:nvSpPr>
          <p:cNvPr id="15363" name="Title 10"/>
          <p:cNvSpPr>
            <a:spLocks noGrp="1"/>
          </p:cNvSpPr>
          <p:nvPr>
            <p:ph type="ctrTitle"/>
          </p:nvPr>
        </p:nvSpPr>
        <p:spPr>
          <a:xfrm>
            <a:off x="431800" y="511175"/>
            <a:ext cx="8305800" cy="1331913"/>
          </a:xfrm>
        </p:spPr>
        <p:txBody>
          <a:bodyPr/>
          <a:lstStyle/>
          <a:p>
            <a:r>
              <a:rPr lang="en-US" sz="3300" smtClean="0"/>
              <a:t>Minimal Spanning Tree</a:t>
            </a:r>
            <a:br>
              <a:rPr lang="en-US" sz="3300" smtClean="0"/>
            </a:br>
            <a:r>
              <a:rPr lang="en-US" sz="2100" smtClean="0"/>
              <a:t>Basic Terminology, Applications and Algorithms</a:t>
            </a:r>
            <a:br>
              <a:rPr lang="en-US" sz="2100" smtClean="0"/>
            </a:br>
            <a:endParaRPr lang="en-US" sz="3300" smtClean="0"/>
          </a:p>
        </p:txBody>
      </p:sp>
      <p:sp>
        <p:nvSpPr>
          <p:cNvPr id="15364" name="Text Box 6"/>
          <p:cNvSpPr txBox="1">
            <a:spLocks noChangeArrowheads="1"/>
          </p:cNvSpPr>
          <p:nvPr/>
        </p:nvSpPr>
        <p:spPr bwMode="auto">
          <a:xfrm>
            <a:off x="-506413" y="2112963"/>
            <a:ext cx="9650413" cy="2916417"/>
          </a:xfrm>
          <a:prstGeom prst="rect">
            <a:avLst/>
          </a:prstGeom>
          <a:noFill/>
          <a:ln w="9525">
            <a:noFill/>
            <a:miter lim="800000"/>
            <a:headEnd/>
            <a:tailEnd/>
          </a:ln>
        </p:spPr>
        <p:txBody>
          <a:bodyPr lIns="84052" tIns="42026" rIns="84052" bIns="42026">
            <a:spAutoFit/>
          </a:bodyPr>
          <a:lstStyle/>
          <a:p>
            <a:pPr lvl="2" indent="0" eaLnBrk="0" hangingPunct="0"/>
            <a:r>
              <a:rPr lang="en-US" dirty="0">
                <a:latin typeface="Tw Cen MT" pitchFamily="34" charset="0"/>
              </a:rPr>
              <a:t>Presented By </a:t>
            </a:r>
          </a:p>
          <a:p>
            <a:pPr lvl="2" indent="0" eaLnBrk="0" hangingPunct="0"/>
            <a:r>
              <a:rPr lang="en-US" b="0" dirty="0">
                <a:latin typeface="Tw Cen MT" pitchFamily="34" charset="0"/>
              </a:rPr>
              <a:t>Md. Shamsujjoha </a:t>
            </a:r>
          </a:p>
          <a:p>
            <a:pPr lvl="2" indent="0" eaLnBrk="0" hangingPunct="0"/>
            <a:r>
              <a:rPr lang="en-US" b="0" dirty="0" smtClean="0">
                <a:latin typeface="Tw Cen MT" pitchFamily="34" charset="0"/>
              </a:rPr>
              <a:t>Lecturer</a:t>
            </a:r>
            <a:endParaRPr lang="en-US" b="0" dirty="0">
              <a:latin typeface="Tw Cen MT" pitchFamily="34" charset="0"/>
            </a:endParaRPr>
          </a:p>
          <a:p>
            <a:pPr lvl="2" indent="0" eaLnBrk="0" hangingPunct="0"/>
            <a:r>
              <a:rPr lang="en-US" b="0" dirty="0">
                <a:latin typeface="Tw Cen MT" pitchFamily="34" charset="0"/>
              </a:rPr>
              <a:t>Department of Computer Science &amp; Engineering</a:t>
            </a:r>
          </a:p>
          <a:p>
            <a:pPr lvl="2" indent="0" eaLnBrk="0" hangingPunct="0"/>
            <a:r>
              <a:rPr lang="en-US" b="0" dirty="0" smtClean="0">
                <a:latin typeface="Tw Cen MT" pitchFamily="34" charset="0"/>
              </a:rPr>
              <a:t>East West University</a:t>
            </a:r>
            <a:endParaRPr lang="en-US" b="0" dirty="0">
              <a:latin typeface="Tw Cen MT" pitchFamily="34" charset="0"/>
            </a:endParaRPr>
          </a:p>
          <a:p>
            <a:pPr lvl="2" indent="0" eaLnBrk="0" hangingPunct="0"/>
            <a:r>
              <a:rPr lang="en-US" b="0" dirty="0" smtClean="0">
                <a:latin typeface="Tw Cen MT" pitchFamily="34" charset="0"/>
              </a:rPr>
              <a:t>Dhaka-1212, </a:t>
            </a:r>
            <a:r>
              <a:rPr lang="en-US" b="0" dirty="0">
                <a:latin typeface="Tw Cen MT" pitchFamily="34" charset="0"/>
              </a:rPr>
              <a:t>Bangladesh</a:t>
            </a:r>
          </a:p>
          <a:p>
            <a:pPr lvl="2" indent="0" eaLnBrk="0" hangingPunct="0"/>
            <a:endParaRPr lang="en-US" b="0" dirty="0">
              <a:latin typeface="Tw Cen MT" pitchFamily="34" charset="0"/>
            </a:endParaRPr>
          </a:p>
          <a:p>
            <a:pPr lvl="2" indent="0" eaLnBrk="0" hangingPunct="0"/>
            <a:endParaRPr lang="en-US" b="0" dirty="0">
              <a:latin typeface="Tw Cen MT" pitchFamily="34" charset="0"/>
            </a:endParaRPr>
          </a:p>
          <a:p>
            <a:pPr lvl="2" indent="0" eaLnBrk="0" hangingPunct="0"/>
            <a:endParaRPr lang="en-US" sz="1600" b="0" dirty="0">
              <a:latin typeface="Tw Cen MT"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253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14" name="Picture 5" descr="webfig-14a"/>
          <p:cNvPicPr>
            <a:picLocks noChangeAspect="1" noChangeArrowheads="1"/>
          </p:cNvPicPr>
          <p:nvPr/>
        </p:nvPicPr>
        <p:blipFill>
          <a:blip r:embed="rId4" cstate="print"/>
          <a:srcRect/>
          <a:stretch>
            <a:fillRect/>
          </a:stretch>
        </p:blipFill>
        <p:spPr bwMode="auto">
          <a:xfrm>
            <a:off x="4140200" y="3754438"/>
            <a:ext cx="4953000" cy="3103562"/>
          </a:xfrm>
          <a:prstGeom prst="rect">
            <a:avLst/>
          </a:prstGeom>
          <a:noFill/>
          <a:ln w="9525">
            <a:noFill/>
            <a:miter lim="800000"/>
            <a:headEnd/>
            <a:tailEnd/>
          </a:ln>
        </p:spPr>
      </p:pic>
      <p:sp>
        <p:nvSpPr>
          <p:cNvPr id="15" name="Rectangle 3"/>
          <p:cNvSpPr>
            <a:spLocks noGrp="1" noChangeArrowheads="1"/>
          </p:cNvSpPr>
          <p:nvPr>
            <p:ph idx="1"/>
          </p:nvPr>
        </p:nvSpPr>
        <p:spPr>
          <a:xfrm>
            <a:off x="455613" y="3798888"/>
            <a:ext cx="3684587" cy="4572000"/>
          </a:xfrm>
        </p:spPr>
        <p:txBody>
          <a:bodyPr lIns="84637" tIns="42319" rIns="84637" bIns="42319"/>
          <a:lstStyle/>
          <a:p>
            <a:pPr>
              <a:lnSpc>
                <a:spcPct val="90000"/>
              </a:lnSpc>
              <a:buFontTx/>
              <a:buNone/>
            </a:pPr>
            <a:r>
              <a:rPr lang="en-US" sz="1200" b="1" smtClean="0"/>
              <a:t>Select a vertex to be a tree-node</a:t>
            </a:r>
            <a:br>
              <a:rPr lang="en-US" sz="1200" b="1" smtClean="0"/>
            </a:br>
            <a:endParaRPr lang="en-US" sz="1200" b="1" smtClean="0"/>
          </a:p>
          <a:p>
            <a:pPr>
              <a:lnSpc>
                <a:spcPct val="90000"/>
              </a:lnSpc>
              <a:buFontTx/>
              <a:buNone/>
            </a:pPr>
            <a:r>
              <a:rPr lang="en-US" sz="1200" smtClean="0">
                <a:latin typeface="Arial Black" pitchFamily="34" charset="0"/>
              </a:rPr>
              <a:t>while</a:t>
            </a:r>
            <a:r>
              <a:rPr lang="en-US" sz="1200" b="1" smtClean="0"/>
              <a:t> (there are non-tree vertices) {</a:t>
            </a:r>
          </a:p>
          <a:p>
            <a:pPr>
              <a:lnSpc>
                <a:spcPct val="90000"/>
              </a:lnSpc>
              <a:buFontTx/>
              <a:buNone/>
            </a:pPr>
            <a:r>
              <a:rPr lang="en-US" sz="1200" b="1" smtClean="0"/>
              <a:t>	 </a:t>
            </a:r>
            <a:r>
              <a:rPr lang="en-US" sz="1200" smtClean="0">
                <a:latin typeface="Arial Black" pitchFamily="34" charset="0"/>
              </a:rPr>
              <a:t>if</a:t>
            </a:r>
            <a:r>
              <a:rPr lang="en-US" sz="1200" b="1" smtClean="0"/>
              <a:t> there is no edge connecting a tree node with a non-tree node</a:t>
            </a:r>
          </a:p>
          <a:p>
            <a:pPr>
              <a:lnSpc>
                <a:spcPct val="90000"/>
              </a:lnSpc>
              <a:buFontTx/>
              <a:buNone/>
            </a:pPr>
            <a:r>
              <a:rPr lang="en-US" sz="1200" b="1" smtClean="0">
                <a:solidFill>
                  <a:srgbClr val="FF0000"/>
                </a:solidFill>
              </a:rPr>
              <a:t>          </a:t>
            </a:r>
            <a:r>
              <a:rPr lang="en-US" sz="1200" smtClean="0">
                <a:solidFill>
                  <a:srgbClr val="FF0000"/>
                </a:solidFill>
                <a:latin typeface="Arial Black" pitchFamily="34" charset="0"/>
              </a:rPr>
              <a:t>return</a:t>
            </a:r>
            <a:r>
              <a:rPr lang="en-US" sz="1200" b="1" smtClean="0">
                <a:solidFill>
                  <a:srgbClr val="FF0000"/>
                </a:solidFill>
              </a:rPr>
              <a:t> “no spanning tree”</a:t>
            </a:r>
            <a:r>
              <a:rPr lang="en-US" sz="1200" b="1" smtClean="0"/>
              <a:t/>
            </a:r>
            <a:br>
              <a:rPr lang="en-US" sz="1200" b="1" smtClean="0"/>
            </a:br>
            <a:endParaRPr lang="en-US" sz="1200" b="1" smtClean="0"/>
          </a:p>
          <a:p>
            <a:pPr>
              <a:lnSpc>
                <a:spcPct val="90000"/>
              </a:lnSpc>
              <a:buFontTx/>
              <a:buNone/>
            </a:pPr>
            <a:r>
              <a:rPr lang="en-US" sz="1200" b="1" smtClean="0"/>
              <a:t>	select an </a:t>
            </a:r>
            <a:r>
              <a:rPr lang="en-US" sz="1200" b="1" smtClean="0">
                <a:solidFill>
                  <a:srgbClr val="FF0000"/>
                </a:solidFill>
              </a:rPr>
              <a:t>edge of minimum weight </a:t>
            </a:r>
            <a:r>
              <a:rPr lang="en-US" sz="1200" b="1" smtClean="0"/>
              <a:t>between a tree node and a non-tree node</a:t>
            </a:r>
          </a:p>
          <a:p>
            <a:pPr>
              <a:lnSpc>
                <a:spcPct val="90000"/>
              </a:lnSpc>
              <a:buFontTx/>
              <a:buNone/>
            </a:pPr>
            <a:endParaRPr lang="en-US" sz="1200" b="1" smtClean="0"/>
          </a:p>
          <a:p>
            <a:pPr>
              <a:lnSpc>
                <a:spcPct val="90000"/>
              </a:lnSpc>
              <a:buFontTx/>
              <a:buNone/>
            </a:pPr>
            <a:r>
              <a:rPr lang="en-US" sz="1200" b="1" smtClean="0"/>
              <a:t>	add the selected edge and its new vertex to the tree</a:t>
            </a:r>
          </a:p>
          <a:p>
            <a:pPr>
              <a:lnSpc>
                <a:spcPct val="90000"/>
              </a:lnSpc>
              <a:buFontTx/>
              <a:buNone/>
            </a:pPr>
            <a:r>
              <a:rPr lang="en-US" sz="1200" b="1" smtClean="0"/>
              <a:t>}</a:t>
            </a:r>
          </a:p>
          <a:p>
            <a:pPr>
              <a:lnSpc>
                <a:spcPct val="90000"/>
              </a:lnSpc>
              <a:buFontTx/>
              <a:buNone/>
            </a:pPr>
            <a:r>
              <a:rPr lang="en-US" sz="1200" b="1" smtClean="0"/>
              <a:t>return tree</a:t>
            </a:r>
          </a:p>
        </p:txBody>
      </p:sp>
      <p:sp>
        <p:nvSpPr>
          <p:cNvPr id="22535"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heckerboard(across)">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355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3557" name="Picture 4" descr="webfig-14b"/>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3558"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11</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457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4581" name="Picture 4" descr="webfig-14c"/>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4582"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12</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560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5605" name="Picture 4" descr="webfig-14d"/>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5606"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13</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662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6629" name="Picture 4" descr="webfig-14e"/>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6630"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14</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765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7653" name="Picture 4" descr="webfig-14f"/>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27654"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15</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867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a:t>
            </a:r>
            <a:r>
              <a:rPr lang="en-US" b="0" dirty="0">
                <a:latin typeface="Tw Cen MT" pitchFamily="34" charset="0"/>
                <a:ea typeface="ＭＳ Ｐゴシック" charset="-128"/>
                <a:cs typeface="+mn-cs"/>
              </a:rPr>
              <a:t>Vertex based algorithm</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Grows one tree T, one vertex at a time</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Tree-vertices:</a:t>
            </a:r>
            <a:r>
              <a:rPr lang="en-US" b="0" dirty="0">
                <a:latin typeface="Tw Cen MT" pitchFamily="34" charset="0"/>
                <a:ea typeface="ＭＳ Ｐゴシック" charset="-128"/>
                <a:cs typeface="+mn-cs"/>
              </a:rPr>
              <a:t> in the tree constructed so far</a:t>
            </a:r>
          </a:p>
          <a:p>
            <a:pPr marL="420265" lvl="1" indent="0">
              <a:buClr>
                <a:schemeClr val="tx1"/>
              </a:buClr>
              <a:buSzPct val="50000"/>
              <a:buFont typeface="Wingdings" pitchFamily="2" charset="2"/>
              <a:buChar char="q"/>
              <a:defRPr/>
            </a:pPr>
            <a:r>
              <a:rPr lang="en-US" b="0" dirty="0">
                <a:solidFill>
                  <a:srgbClr val="DD0111"/>
                </a:solidFill>
                <a:latin typeface="Tw Cen MT" pitchFamily="34" charset="0"/>
                <a:ea typeface="ＭＳ Ｐゴシック" charset="-128"/>
                <a:cs typeface="+mn-cs"/>
              </a:rPr>
              <a:t> Non-tree vertices:</a:t>
            </a:r>
            <a:r>
              <a:rPr lang="en-US" b="0" dirty="0">
                <a:latin typeface="Tw Cen MT" pitchFamily="34" charset="0"/>
                <a:ea typeface="ＭＳ Ｐゴシック" charset="-128"/>
                <a:cs typeface="+mn-cs"/>
              </a:rPr>
              <a:t> rest of vertices</a:t>
            </a:r>
          </a:p>
          <a:p>
            <a:pPr marL="420265" lvl="1" indent="0">
              <a:buClr>
                <a:schemeClr val="tx1"/>
              </a:buClr>
              <a:buSzPct val="50000"/>
              <a:buFont typeface="Wingdings" pitchFamily="2" charset="2"/>
              <a:buChar char="q"/>
              <a:defRPr/>
            </a:pPr>
            <a:r>
              <a:rPr lang="en-US" b="0" dirty="0">
                <a:latin typeface="Tw Cen MT" pitchFamily="34" charset="0"/>
                <a:ea typeface="ＭＳ Ｐゴシック" charset="-128"/>
                <a:cs typeface="+mn-cs"/>
              </a:rPr>
              <a:t> </a:t>
            </a:r>
            <a:r>
              <a:rPr lang="en-US" b="0" dirty="0">
                <a:solidFill>
                  <a:schemeClr val="tx2"/>
                </a:solidFill>
                <a:latin typeface="Tw Cen MT" pitchFamily="34" charset="0"/>
                <a:ea typeface="ＭＳ Ｐゴシック" charset="-128"/>
                <a:cs typeface="+mn-cs"/>
              </a:rPr>
              <a:t>Prim’s Selection rule </a:t>
            </a:r>
            <a:r>
              <a:rPr lang="en-US" b="0" dirty="0">
                <a:solidFill>
                  <a:srgbClr val="FF0000"/>
                </a:solidFill>
                <a:latin typeface="Tw Cen MT" pitchFamily="34" charset="0"/>
                <a:ea typeface="ＭＳ Ｐゴシック" charset="-128"/>
                <a:cs typeface="+mn-cs"/>
              </a:rPr>
              <a:t>“Select the minimum weight edge between a tree-node  and a non-tree node and add to the tree.” </a:t>
            </a:r>
          </a:p>
          <a:p>
            <a:pPr marL="840533" lvl="2" indent="0">
              <a:buClr>
                <a:schemeClr val="tx1"/>
              </a:buClr>
              <a:buSzPct val="50000"/>
              <a:buFont typeface="Wingdings" pitchFamily="2" charset="2"/>
              <a:buChar char="q"/>
              <a:defRPr/>
            </a:pPr>
            <a:endParaRPr lang="en-US" b="0" dirty="0">
              <a:solidFill>
                <a:schemeClr val="tx2"/>
              </a:solidFill>
              <a:latin typeface="Tw Cen MT" pitchFamily="34" charset="0"/>
              <a:ea typeface="ＭＳ Ｐゴシック" charset="-128"/>
              <a:cs typeface="+mn-cs"/>
            </a:endParaRPr>
          </a:p>
          <a:p>
            <a:pPr marL="420265" lvl="1" indent="0">
              <a:buClr>
                <a:schemeClr val="tx1"/>
              </a:buClr>
              <a:buSzPct val="50000"/>
              <a:buFont typeface="Wingdings" pitchFamily="2" charset="2"/>
              <a:buChar char="q"/>
              <a:defRPr/>
            </a:pPr>
            <a:endParaRPr lang="en-US" b="0" dirty="0">
              <a:latin typeface="Tw Cen MT" pitchFamily="34" charset="0"/>
              <a:ea typeface="ＭＳ Ｐゴシック" charset="-128"/>
              <a:cs typeface="+mn-cs"/>
            </a:endParaRPr>
          </a:p>
          <a:p>
            <a:pPr marL="1103201" lvl="2" indent="-262667">
              <a:lnSpc>
                <a:spcPct val="9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28677" name="Picture 4" descr="webfig-13h"/>
          <p:cNvPicPr>
            <a:picLocks noChangeAspect="1" noChangeArrowheads="1"/>
          </p:cNvPicPr>
          <p:nvPr/>
        </p:nvPicPr>
        <p:blipFill>
          <a:blip r:embed="rId4" cstate="print"/>
          <a:srcRect/>
          <a:stretch>
            <a:fillRect/>
          </a:stretch>
        </p:blipFill>
        <p:spPr bwMode="auto">
          <a:xfrm>
            <a:off x="4141788" y="3757613"/>
            <a:ext cx="4946650" cy="3100387"/>
          </a:xfrm>
          <a:prstGeom prst="rect">
            <a:avLst/>
          </a:prstGeom>
          <a:noFill/>
          <a:ln w="9525">
            <a:noFill/>
            <a:miter lim="800000"/>
            <a:headEnd/>
            <a:tailEnd/>
          </a:ln>
        </p:spPr>
      </p:pic>
      <p:sp>
        <p:nvSpPr>
          <p:cNvPr id="28678"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16</a:t>
            </a:r>
          </a:p>
        </p:txBody>
      </p:sp>
      <p:sp>
        <p:nvSpPr>
          <p:cNvPr id="12" name="Right Arrow 11"/>
          <p:cNvSpPr/>
          <p:nvPr/>
        </p:nvSpPr>
        <p:spPr>
          <a:xfrm>
            <a:off x="295275" y="4625975"/>
            <a:ext cx="3738563" cy="1651000"/>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spAutoFit/>
          </a:bodyPr>
          <a:lstStyle/>
          <a:p>
            <a:pPr eaLnBrk="0" hangingPunct="0">
              <a:spcBef>
                <a:spcPts val="0"/>
              </a:spcBef>
              <a:defRPr/>
            </a:pPr>
            <a:r>
              <a:rPr lang="en-US" sz="1600" dirty="0">
                <a:solidFill>
                  <a:srgbClr val="FFFFFF"/>
                </a:solidFill>
                <a:latin typeface="Tw Cen MT" pitchFamily="34" charset="0"/>
              </a:rPr>
              <a:t>Weight of the Spanning Tree </a:t>
            </a:r>
          </a:p>
          <a:p>
            <a:pPr eaLnBrk="0" hangingPunct="0">
              <a:spcBef>
                <a:spcPts val="0"/>
              </a:spcBef>
              <a:defRPr/>
            </a:pPr>
            <a:r>
              <a:rPr lang="en-US" sz="1600" dirty="0">
                <a:solidFill>
                  <a:srgbClr val="FFFFFF"/>
                </a:solidFill>
                <a:latin typeface="Tw Cen MT" pitchFamily="34" charset="0"/>
              </a:rPr>
              <a:t>=23+29+31+32+47+54+66</a:t>
            </a:r>
          </a:p>
          <a:p>
            <a:pPr eaLnBrk="0" hangingPunct="0">
              <a:spcBef>
                <a:spcPts val="0"/>
              </a:spcBef>
              <a:defRPr/>
            </a:pPr>
            <a:r>
              <a:rPr lang="en-US" sz="1600" dirty="0">
                <a:solidFill>
                  <a:srgbClr val="FFFFFF"/>
                </a:solidFill>
                <a:latin typeface="Tw Cen MT" pitchFamily="34" charset="0"/>
              </a:rPr>
              <a:t>=282</a:t>
            </a:r>
            <a:endParaRPr lang="en-US" sz="1600" dirty="0">
              <a:latin typeface="Tw Cen MT"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85800" y="1233488"/>
            <a:ext cx="7772400" cy="4862512"/>
          </a:xfrm>
        </p:spPr>
        <p:txBody>
          <a:bodyPr/>
          <a:lstStyle/>
          <a:p>
            <a:pPr>
              <a:lnSpc>
                <a:spcPct val="80000"/>
              </a:lnSpc>
              <a:buSzPct val="50000"/>
              <a:buFontTx/>
              <a:buNone/>
            </a:pPr>
            <a:r>
              <a:rPr lang="en-US" altLang="zh-TW" smtClean="0">
                <a:ea typeface="PMingLiU" pitchFamily="18" charset="-120"/>
              </a:rPr>
              <a:t>More Detail </a:t>
            </a:r>
          </a:p>
          <a:p>
            <a:pPr>
              <a:lnSpc>
                <a:spcPct val="150000"/>
              </a:lnSpc>
              <a:buSzPct val="50000"/>
              <a:buFont typeface="Wingdings" pitchFamily="2" charset="2"/>
              <a:buChar char="q"/>
            </a:pPr>
            <a:r>
              <a:rPr lang="en-US" altLang="zh-TW" smtClean="0">
                <a:ea typeface="PMingLiU" pitchFamily="18" charset="-120"/>
              </a:rPr>
              <a:t>r : </a:t>
            </a:r>
            <a:r>
              <a:rPr lang="en-US" altLang="zh-TW" sz="1900" smtClean="0">
                <a:ea typeface="PMingLiU" pitchFamily="18" charset="-120"/>
              </a:rPr>
              <a:t>Grow the minimum spanning tree from the </a:t>
            </a:r>
            <a:r>
              <a:rPr lang="en-US" altLang="zh-TW" sz="1900" b="1" smtClean="0">
                <a:solidFill>
                  <a:srgbClr val="FF0000"/>
                </a:solidFill>
                <a:ea typeface="PMingLiU" pitchFamily="18" charset="-120"/>
              </a:rPr>
              <a:t>root vertex “r”</a:t>
            </a:r>
            <a:r>
              <a:rPr lang="en-US" altLang="zh-TW" sz="1900" smtClean="0">
                <a:solidFill>
                  <a:srgbClr val="FF0000"/>
                </a:solidFill>
                <a:ea typeface="PMingLiU" pitchFamily="18" charset="-120"/>
              </a:rPr>
              <a:t>.</a:t>
            </a:r>
          </a:p>
          <a:p>
            <a:pPr>
              <a:lnSpc>
                <a:spcPct val="150000"/>
              </a:lnSpc>
              <a:buSzPct val="50000"/>
              <a:buFont typeface="Wingdings" pitchFamily="2" charset="2"/>
              <a:buChar char="q"/>
            </a:pPr>
            <a:r>
              <a:rPr lang="en-US" altLang="zh-TW" smtClean="0">
                <a:ea typeface="PMingLiU" pitchFamily="18" charset="-120"/>
              </a:rPr>
              <a:t>Q : </a:t>
            </a:r>
            <a:r>
              <a:rPr lang="en-US" altLang="zh-TW" sz="1900" smtClean="0">
                <a:ea typeface="PMingLiU" pitchFamily="18" charset="-120"/>
              </a:rPr>
              <a:t>is a priority queue, holding all vertices that are </a:t>
            </a:r>
            <a:r>
              <a:rPr lang="en-US" altLang="zh-TW" sz="1900" smtClean="0">
                <a:solidFill>
                  <a:srgbClr val="FF0000"/>
                </a:solidFill>
                <a:ea typeface="PMingLiU" pitchFamily="18" charset="-120"/>
              </a:rPr>
              <a:t>not in the tree</a:t>
            </a:r>
            <a:r>
              <a:rPr lang="en-US" altLang="zh-TW" sz="1900" smtClean="0">
                <a:ea typeface="PMingLiU" pitchFamily="18" charset="-120"/>
              </a:rPr>
              <a:t> now.</a:t>
            </a:r>
          </a:p>
          <a:p>
            <a:pPr>
              <a:lnSpc>
                <a:spcPct val="150000"/>
              </a:lnSpc>
              <a:buSzPct val="50000"/>
              <a:buFont typeface="Wingdings" pitchFamily="2" charset="2"/>
              <a:buChar char="q"/>
            </a:pPr>
            <a:r>
              <a:rPr lang="en-US" altLang="zh-TW" smtClean="0">
                <a:ea typeface="PMingLiU" pitchFamily="18" charset="-120"/>
              </a:rPr>
              <a:t>key[v] : </a:t>
            </a:r>
            <a:r>
              <a:rPr lang="en-US" altLang="zh-TW" sz="1900" smtClean="0">
                <a:ea typeface="PMingLiU" pitchFamily="18" charset="-120"/>
              </a:rPr>
              <a:t>is the </a:t>
            </a:r>
            <a:r>
              <a:rPr lang="en-US" altLang="zh-TW" sz="1900" smtClean="0">
                <a:solidFill>
                  <a:srgbClr val="FF0000"/>
                </a:solidFill>
                <a:ea typeface="PMingLiU" pitchFamily="18" charset="-120"/>
              </a:rPr>
              <a:t>minimum weight</a:t>
            </a:r>
            <a:r>
              <a:rPr lang="en-US" altLang="zh-TW" sz="1900" smtClean="0">
                <a:ea typeface="PMingLiU" pitchFamily="18" charset="-120"/>
              </a:rPr>
              <a:t> of any edge connecting v to a vertex in the tree.</a:t>
            </a:r>
          </a:p>
          <a:p>
            <a:pPr>
              <a:lnSpc>
                <a:spcPct val="150000"/>
              </a:lnSpc>
              <a:buSzPct val="50000"/>
              <a:buFont typeface="Wingdings" pitchFamily="2" charset="2"/>
              <a:buChar char="q"/>
            </a:pPr>
            <a:r>
              <a:rPr lang="en-US" altLang="zh-TW" smtClean="0">
                <a:ea typeface="PMingLiU" pitchFamily="18" charset="-120"/>
              </a:rPr>
              <a:t> </a:t>
            </a:r>
            <a:r>
              <a:rPr lang="en-US" smtClean="0">
                <a:latin typeface="Symbol" pitchFamily="18" charset="2"/>
                <a:cs typeface="Times New Roman" pitchFamily="18" charset="0"/>
              </a:rPr>
              <a:t>p</a:t>
            </a:r>
            <a:r>
              <a:rPr lang="en-US" altLang="zh-TW" smtClean="0">
                <a:ea typeface="PMingLiU" pitchFamily="18" charset="-120"/>
              </a:rPr>
              <a:t> [v] : </a:t>
            </a:r>
            <a:r>
              <a:rPr lang="en-US" altLang="zh-TW" sz="1900" smtClean="0">
                <a:ea typeface="PMingLiU" pitchFamily="18" charset="-120"/>
              </a:rPr>
              <a:t>names the </a:t>
            </a:r>
            <a:r>
              <a:rPr lang="en-US" altLang="zh-TW" sz="1900" smtClean="0">
                <a:solidFill>
                  <a:srgbClr val="FF0000"/>
                </a:solidFill>
                <a:ea typeface="PMingLiU" pitchFamily="18" charset="-120"/>
              </a:rPr>
              <a:t>parent of v</a:t>
            </a:r>
            <a:r>
              <a:rPr lang="en-US" altLang="zh-TW" sz="1900" smtClean="0">
                <a:ea typeface="PMingLiU" pitchFamily="18" charset="-120"/>
              </a:rPr>
              <a:t> in the tree.</a:t>
            </a:r>
          </a:p>
          <a:p>
            <a:pPr>
              <a:lnSpc>
                <a:spcPct val="150000"/>
              </a:lnSpc>
              <a:buSzPct val="50000"/>
              <a:buFont typeface="Wingdings" pitchFamily="2" charset="2"/>
              <a:buChar char="q"/>
            </a:pPr>
            <a:r>
              <a:rPr lang="en-US" altLang="zh-TW" smtClean="0">
                <a:ea typeface="PMingLiU" pitchFamily="18" charset="-120"/>
                <a:cs typeface="Times New Roman" pitchFamily="18" charset="0"/>
              </a:rPr>
              <a:t>T[v] – </a:t>
            </a:r>
            <a:r>
              <a:rPr lang="en-US" altLang="zh-TW" sz="1900" smtClean="0">
                <a:ea typeface="PMingLiU" pitchFamily="18" charset="-120"/>
                <a:cs typeface="Times New Roman" pitchFamily="18" charset="0"/>
              </a:rPr>
              <a:t>Vertex v is </a:t>
            </a:r>
            <a:r>
              <a:rPr lang="en-US" altLang="zh-TW" sz="1900" smtClean="0">
                <a:solidFill>
                  <a:srgbClr val="DD0111"/>
                </a:solidFill>
                <a:ea typeface="PMingLiU" pitchFamily="18" charset="-120"/>
                <a:cs typeface="Times New Roman" pitchFamily="18" charset="0"/>
              </a:rPr>
              <a:t>already included</a:t>
            </a:r>
            <a:r>
              <a:rPr lang="en-US" altLang="zh-TW" sz="1900" smtClean="0">
                <a:ea typeface="PMingLiU" pitchFamily="18" charset="-120"/>
                <a:cs typeface="Times New Roman" pitchFamily="18" charset="0"/>
              </a:rPr>
              <a:t> in MST if T[v]==1, otherwise, it is not included yet.</a:t>
            </a:r>
          </a:p>
          <a:p>
            <a:pPr>
              <a:lnSpc>
                <a:spcPct val="80000"/>
              </a:lnSpc>
              <a:buSzPct val="50000"/>
              <a:buFont typeface="Wingdings" pitchFamily="2" charset="2"/>
              <a:buChar char="q"/>
            </a:pPr>
            <a:endParaRPr lang="zh-TW" altLang="en-US" smtClean="0">
              <a:ea typeface="PMingLiU" pitchFamily="18" charset="-120"/>
            </a:endParaRPr>
          </a:p>
        </p:txBody>
      </p:sp>
      <p:pic>
        <p:nvPicPr>
          <p:cNvPr id="29699"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9700" name="TextBox 7"/>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29701"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17</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
          <p:cNvGrpSpPr>
            <a:grpSpLocks/>
          </p:cNvGrpSpPr>
          <p:nvPr/>
        </p:nvGrpSpPr>
        <p:grpSpPr bwMode="auto">
          <a:xfrm>
            <a:off x="2195513" y="1143000"/>
            <a:ext cx="4608512" cy="2544763"/>
            <a:chOff x="1429" y="2643"/>
            <a:chExt cx="2903" cy="1603"/>
          </a:xfrm>
        </p:grpSpPr>
        <p:grpSp>
          <p:nvGrpSpPr>
            <p:cNvPr id="30785" name="Group 5"/>
            <p:cNvGrpSpPr>
              <a:grpSpLocks/>
            </p:cNvGrpSpPr>
            <p:nvPr/>
          </p:nvGrpSpPr>
          <p:grpSpPr bwMode="auto">
            <a:xfrm>
              <a:off x="1429" y="3370"/>
              <a:ext cx="202" cy="241"/>
              <a:chOff x="2368" y="1750"/>
              <a:chExt cx="202" cy="241"/>
            </a:xfrm>
          </p:grpSpPr>
          <p:sp>
            <p:nvSpPr>
              <p:cNvPr id="30838"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0839"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0786" name="Group 8"/>
            <p:cNvGrpSpPr>
              <a:grpSpLocks/>
            </p:cNvGrpSpPr>
            <p:nvPr/>
          </p:nvGrpSpPr>
          <p:grpSpPr bwMode="auto">
            <a:xfrm>
              <a:off x="1928" y="2871"/>
              <a:ext cx="198" cy="242"/>
              <a:chOff x="2368" y="1750"/>
              <a:chExt cx="198" cy="242"/>
            </a:xfrm>
          </p:grpSpPr>
          <p:sp>
            <p:nvSpPr>
              <p:cNvPr id="30836"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0837"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87" name="Group 11"/>
            <p:cNvGrpSpPr>
              <a:grpSpLocks/>
            </p:cNvGrpSpPr>
            <p:nvPr/>
          </p:nvGrpSpPr>
          <p:grpSpPr bwMode="auto">
            <a:xfrm>
              <a:off x="1928" y="3860"/>
              <a:ext cx="198" cy="242"/>
              <a:chOff x="2368" y="1750"/>
              <a:chExt cx="198" cy="242"/>
            </a:xfrm>
          </p:grpSpPr>
          <p:sp>
            <p:nvSpPr>
              <p:cNvPr id="30834" name="Text Box 12"/>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0835"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88" name="Group 14"/>
            <p:cNvGrpSpPr>
              <a:grpSpLocks/>
            </p:cNvGrpSpPr>
            <p:nvPr/>
          </p:nvGrpSpPr>
          <p:grpSpPr bwMode="auto">
            <a:xfrm>
              <a:off x="2778" y="2840"/>
              <a:ext cx="194" cy="242"/>
              <a:chOff x="2368" y="1750"/>
              <a:chExt cx="194" cy="242"/>
            </a:xfrm>
          </p:grpSpPr>
          <p:sp>
            <p:nvSpPr>
              <p:cNvPr id="30832"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0833"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89" name="Group 17"/>
            <p:cNvGrpSpPr>
              <a:grpSpLocks/>
            </p:cNvGrpSpPr>
            <p:nvPr/>
          </p:nvGrpSpPr>
          <p:grpSpPr bwMode="auto">
            <a:xfrm>
              <a:off x="3592" y="2840"/>
              <a:ext cx="198" cy="242"/>
              <a:chOff x="2368" y="1750"/>
              <a:chExt cx="198" cy="242"/>
            </a:xfrm>
          </p:grpSpPr>
          <p:sp>
            <p:nvSpPr>
              <p:cNvPr id="30830"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0831"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0" name="Group 20"/>
            <p:cNvGrpSpPr>
              <a:grpSpLocks/>
            </p:cNvGrpSpPr>
            <p:nvPr/>
          </p:nvGrpSpPr>
          <p:grpSpPr bwMode="auto">
            <a:xfrm>
              <a:off x="4138" y="3339"/>
              <a:ext cx="194" cy="242"/>
              <a:chOff x="2368" y="1750"/>
              <a:chExt cx="194" cy="242"/>
            </a:xfrm>
          </p:grpSpPr>
          <p:sp>
            <p:nvSpPr>
              <p:cNvPr id="30828"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0829"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1" name="Group 23"/>
            <p:cNvGrpSpPr>
              <a:grpSpLocks/>
            </p:cNvGrpSpPr>
            <p:nvPr/>
          </p:nvGrpSpPr>
          <p:grpSpPr bwMode="auto">
            <a:xfrm>
              <a:off x="3594" y="3860"/>
              <a:ext cx="194" cy="241"/>
              <a:chOff x="2368" y="1750"/>
              <a:chExt cx="194" cy="241"/>
            </a:xfrm>
          </p:grpSpPr>
          <p:sp>
            <p:nvSpPr>
              <p:cNvPr id="30826" name="Text Box 24"/>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0827"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2" name="Group 26"/>
            <p:cNvGrpSpPr>
              <a:grpSpLocks/>
            </p:cNvGrpSpPr>
            <p:nvPr/>
          </p:nvGrpSpPr>
          <p:grpSpPr bwMode="auto">
            <a:xfrm>
              <a:off x="2776" y="3860"/>
              <a:ext cx="197" cy="242"/>
              <a:chOff x="2368" y="1750"/>
              <a:chExt cx="197" cy="242"/>
            </a:xfrm>
          </p:grpSpPr>
          <p:sp>
            <p:nvSpPr>
              <p:cNvPr id="30824" name="Text Box 27"/>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0825"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0793" name="Group 29"/>
            <p:cNvGrpSpPr>
              <a:grpSpLocks/>
            </p:cNvGrpSpPr>
            <p:nvPr/>
          </p:nvGrpSpPr>
          <p:grpSpPr bwMode="auto">
            <a:xfrm>
              <a:off x="2337" y="3384"/>
              <a:ext cx="182" cy="241"/>
              <a:chOff x="1519" y="1706"/>
              <a:chExt cx="182" cy="241"/>
            </a:xfrm>
          </p:grpSpPr>
          <p:sp>
            <p:nvSpPr>
              <p:cNvPr id="30822" name="Text Box 30"/>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0823"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0794"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30795"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0796"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0797"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30798"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0799"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0800"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0801"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0802"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0803"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0804"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0805"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0806"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0807"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0808"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0809"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0810"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0811"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0812"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0813"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0814"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0815"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0816"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0817"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0818"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0819"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0820"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0821"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0723"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graphicFrame>
        <p:nvGraphicFramePr>
          <p:cNvPr id="25843" name="Group 243"/>
          <p:cNvGraphicFramePr>
            <a:graphicFrameLocks noGrp="1"/>
          </p:cNvGraphicFramePr>
          <p:nvPr/>
        </p:nvGraphicFramePr>
        <p:xfrm>
          <a:off x="869950" y="4184650"/>
          <a:ext cx="7031044" cy="1830391"/>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0781"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0782"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0783" name="Folded Corner 62"/>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18</a:t>
            </a:r>
          </a:p>
        </p:txBody>
      </p:sp>
      <p:sp>
        <p:nvSpPr>
          <p:cNvPr id="30784"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4"/>
          <p:cNvGrpSpPr>
            <a:grpSpLocks/>
          </p:cNvGrpSpPr>
          <p:nvPr/>
        </p:nvGrpSpPr>
        <p:grpSpPr bwMode="auto">
          <a:xfrm>
            <a:off x="2195513" y="1143000"/>
            <a:ext cx="4608512" cy="2544763"/>
            <a:chOff x="1429" y="2643"/>
            <a:chExt cx="2903" cy="1603"/>
          </a:xfrm>
        </p:grpSpPr>
        <p:grpSp>
          <p:nvGrpSpPr>
            <p:cNvPr id="31810" name="Group 5"/>
            <p:cNvGrpSpPr>
              <a:grpSpLocks/>
            </p:cNvGrpSpPr>
            <p:nvPr/>
          </p:nvGrpSpPr>
          <p:grpSpPr bwMode="auto">
            <a:xfrm>
              <a:off x="1429" y="3370"/>
              <a:ext cx="202" cy="241"/>
              <a:chOff x="2368" y="1750"/>
              <a:chExt cx="202" cy="241"/>
            </a:xfrm>
          </p:grpSpPr>
          <p:sp>
            <p:nvSpPr>
              <p:cNvPr id="31863"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1864"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1811" name="Group 8"/>
            <p:cNvGrpSpPr>
              <a:grpSpLocks/>
            </p:cNvGrpSpPr>
            <p:nvPr/>
          </p:nvGrpSpPr>
          <p:grpSpPr bwMode="auto">
            <a:xfrm>
              <a:off x="1928" y="2871"/>
              <a:ext cx="198" cy="242"/>
              <a:chOff x="2368" y="1750"/>
              <a:chExt cx="198" cy="242"/>
            </a:xfrm>
          </p:grpSpPr>
          <p:sp>
            <p:nvSpPr>
              <p:cNvPr id="31861"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1862"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2" name="Group 11"/>
            <p:cNvGrpSpPr>
              <a:grpSpLocks/>
            </p:cNvGrpSpPr>
            <p:nvPr/>
          </p:nvGrpSpPr>
          <p:grpSpPr bwMode="auto">
            <a:xfrm>
              <a:off x="1928" y="3860"/>
              <a:ext cx="198" cy="242"/>
              <a:chOff x="2368" y="1750"/>
              <a:chExt cx="198" cy="242"/>
            </a:xfrm>
          </p:grpSpPr>
          <p:sp>
            <p:nvSpPr>
              <p:cNvPr id="31859" name="Text Box 12"/>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1860"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3" name="Group 14"/>
            <p:cNvGrpSpPr>
              <a:grpSpLocks/>
            </p:cNvGrpSpPr>
            <p:nvPr/>
          </p:nvGrpSpPr>
          <p:grpSpPr bwMode="auto">
            <a:xfrm>
              <a:off x="2778" y="2840"/>
              <a:ext cx="194" cy="242"/>
              <a:chOff x="2368" y="1750"/>
              <a:chExt cx="194" cy="242"/>
            </a:xfrm>
          </p:grpSpPr>
          <p:sp>
            <p:nvSpPr>
              <p:cNvPr id="31857"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1858"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4" name="Group 17"/>
            <p:cNvGrpSpPr>
              <a:grpSpLocks/>
            </p:cNvGrpSpPr>
            <p:nvPr/>
          </p:nvGrpSpPr>
          <p:grpSpPr bwMode="auto">
            <a:xfrm>
              <a:off x="3592" y="2840"/>
              <a:ext cx="198" cy="242"/>
              <a:chOff x="2368" y="1750"/>
              <a:chExt cx="198" cy="242"/>
            </a:xfrm>
          </p:grpSpPr>
          <p:sp>
            <p:nvSpPr>
              <p:cNvPr id="31855"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1856"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5" name="Group 20"/>
            <p:cNvGrpSpPr>
              <a:grpSpLocks/>
            </p:cNvGrpSpPr>
            <p:nvPr/>
          </p:nvGrpSpPr>
          <p:grpSpPr bwMode="auto">
            <a:xfrm>
              <a:off x="4138" y="3339"/>
              <a:ext cx="194" cy="242"/>
              <a:chOff x="2368" y="1750"/>
              <a:chExt cx="194" cy="242"/>
            </a:xfrm>
          </p:grpSpPr>
          <p:sp>
            <p:nvSpPr>
              <p:cNvPr id="31853"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1854"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6" name="Group 23"/>
            <p:cNvGrpSpPr>
              <a:grpSpLocks/>
            </p:cNvGrpSpPr>
            <p:nvPr/>
          </p:nvGrpSpPr>
          <p:grpSpPr bwMode="auto">
            <a:xfrm>
              <a:off x="3594" y="3860"/>
              <a:ext cx="194" cy="241"/>
              <a:chOff x="2368" y="1750"/>
              <a:chExt cx="194" cy="241"/>
            </a:xfrm>
          </p:grpSpPr>
          <p:sp>
            <p:nvSpPr>
              <p:cNvPr id="31851" name="Text Box 24"/>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1852"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7" name="Group 26"/>
            <p:cNvGrpSpPr>
              <a:grpSpLocks/>
            </p:cNvGrpSpPr>
            <p:nvPr/>
          </p:nvGrpSpPr>
          <p:grpSpPr bwMode="auto">
            <a:xfrm>
              <a:off x="2776" y="3860"/>
              <a:ext cx="197" cy="242"/>
              <a:chOff x="2368" y="1750"/>
              <a:chExt cx="197" cy="242"/>
            </a:xfrm>
          </p:grpSpPr>
          <p:sp>
            <p:nvSpPr>
              <p:cNvPr id="31849" name="Text Box 27"/>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1850"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1818" name="Group 29"/>
            <p:cNvGrpSpPr>
              <a:grpSpLocks/>
            </p:cNvGrpSpPr>
            <p:nvPr/>
          </p:nvGrpSpPr>
          <p:grpSpPr bwMode="auto">
            <a:xfrm>
              <a:off x="2337" y="3384"/>
              <a:ext cx="182" cy="241"/>
              <a:chOff x="1519" y="1706"/>
              <a:chExt cx="182" cy="241"/>
            </a:xfrm>
          </p:grpSpPr>
          <p:sp>
            <p:nvSpPr>
              <p:cNvPr id="31847" name="Text Box 30"/>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1848"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1819"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31820"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1821"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1822"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31823"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1824"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1825"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1826"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1827"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1828"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1829"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1830"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1831"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1832"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1833"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1834"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1835"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1836"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1837"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1838"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1839"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1840"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1841"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1842"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1843"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1844"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1845"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1846"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graphicFrame>
        <p:nvGraphicFramePr>
          <p:cNvPr id="62526" name="Group 62"/>
          <p:cNvGraphicFramePr>
            <a:graphicFrameLocks noGrp="1"/>
          </p:cNvGraphicFramePr>
          <p:nvPr/>
        </p:nvGraphicFramePr>
        <p:xfrm>
          <a:off x="869950" y="4184650"/>
          <a:ext cx="7031044" cy="1832772"/>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3399"/>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3399"/>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3399"/>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2" name="Line 119"/>
          <p:cNvSpPr>
            <a:spLocks noChangeShapeType="1"/>
          </p:cNvSpPr>
          <p:nvPr/>
        </p:nvSpPr>
        <p:spPr bwMode="auto">
          <a:xfrm flipV="1">
            <a:off x="2636838" y="6073775"/>
            <a:ext cx="1587" cy="258763"/>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1805"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1806"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1807"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1808"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19</a:t>
            </a:r>
          </a:p>
        </p:txBody>
      </p:sp>
      <p:sp>
        <p:nvSpPr>
          <p:cNvPr id="31809"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0" y="1176338"/>
            <a:ext cx="9144000" cy="5681662"/>
          </a:xfrm>
        </p:spPr>
        <p:txBody>
          <a:bodyPr/>
          <a:lstStyle/>
          <a:p>
            <a:pPr lvl="1" algn="just">
              <a:spcBef>
                <a:spcPts val="463"/>
              </a:spcBef>
              <a:buClr>
                <a:schemeClr val="tx2"/>
              </a:buClr>
              <a:buSzPct val="50000"/>
              <a:buFont typeface="Wingdings" pitchFamily="2" charset="2"/>
              <a:buChar char="q"/>
            </a:pPr>
            <a:r>
              <a:rPr lang="en-US" sz="2900" smtClean="0">
                <a:solidFill>
                  <a:schemeClr val="tx1"/>
                </a:solidFill>
                <a:latin typeface="Tw Cen MT" pitchFamily="34" charset="0"/>
              </a:rPr>
              <a:t>Introduction</a:t>
            </a:r>
          </a:p>
          <a:p>
            <a:pPr lvl="3" algn="just">
              <a:spcBef>
                <a:spcPts val="463"/>
              </a:spcBef>
              <a:buClr>
                <a:schemeClr val="tx2"/>
              </a:buClr>
              <a:buSzPct val="50000"/>
              <a:buFont typeface="Wingdings" pitchFamily="2" charset="2"/>
              <a:buChar char="q"/>
            </a:pPr>
            <a:r>
              <a:rPr lang="en-US" sz="2100" smtClean="0">
                <a:solidFill>
                  <a:schemeClr val="tx1"/>
                </a:solidFill>
                <a:latin typeface="Tw Cen MT" pitchFamily="34" charset="0"/>
              </a:rPr>
              <a:t>What is </a:t>
            </a:r>
            <a:r>
              <a:rPr lang="en-US" sz="2100" b="1" smtClean="0">
                <a:latin typeface="Tw Cen MT" pitchFamily="34" charset="0"/>
              </a:rPr>
              <a:t>M</a:t>
            </a:r>
            <a:r>
              <a:rPr lang="en-US" sz="2100" smtClean="0">
                <a:latin typeface="Tw Cen MT" pitchFamily="34" charset="0"/>
              </a:rPr>
              <a:t>inimal </a:t>
            </a:r>
            <a:r>
              <a:rPr lang="en-US" sz="2100" b="1" smtClean="0">
                <a:latin typeface="Tw Cen MT" pitchFamily="34" charset="0"/>
              </a:rPr>
              <a:t>S</a:t>
            </a:r>
            <a:r>
              <a:rPr lang="en-US" sz="2100" smtClean="0">
                <a:latin typeface="Tw Cen MT" pitchFamily="34" charset="0"/>
              </a:rPr>
              <a:t>panning </a:t>
            </a:r>
            <a:r>
              <a:rPr lang="en-US" sz="2100" b="1" smtClean="0">
                <a:latin typeface="Tw Cen MT" pitchFamily="34" charset="0"/>
              </a:rPr>
              <a:t>T</a:t>
            </a:r>
            <a:r>
              <a:rPr lang="en-US" sz="2100" smtClean="0">
                <a:latin typeface="Tw Cen MT" pitchFamily="34" charset="0"/>
              </a:rPr>
              <a:t>ree (MST)</a:t>
            </a:r>
            <a:endParaRPr lang="en-US" sz="2100" smtClean="0">
              <a:solidFill>
                <a:schemeClr val="tx1"/>
              </a:solidFill>
              <a:latin typeface="Tw Cen MT" pitchFamily="34" charset="0"/>
            </a:endParaRPr>
          </a:p>
          <a:p>
            <a:pPr lvl="1" algn="just">
              <a:spcBef>
                <a:spcPts val="463"/>
              </a:spcBef>
              <a:buClr>
                <a:schemeClr val="tx2"/>
              </a:buClr>
              <a:buSzPct val="50000"/>
              <a:buFont typeface="Wingdings" pitchFamily="2" charset="2"/>
              <a:buChar char="q"/>
            </a:pPr>
            <a:r>
              <a:rPr lang="en-US" sz="2900" smtClean="0">
                <a:latin typeface="Tw Cen MT" pitchFamily="34" charset="0"/>
              </a:rPr>
              <a:t>Applications</a:t>
            </a:r>
          </a:p>
          <a:p>
            <a:pPr lvl="3" algn="just">
              <a:spcBef>
                <a:spcPts val="463"/>
              </a:spcBef>
              <a:buClr>
                <a:schemeClr val="tx2"/>
              </a:buClr>
              <a:buSzPct val="50000"/>
              <a:buFont typeface="Wingdings" pitchFamily="2" charset="2"/>
              <a:buChar char="q"/>
            </a:pPr>
            <a:r>
              <a:rPr lang="en-US" sz="2100" smtClean="0">
                <a:latin typeface="Tw Cen MT" pitchFamily="34" charset="0"/>
              </a:rPr>
              <a:t>Where we can use MST</a:t>
            </a:r>
          </a:p>
          <a:p>
            <a:pPr lvl="1">
              <a:spcBef>
                <a:spcPts val="463"/>
              </a:spcBef>
              <a:buClr>
                <a:schemeClr val="tx2"/>
              </a:buClr>
              <a:buSzPct val="50000"/>
              <a:buFont typeface="Wingdings" pitchFamily="2" charset="2"/>
              <a:buChar char="q"/>
            </a:pPr>
            <a:r>
              <a:rPr lang="en-US" sz="2900" smtClean="0">
                <a:latin typeface="Tw Cen MT" pitchFamily="34" charset="0"/>
              </a:rPr>
              <a:t>Functions</a:t>
            </a:r>
          </a:p>
          <a:p>
            <a:pPr lvl="3">
              <a:spcBef>
                <a:spcPts val="463"/>
              </a:spcBef>
              <a:buClr>
                <a:schemeClr val="tx2"/>
              </a:buClr>
              <a:buSzPct val="50000"/>
              <a:buFont typeface="Wingdings" pitchFamily="2" charset="2"/>
              <a:buChar char="q"/>
            </a:pPr>
            <a:r>
              <a:rPr lang="en-US" sz="2100" smtClean="0">
                <a:latin typeface="Tw Cen MT" pitchFamily="34" charset="0"/>
              </a:rPr>
              <a:t>How to find MST </a:t>
            </a:r>
          </a:p>
          <a:p>
            <a:pPr lvl="4">
              <a:spcBef>
                <a:spcPts val="463"/>
              </a:spcBef>
              <a:buClr>
                <a:schemeClr val="tx2"/>
              </a:buClr>
              <a:buSzPct val="50000"/>
              <a:buFont typeface="Wingdings" pitchFamily="2" charset="2"/>
              <a:buChar char="q"/>
            </a:pPr>
            <a:r>
              <a:rPr lang="en-US" sz="2100" smtClean="0">
                <a:latin typeface="Tw Cen MT" pitchFamily="34" charset="0"/>
              </a:rPr>
              <a:t>Prim’s algorithm</a:t>
            </a:r>
          </a:p>
          <a:p>
            <a:pPr lvl="4">
              <a:spcBef>
                <a:spcPts val="463"/>
              </a:spcBef>
              <a:buClr>
                <a:schemeClr val="tx2"/>
              </a:buClr>
              <a:buSzPct val="50000"/>
              <a:buFont typeface="Wingdings" pitchFamily="2" charset="2"/>
              <a:buChar char="q"/>
            </a:pPr>
            <a:r>
              <a:rPr lang="en-US" sz="2100" smtClean="0">
                <a:latin typeface="Tw Cen MT" pitchFamily="34" charset="0"/>
              </a:rPr>
              <a:t>Kruskal’s algorithm</a:t>
            </a:r>
          </a:p>
          <a:p>
            <a:pPr lvl="1">
              <a:spcBef>
                <a:spcPts val="463"/>
              </a:spcBef>
              <a:buClr>
                <a:schemeClr val="tx2"/>
              </a:buClr>
              <a:buSzPct val="50000"/>
              <a:buFont typeface="Wingdings" pitchFamily="2" charset="2"/>
              <a:buChar char="q"/>
            </a:pPr>
            <a:r>
              <a:rPr lang="en-US" sz="2900" smtClean="0">
                <a:latin typeface="Tw Cen MT" pitchFamily="34" charset="0"/>
              </a:rPr>
              <a:t>Conclusions</a:t>
            </a:r>
          </a:p>
        </p:txBody>
      </p:sp>
      <p:pic>
        <p:nvPicPr>
          <p:cNvPr id="16387"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6388"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Overview </a:t>
            </a:r>
          </a:p>
        </p:txBody>
      </p:sp>
      <p:sp>
        <p:nvSpPr>
          <p:cNvPr id="16389"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550" name="Group 62"/>
          <p:cNvGraphicFramePr>
            <a:graphicFrameLocks noGrp="1"/>
          </p:cNvGraphicFramePr>
          <p:nvPr/>
        </p:nvGraphicFramePr>
        <p:xfrm>
          <a:off x="869950" y="4184650"/>
          <a:ext cx="7031044" cy="1832772"/>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2827" name="Group 60"/>
          <p:cNvGrpSpPr>
            <a:grpSpLocks/>
          </p:cNvGrpSpPr>
          <p:nvPr/>
        </p:nvGrpSpPr>
        <p:grpSpPr bwMode="auto">
          <a:xfrm>
            <a:off x="2193925" y="1143000"/>
            <a:ext cx="4608513" cy="2544763"/>
            <a:chOff x="1429" y="2643"/>
            <a:chExt cx="2903" cy="1603"/>
          </a:xfrm>
        </p:grpSpPr>
        <p:grpSp>
          <p:nvGrpSpPr>
            <p:cNvPr id="32835" name="Group 61"/>
            <p:cNvGrpSpPr>
              <a:grpSpLocks/>
            </p:cNvGrpSpPr>
            <p:nvPr/>
          </p:nvGrpSpPr>
          <p:grpSpPr bwMode="auto">
            <a:xfrm>
              <a:off x="1429" y="3370"/>
              <a:ext cx="202" cy="241"/>
              <a:chOff x="2368" y="1750"/>
              <a:chExt cx="202" cy="241"/>
            </a:xfrm>
          </p:grpSpPr>
          <p:sp>
            <p:nvSpPr>
              <p:cNvPr id="32888"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2889"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2836" name="Group 64"/>
            <p:cNvGrpSpPr>
              <a:grpSpLocks/>
            </p:cNvGrpSpPr>
            <p:nvPr/>
          </p:nvGrpSpPr>
          <p:grpSpPr bwMode="auto">
            <a:xfrm>
              <a:off x="1928" y="2871"/>
              <a:ext cx="198" cy="242"/>
              <a:chOff x="2368" y="1750"/>
              <a:chExt cx="198" cy="242"/>
            </a:xfrm>
          </p:grpSpPr>
          <p:sp>
            <p:nvSpPr>
              <p:cNvPr id="32886"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2887"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2837" name="Group 67"/>
            <p:cNvGrpSpPr>
              <a:grpSpLocks/>
            </p:cNvGrpSpPr>
            <p:nvPr/>
          </p:nvGrpSpPr>
          <p:grpSpPr bwMode="auto">
            <a:xfrm>
              <a:off x="1928" y="3860"/>
              <a:ext cx="198" cy="242"/>
              <a:chOff x="2368" y="1750"/>
              <a:chExt cx="198" cy="242"/>
            </a:xfrm>
          </p:grpSpPr>
          <p:sp>
            <p:nvSpPr>
              <p:cNvPr id="32884" name="Text Box 6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2885"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38" name="Group 70"/>
            <p:cNvGrpSpPr>
              <a:grpSpLocks/>
            </p:cNvGrpSpPr>
            <p:nvPr/>
          </p:nvGrpSpPr>
          <p:grpSpPr bwMode="auto">
            <a:xfrm>
              <a:off x="2778" y="2840"/>
              <a:ext cx="194" cy="242"/>
              <a:chOff x="2368" y="1750"/>
              <a:chExt cx="194" cy="242"/>
            </a:xfrm>
          </p:grpSpPr>
          <p:sp>
            <p:nvSpPr>
              <p:cNvPr id="32882"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2883"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39" name="Group 73"/>
            <p:cNvGrpSpPr>
              <a:grpSpLocks/>
            </p:cNvGrpSpPr>
            <p:nvPr/>
          </p:nvGrpSpPr>
          <p:grpSpPr bwMode="auto">
            <a:xfrm>
              <a:off x="3592" y="2840"/>
              <a:ext cx="198" cy="242"/>
              <a:chOff x="2368" y="1750"/>
              <a:chExt cx="198" cy="242"/>
            </a:xfrm>
          </p:grpSpPr>
          <p:sp>
            <p:nvSpPr>
              <p:cNvPr id="32880" name="Text Box 74"/>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2881"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0" name="Group 76"/>
            <p:cNvGrpSpPr>
              <a:grpSpLocks/>
            </p:cNvGrpSpPr>
            <p:nvPr/>
          </p:nvGrpSpPr>
          <p:grpSpPr bwMode="auto">
            <a:xfrm>
              <a:off x="4138" y="3339"/>
              <a:ext cx="194" cy="242"/>
              <a:chOff x="2368" y="1750"/>
              <a:chExt cx="194" cy="242"/>
            </a:xfrm>
          </p:grpSpPr>
          <p:sp>
            <p:nvSpPr>
              <p:cNvPr id="32878"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2879"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1" name="Group 79"/>
            <p:cNvGrpSpPr>
              <a:grpSpLocks/>
            </p:cNvGrpSpPr>
            <p:nvPr/>
          </p:nvGrpSpPr>
          <p:grpSpPr bwMode="auto">
            <a:xfrm>
              <a:off x="3594" y="3860"/>
              <a:ext cx="194" cy="241"/>
              <a:chOff x="2368" y="1750"/>
              <a:chExt cx="194" cy="241"/>
            </a:xfrm>
          </p:grpSpPr>
          <p:sp>
            <p:nvSpPr>
              <p:cNvPr id="32876" name="Text Box 80"/>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2877"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2" name="Group 82"/>
            <p:cNvGrpSpPr>
              <a:grpSpLocks/>
            </p:cNvGrpSpPr>
            <p:nvPr/>
          </p:nvGrpSpPr>
          <p:grpSpPr bwMode="auto">
            <a:xfrm>
              <a:off x="2776" y="3860"/>
              <a:ext cx="197" cy="242"/>
              <a:chOff x="2368" y="1750"/>
              <a:chExt cx="197" cy="242"/>
            </a:xfrm>
          </p:grpSpPr>
          <p:sp>
            <p:nvSpPr>
              <p:cNvPr id="32874" name="Text Box 83"/>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2875"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2843" name="Group 85"/>
            <p:cNvGrpSpPr>
              <a:grpSpLocks/>
            </p:cNvGrpSpPr>
            <p:nvPr/>
          </p:nvGrpSpPr>
          <p:grpSpPr bwMode="auto">
            <a:xfrm>
              <a:off x="2337" y="3384"/>
              <a:ext cx="182" cy="241"/>
              <a:chOff x="1519" y="1706"/>
              <a:chExt cx="182" cy="241"/>
            </a:xfrm>
          </p:grpSpPr>
          <p:sp>
            <p:nvSpPr>
              <p:cNvPr id="32872" name="Text Box 86"/>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2873"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2844"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2845"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2846"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2847"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32848"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2849"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2850"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2851"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2852"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2853"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2854"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2855"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2856"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2857" name="Line 101"/>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2858"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2859"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2860"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2861"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2862"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2863"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2864"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2865"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2866"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2867"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2868"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2869"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2870"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2871"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2828" name="Text Box 117"/>
          <p:cNvSpPr txBox="1">
            <a:spLocks noChangeArrowheads="1"/>
          </p:cNvSpPr>
          <p:nvPr/>
        </p:nvSpPr>
        <p:spPr bwMode="auto">
          <a:xfrm>
            <a:off x="4716463" y="3690938"/>
            <a:ext cx="4543425" cy="376237"/>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sz="1900" b="0">
                <a:solidFill>
                  <a:srgbClr val="DD0111"/>
                </a:solidFill>
                <a:latin typeface="Tw Cen MT" pitchFamily="34" charset="0"/>
                <a:ea typeface="PMingLiU" pitchFamily="18" charset="-120"/>
              </a:rPr>
              <a:t>Important: </a:t>
            </a:r>
            <a:r>
              <a:rPr lang="en-US" altLang="zh-TW" sz="1900" b="0">
                <a:solidFill>
                  <a:srgbClr val="0000FF"/>
                </a:solidFill>
                <a:latin typeface="Tw Cen MT" pitchFamily="34" charset="0"/>
                <a:ea typeface="PMingLiU" pitchFamily="18" charset="-120"/>
              </a:rPr>
              <a:t>Update Key[v] only if T[v]==0</a:t>
            </a:r>
          </a:p>
        </p:txBody>
      </p:sp>
      <p:sp>
        <p:nvSpPr>
          <p:cNvPr id="32829"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2830" name="Picture 6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2831" name="TextBox 6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2832" name="Folded Corner 6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20</a:t>
            </a:r>
          </a:p>
        </p:txBody>
      </p:sp>
      <p:sp>
        <p:nvSpPr>
          <p:cNvPr id="69" name="Line 119"/>
          <p:cNvSpPr>
            <a:spLocks noChangeShapeType="1"/>
          </p:cNvSpPr>
          <p:nvPr/>
        </p:nvSpPr>
        <p:spPr bwMode="auto">
          <a:xfrm flipV="1">
            <a:off x="3330575" y="6048375"/>
            <a:ext cx="1588" cy="258763"/>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2834"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8" name="Group 6"/>
          <p:cNvGraphicFramePr>
            <a:graphicFrameLocks noGrp="1"/>
          </p:cNvGraphicFramePr>
          <p:nvPr/>
        </p:nvGraphicFramePr>
        <p:xfrm>
          <a:off x="869950" y="4184650"/>
          <a:ext cx="7031044" cy="1832772"/>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3851" name="Group 4"/>
          <p:cNvGrpSpPr>
            <a:grpSpLocks/>
          </p:cNvGrpSpPr>
          <p:nvPr/>
        </p:nvGrpSpPr>
        <p:grpSpPr bwMode="auto">
          <a:xfrm>
            <a:off x="2193925" y="1143000"/>
            <a:ext cx="4608513" cy="2544763"/>
            <a:chOff x="1429" y="2643"/>
            <a:chExt cx="2903" cy="1603"/>
          </a:xfrm>
        </p:grpSpPr>
        <p:grpSp>
          <p:nvGrpSpPr>
            <p:cNvPr id="33858" name="Group 5"/>
            <p:cNvGrpSpPr>
              <a:grpSpLocks/>
            </p:cNvGrpSpPr>
            <p:nvPr/>
          </p:nvGrpSpPr>
          <p:grpSpPr bwMode="auto">
            <a:xfrm>
              <a:off x="1429" y="3370"/>
              <a:ext cx="202" cy="241"/>
              <a:chOff x="2368" y="1750"/>
              <a:chExt cx="202" cy="241"/>
            </a:xfrm>
          </p:grpSpPr>
          <p:sp>
            <p:nvSpPr>
              <p:cNvPr id="33911"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3912"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3859" name="Group 8"/>
            <p:cNvGrpSpPr>
              <a:grpSpLocks/>
            </p:cNvGrpSpPr>
            <p:nvPr/>
          </p:nvGrpSpPr>
          <p:grpSpPr bwMode="auto">
            <a:xfrm>
              <a:off x="1928" y="2871"/>
              <a:ext cx="198" cy="242"/>
              <a:chOff x="2368" y="1750"/>
              <a:chExt cx="198" cy="242"/>
            </a:xfrm>
          </p:grpSpPr>
          <p:sp>
            <p:nvSpPr>
              <p:cNvPr id="33909"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3910"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3860" name="Group 11"/>
            <p:cNvGrpSpPr>
              <a:grpSpLocks/>
            </p:cNvGrpSpPr>
            <p:nvPr/>
          </p:nvGrpSpPr>
          <p:grpSpPr bwMode="auto">
            <a:xfrm>
              <a:off x="1928" y="3860"/>
              <a:ext cx="198" cy="242"/>
              <a:chOff x="2368" y="1750"/>
              <a:chExt cx="198" cy="242"/>
            </a:xfrm>
          </p:grpSpPr>
          <p:sp>
            <p:nvSpPr>
              <p:cNvPr id="33907" name="Text Box 12"/>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3908"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1" name="Group 14"/>
            <p:cNvGrpSpPr>
              <a:grpSpLocks/>
            </p:cNvGrpSpPr>
            <p:nvPr/>
          </p:nvGrpSpPr>
          <p:grpSpPr bwMode="auto">
            <a:xfrm>
              <a:off x="2778" y="2840"/>
              <a:ext cx="194" cy="242"/>
              <a:chOff x="2368" y="1750"/>
              <a:chExt cx="194" cy="242"/>
            </a:xfrm>
          </p:grpSpPr>
          <p:sp>
            <p:nvSpPr>
              <p:cNvPr id="33905"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3906"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3862" name="Group 17"/>
            <p:cNvGrpSpPr>
              <a:grpSpLocks/>
            </p:cNvGrpSpPr>
            <p:nvPr/>
          </p:nvGrpSpPr>
          <p:grpSpPr bwMode="auto">
            <a:xfrm>
              <a:off x="3592" y="2840"/>
              <a:ext cx="198" cy="242"/>
              <a:chOff x="2368" y="1750"/>
              <a:chExt cx="198" cy="242"/>
            </a:xfrm>
          </p:grpSpPr>
          <p:sp>
            <p:nvSpPr>
              <p:cNvPr id="33903"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3904"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3" name="Group 20"/>
            <p:cNvGrpSpPr>
              <a:grpSpLocks/>
            </p:cNvGrpSpPr>
            <p:nvPr/>
          </p:nvGrpSpPr>
          <p:grpSpPr bwMode="auto">
            <a:xfrm>
              <a:off x="4138" y="3339"/>
              <a:ext cx="194" cy="242"/>
              <a:chOff x="2368" y="1750"/>
              <a:chExt cx="194" cy="242"/>
            </a:xfrm>
          </p:grpSpPr>
          <p:sp>
            <p:nvSpPr>
              <p:cNvPr id="33901"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3902"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4" name="Group 23"/>
            <p:cNvGrpSpPr>
              <a:grpSpLocks/>
            </p:cNvGrpSpPr>
            <p:nvPr/>
          </p:nvGrpSpPr>
          <p:grpSpPr bwMode="auto">
            <a:xfrm>
              <a:off x="3594" y="3860"/>
              <a:ext cx="194" cy="241"/>
              <a:chOff x="2368" y="1750"/>
              <a:chExt cx="194" cy="241"/>
            </a:xfrm>
          </p:grpSpPr>
          <p:sp>
            <p:nvSpPr>
              <p:cNvPr id="33899" name="Text Box 24"/>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3900"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5" name="Group 26"/>
            <p:cNvGrpSpPr>
              <a:grpSpLocks/>
            </p:cNvGrpSpPr>
            <p:nvPr/>
          </p:nvGrpSpPr>
          <p:grpSpPr bwMode="auto">
            <a:xfrm>
              <a:off x="2776" y="3860"/>
              <a:ext cx="197" cy="242"/>
              <a:chOff x="2368" y="1750"/>
              <a:chExt cx="197" cy="242"/>
            </a:xfrm>
          </p:grpSpPr>
          <p:sp>
            <p:nvSpPr>
              <p:cNvPr id="33897" name="Text Box 27"/>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3898"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3866" name="Group 29"/>
            <p:cNvGrpSpPr>
              <a:grpSpLocks/>
            </p:cNvGrpSpPr>
            <p:nvPr/>
          </p:nvGrpSpPr>
          <p:grpSpPr bwMode="auto">
            <a:xfrm>
              <a:off x="2337" y="3384"/>
              <a:ext cx="182" cy="241"/>
              <a:chOff x="1519" y="1706"/>
              <a:chExt cx="182" cy="241"/>
            </a:xfrm>
          </p:grpSpPr>
          <p:sp>
            <p:nvSpPr>
              <p:cNvPr id="33895" name="Text Box 30"/>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3896"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3867"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3868"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3869"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3870"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3871"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3872"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3873"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3874"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3875"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3876"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3877"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3878"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3879"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3880"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3881"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3882"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3883"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3884"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3885"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3886"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3887"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3888"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3889"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3890"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3891"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3892"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3893"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3894"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3852"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3853"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3854"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3855"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21</a:t>
            </a:r>
          </a:p>
        </p:txBody>
      </p:sp>
      <p:sp>
        <p:nvSpPr>
          <p:cNvPr id="68" name="Line 119"/>
          <p:cNvSpPr>
            <a:spLocks noChangeShapeType="1"/>
          </p:cNvSpPr>
          <p:nvPr/>
        </p:nvSpPr>
        <p:spPr bwMode="auto">
          <a:xfrm flipV="1">
            <a:off x="7564438" y="6064250"/>
            <a:ext cx="1587" cy="257175"/>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3857"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2" name="Group 6"/>
          <p:cNvGraphicFramePr>
            <a:graphicFrameLocks noGrp="1"/>
          </p:cNvGraphicFramePr>
          <p:nvPr/>
        </p:nvGraphicFramePr>
        <p:xfrm>
          <a:off x="869950" y="4184650"/>
          <a:ext cx="7031044" cy="1832772"/>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6</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008000"/>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i</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err="1" smtClean="0">
                          <a:ln>
                            <a:noFill/>
                          </a:ln>
                          <a:solidFill>
                            <a:schemeClr val="tx1"/>
                          </a:solidFill>
                          <a:effectLst/>
                          <a:latin typeface="Arial" charset="0"/>
                        </a:rPr>
                        <a:t>i</a:t>
                      </a:r>
                      <a:endParaRPr kumimoji="0" lang="en-US" sz="2300" b="1" i="0" u="none" strike="noStrike" cap="none" normalizeH="0" baseline="0" dirty="0" smtClean="0">
                        <a:ln>
                          <a:noFill/>
                        </a:ln>
                        <a:solidFill>
                          <a:schemeClr val="tx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008000"/>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4875" name="Group 60"/>
          <p:cNvGrpSpPr>
            <a:grpSpLocks/>
          </p:cNvGrpSpPr>
          <p:nvPr/>
        </p:nvGrpSpPr>
        <p:grpSpPr bwMode="auto">
          <a:xfrm>
            <a:off x="2193925" y="1143000"/>
            <a:ext cx="4608513" cy="2544763"/>
            <a:chOff x="1429" y="2643"/>
            <a:chExt cx="2903" cy="1603"/>
          </a:xfrm>
        </p:grpSpPr>
        <p:grpSp>
          <p:nvGrpSpPr>
            <p:cNvPr id="34882" name="Group 61"/>
            <p:cNvGrpSpPr>
              <a:grpSpLocks/>
            </p:cNvGrpSpPr>
            <p:nvPr/>
          </p:nvGrpSpPr>
          <p:grpSpPr bwMode="auto">
            <a:xfrm>
              <a:off x="1429" y="3370"/>
              <a:ext cx="202" cy="241"/>
              <a:chOff x="2368" y="1750"/>
              <a:chExt cx="202" cy="241"/>
            </a:xfrm>
          </p:grpSpPr>
          <p:sp>
            <p:nvSpPr>
              <p:cNvPr id="34935"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4936"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4883" name="Group 64"/>
            <p:cNvGrpSpPr>
              <a:grpSpLocks/>
            </p:cNvGrpSpPr>
            <p:nvPr/>
          </p:nvGrpSpPr>
          <p:grpSpPr bwMode="auto">
            <a:xfrm>
              <a:off x="1928" y="2871"/>
              <a:ext cx="198" cy="242"/>
              <a:chOff x="2368" y="1750"/>
              <a:chExt cx="198" cy="242"/>
            </a:xfrm>
          </p:grpSpPr>
          <p:sp>
            <p:nvSpPr>
              <p:cNvPr id="34933"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4934"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4884" name="Group 67"/>
            <p:cNvGrpSpPr>
              <a:grpSpLocks/>
            </p:cNvGrpSpPr>
            <p:nvPr/>
          </p:nvGrpSpPr>
          <p:grpSpPr bwMode="auto">
            <a:xfrm>
              <a:off x="1928" y="3860"/>
              <a:ext cx="198" cy="242"/>
              <a:chOff x="2368" y="1750"/>
              <a:chExt cx="198" cy="242"/>
            </a:xfrm>
          </p:grpSpPr>
          <p:sp>
            <p:nvSpPr>
              <p:cNvPr id="34931" name="Text Box 6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493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5" name="Group 70"/>
            <p:cNvGrpSpPr>
              <a:grpSpLocks/>
            </p:cNvGrpSpPr>
            <p:nvPr/>
          </p:nvGrpSpPr>
          <p:grpSpPr bwMode="auto">
            <a:xfrm>
              <a:off x="2778" y="2840"/>
              <a:ext cx="194" cy="242"/>
              <a:chOff x="2368" y="1750"/>
              <a:chExt cx="194" cy="242"/>
            </a:xfrm>
          </p:grpSpPr>
          <p:sp>
            <p:nvSpPr>
              <p:cNvPr id="34929"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4930" name="Oval 7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4886" name="Group 73"/>
            <p:cNvGrpSpPr>
              <a:grpSpLocks/>
            </p:cNvGrpSpPr>
            <p:nvPr/>
          </p:nvGrpSpPr>
          <p:grpSpPr bwMode="auto">
            <a:xfrm>
              <a:off x="3592" y="2840"/>
              <a:ext cx="198" cy="242"/>
              <a:chOff x="2368" y="1750"/>
              <a:chExt cx="198" cy="242"/>
            </a:xfrm>
          </p:grpSpPr>
          <p:sp>
            <p:nvSpPr>
              <p:cNvPr id="34927" name="Text Box 74"/>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492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7" name="Group 76"/>
            <p:cNvGrpSpPr>
              <a:grpSpLocks/>
            </p:cNvGrpSpPr>
            <p:nvPr/>
          </p:nvGrpSpPr>
          <p:grpSpPr bwMode="auto">
            <a:xfrm>
              <a:off x="4138" y="3339"/>
              <a:ext cx="194" cy="242"/>
              <a:chOff x="2368" y="1750"/>
              <a:chExt cx="194" cy="242"/>
            </a:xfrm>
          </p:grpSpPr>
          <p:sp>
            <p:nvSpPr>
              <p:cNvPr id="34925"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492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8" name="Group 79"/>
            <p:cNvGrpSpPr>
              <a:grpSpLocks/>
            </p:cNvGrpSpPr>
            <p:nvPr/>
          </p:nvGrpSpPr>
          <p:grpSpPr bwMode="auto">
            <a:xfrm>
              <a:off x="3594" y="3860"/>
              <a:ext cx="194" cy="241"/>
              <a:chOff x="2368" y="1750"/>
              <a:chExt cx="194" cy="241"/>
            </a:xfrm>
          </p:grpSpPr>
          <p:sp>
            <p:nvSpPr>
              <p:cNvPr id="34923" name="Text Box 80"/>
              <p:cNvSpPr txBox="1">
                <a:spLocks noChangeArrowheads="1"/>
              </p:cNvSpPr>
              <p:nvPr/>
            </p:nvSpPr>
            <p:spPr bwMode="auto">
              <a:xfrm>
                <a:off x="2368" y="175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492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89" name="Group 82"/>
            <p:cNvGrpSpPr>
              <a:grpSpLocks/>
            </p:cNvGrpSpPr>
            <p:nvPr/>
          </p:nvGrpSpPr>
          <p:grpSpPr bwMode="auto">
            <a:xfrm>
              <a:off x="2776" y="3860"/>
              <a:ext cx="197" cy="242"/>
              <a:chOff x="2368" y="1750"/>
              <a:chExt cx="197" cy="242"/>
            </a:xfrm>
          </p:grpSpPr>
          <p:sp>
            <p:nvSpPr>
              <p:cNvPr id="34921" name="Text Box 83"/>
              <p:cNvSpPr txBox="1">
                <a:spLocks noChangeArrowheads="1"/>
              </p:cNvSpPr>
              <p:nvPr/>
            </p:nvSpPr>
            <p:spPr bwMode="auto">
              <a:xfrm>
                <a:off x="2368" y="175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492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4890" name="Group 85"/>
            <p:cNvGrpSpPr>
              <a:grpSpLocks/>
            </p:cNvGrpSpPr>
            <p:nvPr/>
          </p:nvGrpSpPr>
          <p:grpSpPr bwMode="auto">
            <a:xfrm>
              <a:off x="2330" y="3384"/>
              <a:ext cx="181" cy="241"/>
              <a:chOff x="1512" y="1706"/>
              <a:chExt cx="181" cy="241"/>
            </a:xfrm>
          </p:grpSpPr>
          <p:sp>
            <p:nvSpPr>
              <p:cNvPr id="34919" name="Text Box 86"/>
              <p:cNvSpPr txBox="1">
                <a:spLocks noChangeArrowheads="1"/>
              </p:cNvSpPr>
              <p:nvPr/>
            </p:nvSpPr>
            <p:spPr bwMode="auto">
              <a:xfrm>
                <a:off x="1519" y="1706"/>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4920" name="Oval 87"/>
              <p:cNvSpPr>
                <a:spLocks noChangeArrowheads="1"/>
              </p:cNvSpPr>
              <p:nvPr/>
            </p:nvSpPr>
            <p:spPr bwMode="auto">
              <a:xfrm>
                <a:off x="1512" y="173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4891"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489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489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4894" name="Line 91"/>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4895"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4896"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4897"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3489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489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490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490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490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490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4904" name="Line 101"/>
            <p:cNvSpPr>
              <a:spLocks noChangeShapeType="1"/>
            </p:cNvSpPr>
            <p:nvPr/>
          </p:nvSpPr>
          <p:spPr bwMode="auto">
            <a:xfrm flipV="1">
              <a:off x="2465" y="3071"/>
              <a:ext cx="366" cy="343"/>
            </a:xfrm>
            <a:prstGeom prst="line">
              <a:avLst/>
            </a:prstGeom>
            <a:noFill/>
            <a:ln w="76200">
              <a:solidFill>
                <a:srgbClr val="FF0000"/>
              </a:solidFill>
              <a:round/>
              <a:headEnd/>
              <a:tailEnd/>
            </a:ln>
          </p:spPr>
          <p:txBody>
            <a:bodyPr/>
            <a:lstStyle/>
            <a:p>
              <a:endParaRPr lang="en-US"/>
            </a:p>
          </p:txBody>
        </p:sp>
        <p:sp>
          <p:nvSpPr>
            <p:cNvPr id="34905"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4906"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4907"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4908"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4909"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4910"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4911"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4912"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4913"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4914"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4915"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4916"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4917"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4918"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4876"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4877"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4878"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4879"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22</a:t>
            </a:r>
          </a:p>
        </p:txBody>
      </p:sp>
      <p:sp>
        <p:nvSpPr>
          <p:cNvPr id="68" name="Line 119"/>
          <p:cNvSpPr>
            <a:spLocks noChangeShapeType="1"/>
          </p:cNvSpPr>
          <p:nvPr/>
        </p:nvSpPr>
        <p:spPr bwMode="auto">
          <a:xfrm flipV="1">
            <a:off x="5489575" y="6094413"/>
            <a:ext cx="1588" cy="258762"/>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4881"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6" name="Group 6"/>
          <p:cNvGraphicFramePr>
            <a:graphicFrameLocks noGrp="1"/>
          </p:cNvGraphicFramePr>
          <p:nvPr/>
        </p:nvGraphicFramePr>
        <p:xfrm>
          <a:off x="869950" y="4184650"/>
          <a:ext cx="7031044" cy="1832772"/>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10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err="1" smtClean="0">
                          <a:ln>
                            <a:noFill/>
                          </a:ln>
                          <a:solidFill>
                            <a:schemeClr val="tx1"/>
                          </a:solidFill>
                          <a:effectLst/>
                          <a:latin typeface="Arial" charset="0"/>
                        </a:rPr>
                        <a:t>i</a:t>
                      </a:r>
                      <a:endParaRPr kumimoji="0" lang="en-US" sz="2300" b="1" i="0" u="none" strike="noStrike" cap="none" normalizeH="0" baseline="0" dirty="0" smtClean="0">
                        <a:ln>
                          <a:noFill/>
                        </a:ln>
                        <a:solidFill>
                          <a:schemeClr val="tx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5899" name="Group 4"/>
          <p:cNvGrpSpPr>
            <a:grpSpLocks/>
          </p:cNvGrpSpPr>
          <p:nvPr/>
        </p:nvGrpSpPr>
        <p:grpSpPr bwMode="auto">
          <a:xfrm>
            <a:off x="2193925" y="1143000"/>
            <a:ext cx="4608513" cy="2543175"/>
            <a:chOff x="1429" y="2643"/>
            <a:chExt cx="2903" cy="1604"/>
          </a:xfrm>
        </p:grpSpPr>
        <p:grpSp>
          <p:nvGrpSpPr>
            <p:cNvPr id="35909" name="Group 5"/>
            <p:cNvGrpSpPr>
              <a:grpSpLocks/>
            </p:cNvGrpSpPr>
            <p:nvPr/>
          </p:nvGrpSpPr>
          <p:grpSpPr bwMode="auto">
            <a:xfrm>
              <a:off x="1429" y="3370"/>
              <a:ext cx="202" cy="241"/>
              <a:chOff x="2368" y="1750"/>
              <a:chExt cx="202" cy="241"/>
            </a:xfrm>
          </p:grpSpPr>
          <p:sp>
            <p:nvSpPr>
              <p:cNvPr id="35957"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5958"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5910" name="Group 8"/>
            <p:cNvGrpSpPr>
              <a:grpSpLocks/>
            </p:cNvGrpSpPr>
            <p:nvPr/>
          </p:nvGrpSpPr>
          <p:grpSpPr bwMode="auto">
            <a:xfrm>
              <a:off x="1928" y="2871"/>
              <a:ext cx="198" cy="243"/>
              <a:chOff x="2368" y="1750"/>
              <a:chExt cx="198" cy="243"/>
            </a:xfrm>
          </p:grpSpPr>
          <p:sp>
            <p:nvSpPr>
              <p:cNvPr id="35955" name="Text Box 9"/>
              <p:cNvSpPr txBox="1">
                <a:spLocks noChangeArrowheads="1"/>
              </p:cNvSpPr>
              <p:nvPr/>
            </p:nvSpPr>
            <p:spPr bwMode="auto">
              <a:xfrm>
                <a:off x="2368" y="1750"/>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5956"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5911" name="Group 11"/>
            <p:cNvGrpSpPr>
              <a:grpSpLocks/>
            </p:cNvGrpSpPr>
            <p:nvPr/>
          </p:nvGrpSpPr>
          <p:grpSpPr bwMode="auto">
            <a:xfrm>
              <a:off x="1928" y="3860"/>
              <a:ext cx="198" cy="243"/>
              <a:chOff x="2368" y="1750"/>
              <a:chExt cx="198" cy="243"/>
            </a:xfrm>
          </p:grpSpPr>
          <p:sp>
            <p:nvSpPr>
              <p:cNvPr id="35953" name="Text Box 12"/>
              <p:cNvSpPr txBox="1">
                <a:spLocks noChangeArrowheads="1"/>
              </p:cNvSpPr>
              <p:nvPr/>
            </p:nvSpPr>
            <p:spPr bwMode="auto">
              <a:xfrm>
                <a:off x="2368" y="1750"/>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5954"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5912" name="Group 14"/>
            <p:cNvGrpSpPr>
              <a:grpSpLocks/>
            </p:cNvGrpSpPr>
            <p:nvPr/>
          </p:nvGrpSpPr>
          <p:grpSpPr bwMode="auto">
            <a:xfrm>
              <a:off x="2778" y="2840"/>
              <a:ext cx="194" cy="243"/>
              <a:chOff x="2368" y="1750"/>
              <a:chExt cx="194" cy="243"/>
            </a:xfrm>
          </p:grpSpPr>
          <p:sp>
            <p:nvSpPr>
              <p:cNvPr id="35951" name="Text Box 15"/>
              <p:cNvSpPr txBox="1">
                <a:spLocks noChangeArrowheads="1"/>
              </p:cNvSpPr>
              <p:nvPr/>
            </p:nvSpPr>
            <p:spPr bwMode="auto">
              <a:xfrm>
                <a:off x="2368" y="1750"/>
                <a:ext cx="17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5952"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5913" name="Group 17"/>
            <p:cNvGrpSpPr>
              <a:grpSpLocks/>
            </p:cNvGrpSpPr>
            <p:nvPr/>
          </p:nvGrpSpPr>
          <p:grpSpPr bwMode="auto">
            <a:xfrm>
              <a:off x="3592" y="2840"/>
              <a:ext cx="198" cy="243"/>
              <a:chOff x="2368" y="1750"/>
              <a:chExt cx="198" cy="243"/>
            </a:xfrm>
          </p:grpSpPr>
          <p:sp>
            <p:nvSpPr>
              <p:cNvPr id="35949" name="Text Box 18"/>
              <p:cNvSpPr txBox="1">
                <a:spLocks noChangeArrowheads="1"/>
              </p:cNvSpPr>
              <p:nvPr/>
            </p:nvSpPr>
            <p:spPr bwMode="auto">
              <a:xfrm>
                <a:off x="2368" y="1750"/>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5950"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5914" name="Group 20"/>
            <p:cNvGrpSpPr>
              <a:grpSpLocks/>
            </p:cNvGrpSpPr>
            <p:nvPr/>
          </p:nvGrpSpPr>
          <p:grpSpPr bwMode="auto">
            <a:xfrm>
              <a:off x="4138" y="3339"/>
              <a:ext cx="194" cy="243"/>
              <a:chOff x="2368" y="1750"/>
              <a:chExt cx="194" cy="243"/>
            </a:xfrm>
          </p:grpSpPr>
          <p:sp>
            <p:nvSpPr>
              <p:cNvPr id="35947" name="Text Box 21"/>
              <p:cNvSpPr txBox="1">
                <a:spLocks noChangeArrowheads="1"/>
              </p:cNvSpPr>
              <p:nvPr/>
            </p:nvSpPr>
            <p:spPr bwMode="auto">
              <a:xfrm>
                <a:off x="2368" y="1750"/>
                <a:ext cx="19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5948"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5915" name="Text Box 24"/>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grpSp>
          <p:nvGrpSpPr>
            <p:cNvPr id="35916" name="Group 26"/>
            <p:cNvGrpSpPr>
              <a:grpSpLocks/>
            </p:cNvGrpSpPr>
            <p:nvPr/>
          </p:nvGrpSpPr>
          <p:grpSpPr bwMode="auto">
            <a:xfrm>
              <a:off x="2776" y="3860"/>
              <a:ext cx="197" cy="243"/>
              <a:chOff x="2368" y="1750"/>
              <a:chExt cx="197" cy="243"/>
            </a:xfrm>
          </p:grpSpPr>
          <p:sp>
            <p:nvSpPr>
              <p:cNvPr id="35945" name="Text Box 27"/>
              <p:cNvSpPr txBox="1">
                <a:spLocks noChangeArrowheads="1"/>
              </p:cNvSpPr>
              <p:nvPr/>
            </p:nvSpPr>
            <p:spPr bwMode="auto">
              <a:xfrm>
                <a:off x="2368" y="1750"/>
                <a:ext cx="197"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59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5917" name="Text Box 30"/>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5918"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591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592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5921"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5922"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5923"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35924" name="Line 38"/>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5925"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5926"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5927"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592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592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593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5931" name="Text Box 46"/>
            <p:cNvSpPr txBox="1">
              <a:spLocks noChangeArrowheads="1"/>
            </p:cNvSpPr>
            <p:nvPr/>
          </p:nvSpPr>
          <p:spPr bwMode="auto">
            <a:xfrm>
              <a:off x="1565" y="2976"/>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5932" name="Text Box 47"/>
            <p:cNvSpPr txBox="1">
              <a:spLocks noChangeArrowheads="1"/>
            </p:cNvSpPr>
            <p:nvPr/>
          </p:nvSpPr>
          <p:spPr bwMode="auto">
            <a:xfrm>
              <a:off x="2324" y="264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5933" name="Text Box 48"/>
            <p:cNvSpPr txBox="1">
              <a:spLocks noChangeArrowheads="1"/>
            </p:cNvSpPr>
            <p:nvPr/>
          </p:nvSpPr>
          <p:spPr bwMode="auto">
            <a:xfrm>
              <a:off x="3168" y="264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5934" name="Text Box 49"/>
            <p:cNvSpPr txBox="1">
              <a:spLocks noChangeArrowheads="1"/>
            </p:cNvSpPr>
            <p:nvPr/>
          </p:nvSpPr>
          <p:spPr bwMode="auto">
            <a:xfrm>
              <a:off x="4002" y="2898"/>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5935" name="Text Box 50"/>
            <p:cNvSpPr txBox="1">
              <a:spLocks noChangeArrowheads="1"/>
            </p:cNvSpPr>
            <p:nvPr/>
          </p:nvSpPr>
          <p:spPr bwMode="auto">
            <a:xfrm>
              <a:off x="3970" y="3657"/>
              <a:ext cx="28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5936" name="Text Box 51"/>
            <p:cNvSpPr txBox="1">
              <a:spLocks noChangeArrowheads="1"/>
            </p:cNvSpPr>
            <p:nvPr/>
          </p:nvSpPr>
          <p:spPr bwMode="auto">
            <a:xfrm>
              <a:off x="3652" y="3339"/>
              <a:ext cx="28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5937" name="Text Box 52"/>
            <p:cNvSpPr txBox="1">
              <a:spLocks noChangeArrowheads="1"/>
            </p:cNvSpPr>
            <p:nvPr/>
          </p:nvSpPr>
          <p:spPr bwMode="auto">
            <a:xfrm>
              <a:off x="3017" y="3414"/>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5938" name="Text Box 53"/>
            <p:cNvSpPr txBox="1">
              <a:spLocks noChangeArrowheads="1"/>
            </p:cNvSpPr>
            <p:nvPr/>
          </p:nvSpPr>
          <p:spPr bwMode="auto">
            <a:xfrm>
              <a:off x="2624" y="3187"/>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5939" name="Text Box 54"/>
            <p:cNvSpPr txBox="1">
              <a:spLocks noChangeArrowheads="1"/>
            </p:cNvSpPr>
            <p:nvPr/>
          </p:nvSpPr>
          <p:spPr bwMode="auto">
            <a:xfrm>
              <a:off x="3198" y="4004"/>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5940" name="Text Box 55"/>
            <p:cNvSpPr txBox="1">
              <a:spLocks noChangeArrowheads="1"/>
            </p:cNvSpPr>
            <p:nvPr/>
          </p:nvSpPr>
          <p:spPr bwMode="auto">
            <a:xfrm>
              <a:off x="2641" y="353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5941" name="Text Box 56"/>
            <p:cNvSpPr txBox="1">
              <a:spLocks noChangeArrowheads="1"/>
            </p:cNvSpPr>
            <p:nvPr/>
          </p:nvSpPr>
          <p:spPr bwMode="auto">
            <a:xfrm>
              <a:off x="2369" y="4004"/>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5942" name="Text Box 57"/>
            <p:cNvSpPr txBox="1">
              <a:spLocks noChangeArrowheads="1"/>
            </p:cNvSpPr>
            <p:nvPr/>
          </p:nvSpPr>
          <p:spPr bwMode="auto">
            <a:xfrm>
              <a:off x="2097" y="3533"/>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5943" name="Text Box 58"/>
            <p:cNvSpPr txBox="1">
              <a:spLocks noChangeArrowheads="1"/>
            </p:cNvSpPr>
            <p:nvPr/>
          </p:nvSpPr>
          <p:spPr bwMode="auto">
            <a:xfrm>
              <a:off x="1747" y="3323"/>
              <a:ext cx="280"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5944" name="Text Box 59"/>
            <p:cNvSpPr txBox="1">
              <a:spLocks noChangeArrowheads="1"/>
            </p:cNvSpPr>
            <p:nvPr/>
          </p:nvSpPr>
          <p:spPr bwMode="auto">
            <a:xfrm>
              <a:off x="1565" y="3731"/>
              <a:ext cx="198" cy="243"/>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5900"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5901"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5902"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5903"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23</a:t>
            </a:r>
          </a:p>
        </p:txBody>
      </p:sp>
      <p:sp>
        <p:nvSpPr>
          <p:cNvPr id="68" name="Line 119"/>
          <p:cNvSpPr>
            <a:spLocks noChangeShapeType="1"/>
          </p:cNvSpPr>
          <p:nvPr/>
        </p:nvSpPr>
        <p:spPr bwMode="auto">
          <a:xfrm flipV="1">
            <a:off x="6164263" y="6054725"/>
            <a:ext cx="1587" cy="257175"/>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5905"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5906"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5907"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5908"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0" name="Group 6"/>
          <p:cNvGraphicFramePr>
            <a:graphicFrameLocks noGrp="1"/>
          </p:cNvGraphicFramePr>
          <p:nvPr/>
        </p:nvGraphicFramePr>
        <p:xfrm>
          <a:off x="869950" y="4184650"/>
          <a:ext cx="7031044" cy="1832772"/>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10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8000"/>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6923" name="Group 60"/>
          <p:cNvGrpSpPr>
            <a:grpSpLocks/>
          </p:cNvGrpSpPr>
          <p:nvPr/>
        </p:nvGrpSpPr>
        <p:grpSpPr bwMode="auto">
          <a:xfrm>
            <a:off x="2193925" y="1143000"/>
            <a:ext cx="4608513" cy="2544763"/>
            <a:chOff x="1429" y="2643"/>
            <a:chExt cx="2903" cy="1603"/>
          </a:xfrm>
        </p:grpSpPr>
        <p:grpSp>
          <p:nvGrpSpPr>
            <p:cNvPr id="36935" name="Group 61"/>
            <p:cNvGrpSpPr>
              <a:grpSpLocks/>
            </p:cNvGrpSpPr>
            <p:nvPr/>
          </p:nvGrpSpPr>
          <p:grpSpPr bwMode="auto">
            <a:xfrm>
              <a:off x="1429" y="3370"/>
              <a:ext cx="202" cy="241"/>
              <a:chOff x="2368" y="1750"/>
              <a:chExt cx="202" cy="241"/>
            </a:xfrm>
          </p:grpSpPr>
          <p:sp>
            <p:nvSpPr>
              <p:cNvPr id="36980"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6981"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6936" name="Group 64"/>
            <p:cNvGrpSpPr>
              <a:grpSpLocks/>
            </p:cNvGrpSpPr>
            <p:nvPr/>
          </p:nvGrpSpPr>
          <p:grpSpPr bwMode="auto">
            <a:xfrm>
              <a:off x="1928" y="2871"/>
              <a:ext cx="198" cy="242"/>
              <a:chOff x="2368" y="1750"/>
              <a:chExt cx="198" cy="242"/>
            </a:xfrm>
          </p:grpSpPr>
          <p:sp>
            <p:nvSpPr>
              <p:cNvPr id="36978"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6979"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6937" name="Group 67"/>
            <p:cNvGrpSpPr>
              <a:grpSpLocks/>
            </p:cNvGrpSpPr>
            <p:nvPr/>
          </p:nvGrpSpPr>
          <p:grpSpPr bwMode="auto">
            <a:xfrm>
              <a:off x="1928" y="3860"/>
              <a:ext cx="198" cy="242"/>
              <a:chOff x="2368" y="1750"/>
              <a:chExt cx="198" cy="242"/>
            </a:xfrm>
          </p:grpSpPr>
          <p:sp>
            <p:nvSpPr>
              <p:cNvPr id="36976" name="Text Box 6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sp>
            <p:nvSpPr>
              <p:cNvPr id="36977"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6938" name="Group 70"/>
            <p:cNvGrpSpPr>
              <a:grpSpLocks/>
            </p:cNvGrpSpPr>
            <p:nvPr/>
          </p:nvGrpSpPr>
          <p:grpSpPr bwMode="auto">
            <a:xfrm>
              <a:off x="2778" y="2840"/>
              <a:ext cx="194" cy="242"/>
              <a:chOff x="2368" y="1750"/>
              <a:chExt cx="194" cy="242"/>
            </a:xfrm>
          </p:grpSpPr>
          <p:sp>
            <p:nvSpPr>
              <p:cNvPr id="36974"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6975" name="Oval 7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6939" name="Group 73"/>
            <p:cNvGrpSpPr>
              <a:grpSpLocks/>
            </p:cNvGrpSpPr>
            <p:nvPr/>
          </p:nvGrpSpPr>
          <p:grpSpPr bwMode="auto">
            <a:xfrm>
              <a:off x="3592" y="2840"/>
              <a:ext cx="198" cy="242"/>
              <a:chOff x="2368" y="1750"/>
              <a:chExt cx="198" cy="242"/>
            </a:xfrm>
          </p:grpSpPr>
          <p:sp>
            <p:nvSpPr>
              <p:cNvPr id="36972" name="Text Box 74"/>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6973"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6940" name="Group 76"/>
            <p:cNvGrpSpPr>
              <a:grpSpLocks/>
            </p:cNvGrpSpPr>
            <p:nvPr/>
          </p:nvGrpSpPr>
          <p:grpSpPr bwMode="auto">
            <a:xfrm>
              <a:off x="4138" y="3339"/>
              <a:ext cx="194" cy="242"/>
              <a:chOff x="2368" y="1750"/>
              <a:chExt cx="194" cy="242"/>
            </a:xfrm>
          </p:grpSpPr>
          <p:sp>
            <p:nvSpPr>
              <p:cNvPr id="36970"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6971"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6941" name="Text Box 80"/>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6942" name="Text Box 83"/>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6943" name="Text Box 86"/>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6944"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6945"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6946"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6947" name="Line 91"/>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6948"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36949" name="Line 94"/>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6950"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6951"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6952"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6953"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6954"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6955"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6956"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6957"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6958"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6959"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6960"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6961"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6962"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6963"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6964"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6965"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6966"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6967"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6968"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6969"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6924"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6925"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6926"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6927"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24</a:t>
            </a:r>
          </a:p>
        </p:txBody>
      </p:sp>
      <p:sp>
        <p:nvSpPr>
          <p:cNvPr id="68" name="Line 119"/>
          <p:cNvSpPr>
            <a:spLocks noChangeShapeType="1"/>
          </p:cNvSpPr>
          <p:nvPr/>
        </p:nvSpPr>
        <p:spPr bwMode="auto">
          <a:xfrm flipV="1">
            <a:off x="6858000" y="6091238"/>
            <a:ext cx="1588" cy="257175"/>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6929"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6930"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6931"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6932" name="Oval 84"/>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6933" name="Line 93"/>
          <p:cNvSpPr>
            <a:spLocks noChangeShapeType="1"/>
          </p:cNvSpPr>
          <p:nvPr/>
        </p:nvSpPr>
        <p:spPr bwMode="auto">
          <a:xfrm>
            <a:off x="4643438" y="3327400"/>
            <a:ext cx="1008062" cy="0"/>
          </a:xfrm>
          <a:prstGeom prst="line">
            <a:avLst/>
          </a:prstGeom>
          <a:noFill/>
          <a:ln w="76200">
            <a:solidFill>
              <a:srgbClr val="FF0000"/>
            </a:solidFill>
            <a:round/>
            <a:headEnd/>
            <a:tailEnd/>
          </a:ln>
        </p:spPr>
        <p:txBody>
          <a:bodyPr/>
          <a:lstStyle/>
          <a:p>
            <a:endParaRPr lang="en-US"/>
          </a:p>
        </p:txBody>
      </p:sp>
      <p:sp>
        <p:nvSpPr>
          <p:cNvPr id="36934"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4" name="Group 6"/>
          <p:cNvGraphicFramePr>
            <a:graphicFrameLocks noGrp="1"/>
          </p:cNvGraphicFramePr>
          <p:nvPr/>
        </p:nvGraphicFramePr>
        <p:xfrm>
          <a:off x="869950" y="4184650"/>
          <a:ext cx="7031044" cy="1832772"/>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1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10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7947" name="Group 4"/>
          <p:cNvGrpSpPr>
            <a:grpSpLocks/>
          </p:cNvGrpSpPr>
          <p:nvPr/>
        </p:nvGrpSpPr>
        <p:grpSpPr bwMode="auto">
          <a:xfrm>
            <a:off x="2193925" y="1143000"/>
            <a:ext cx="4608513" cy="2544763"/>
            <a:chOff x="1429" y="2643"/>
            <a:chExt cx="2903" cy="1603"/>
          </a:xfrm>
        </p:grpSpPr>
        <p:grpSp>
          <p:nvGrpSpPr>
            <p:cNvPr id="37959" name="Group 5"/>
            <p:cNvGrpSpPr>
              <a:grpSpLocks/>
            </p:cNvGrpSpPr>
            <p:nvPr/>
          </p:nvGrpSpPr>
          <p:grpSpPr bwMode="auto">
            <a:xfrm>
              <a:off x="1429" y="3370"/>
              <a:ext cx="202" cy="241"/>
              <a:chOff x="2368" y="1750"/>
              <a:chExt cx="202" cy="241"/>
            </a:xfrm>
          </p:grpSpPr>
          <p:sp>
            <p:nvSpPr>
              <p:cNvPr id="38003"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8004"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7960" name="Group 8"/>
            <p:cNvGrpSpPr>
              <a:grpSpLocks/>
            </p:cNvGrpSpPr>
            <p:nvPr/>
          </p:nvGrpSpPr>
          <p:grpSpPr bwMode="auto">
            <a:xfrm>
              <a:off x="1928" y="2871"/>
              <a:ext cx="198" cy="242"/>
              <a:chOff x="2368" y="1750"/>
              <a:chExt cx="198" cy="242"/>
            </a:xfrm>
          </p:grpSpPr>
          <p:sp>
            <p:nvSpPr>
              <p:cNvPr id="38001"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8002"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7961" name="Text Box 12"/>
            <p:cNvSpPr txBox="1">
              <a:spLocks noChangeArrowheads="1"/>
            </p:cNvSpPr>
            <p:nvPr/>
          </p:nvSpPr>
          <p:spPr bwMode="auto">
            <a:xfrm>
              <a:off x="1928" y="386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grpSp>
          <p:nvGrpSpPr>
            <p:cNvPr id="37962" name="Group 14"/>
            <p:cNvGrpSpPr>
              <a:grpSpLocks/>
            </p:cNvGrpSpPr>
            <p:nvPr/>
          </p:nvGrpSpPr>
          <p:grpSpPr bwMode="auto">
            <a:xfrm>
              <a:off x="2778" y="2840"/>
              <a:ext cx="194" cy="242"/>
              <a:chOff x="2368" y="1750"/>
              <a:chExt cx="194" cy="242"/>
            </a:xfrm>
          </p:grpSpPr>
          <p:sp>
            <p:nvSpPr>
              <p:cNvPr id="37999"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8000"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7963" name="Group 17"/>
            <p:cNvGrpSpPr>
              <a:grpSpLocks/>
            </p:cNvGrpSpPr>
            <p:nvPr/>
          </p:nvGrpSpPr>
          <p:grpSpPr bwMode="auto">
            <a:xfrm>
              <a:off x="3592" y="2840"/>
              <a:ext cx="198" cy="242"/>
              <a:chOff x="2368" y="1750"/>
              <a:chExt cx="198" cy="242"/>
            </a:xfrm>
          </p:grpSpPr>
          <p:sp>
            <p:nvSpPr>
              <p:cNvPr id="37997" name="Text Box 18"/>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sp>
            <p:nvSpPr>
              <p:cNvPr id="37998"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grpSp>
          <p:nvGrpSpPr>
            <p:cNvPr id="37964" name="Group 20"/>
            <p:cNvGrpSpPr>
              <a:grpSpLocks/>
            </p:cNvGrpSpPr>
            <p:nvPr/>
          </p:nvGrpSpPr>
          <p:grpSpPr bwMode="auto">
            <a:xfrm>
              <a:off x="4138" y="3339"/>
              <a:ext cx="194" cy="242"/>
              <a:chOff x="2368" y="1750"/>
              <a:chExt cx="194" cy="242"/>
            </a:xfrm>
          </p:grpSpPr>
          <p:sp>
            <p:nvSpPr>
              <p:cNvPr id="37995"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7996"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7965" name="Text Box 24"/>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7966" name="Text Box 27"/>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7967" name="Text Box 30"/>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7968"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796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797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7971"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7972" name="Line 36"/>
            <p:cNvSpPr>
              <a:spLocks noChangeShapeType="1"/>
            </p:cNvSpPr>
            <p:nvPr/>
          </p:nvSpPr>
          <p:spPr bwMode="auto">
            <a:xfrm>
              <a:off x="2110" y="4019"/>
              <a:ext cx="680" cy="0"/>
            </a:xfrm>
            <a:prstGeom prst="line">
              <a:avLst/>
            </a:prstGeom>
            <a:noFill/>
            <a:ln w="76200">
              <a:solidFill>
                <a:srgbClr val="FF0000"/>
              </a:solidFill>
              <a:round/>
              <a:headEnd/>
              <a:tailEnd/>
            </a:ln>
          </p:spPr>
          <p:txBody>
            <a:bodyPr/>
            <a:lstStyle/>
            <a:p>
              <a:endParaRPr lang="en-US"/>
            </a:p>
          </p:txBody>
        </p:sp>
        <p:sp>
          <p:nvSpPr>
            <p:cNvPr id="37973" name="Line 37"/>
            <p:cNvSpPr>
              <a:spLocks noChangeShapeType="1"/>
            </p:cNvSpPr>
            <p:nvPr/>
          </p:nvSpPr>
          <p:spPr bwMode="auto">
            <a:xfrm>
              <a:off x="2972" y="4019"/>
              <a:ext cx="635" cy="0"/>
            </a:xfrm>
            <a:prstGeom prst="line">
              <a:avLst/>
            </a:prstGeom>
            <a:noFill/>
            <a:ln w="76200">
              <a:solidFill>
                <a:srgbClr val="FF0000"/>
              </a:solidFill>
              <a:round/>
              <a:headEnd/>
              <a:tailEnd/>
            </a:ln>
          </p:spPr>
          <p:txBody>
            <a:bodyPr/>
            <a:lstStyle/>
            <a:p>
              <a:endParaRPr lang="en-US"/>
            </a:p>
          </p:txBody>
        </p:sp>
        <p:sp>
          <p:nvSpPr>
            <p:cNvPr id="37974" name="Line 38"/>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7975"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37976"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37977"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797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797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798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7981"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7982"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7983"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7984"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7985"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7986"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7987"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7988"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7989"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7990"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7991"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7992"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7993"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7994"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7948"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7949"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7950"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7951"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25</a:t>
            </a:r>
          </a:p>
        </p:txBody>
      </p:sp>
      <p:sp>
        <p:nvSpPr>
          <p:cNvPr id="69" name="Line 119"/>
          <p:cNvSpPr>
            <a:spLocks noChangeShapeType="1"/>
          </p:cNvSpPr>
          <p:nvPr/>
        </p:nvSpPr>
        <p:spPr bwMode="auto">
          <a:xfrm flipV="1">
            <a:off x="4035425" y="6069013"/>
            <a:ext cx="3175" cy="258762"/>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7953"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4"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7955"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6" name="Oval 13"/>
          <p:cNvSpPr>
            <a:spLocks noChangeArrowheads="1"/>
          </p:cNvSpPr>
          <p:nvPr/>
        </p:nvSpPr>
        <p:spPr bwMode="auto">
          <a:xfrm>
            <a:off x="30067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7" name="Oval 28"/>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7958"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8" name="Group 6"/>
          <p:cNvGraphicFramePr>
            <a:graphicFrameLocks noGrp="1"/>
          </p:cNvGraphicFramePr>
          <p:nvPr/>
        </p:nvGraphicFramePr>
        <p:xfrm>
          <a:off x="869950" y="4184650"/>
          <a:ext cx="7031044" cy="1830391"/>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8000"/>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9</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chemeClr val="tx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8971" name="Group 60"/>
          <p:cNvGrpSpPr>
            <a:grpSpLocks/>
          </p:cNvGrpSpPr>
          <p:nvPr/>
        </p:nvGrpSpPr>
        <p:grpSpPr bwMode="auto">
          <a:xfrm>
            <a:off x="2193925" y="1143000"/>
            <a:ext cx="4608513" cy="2544763"/>
            <a:chOff x="1429" y="2643"/>
            <a:chExt cx="2903" cy="1603"/>
          </a:xfrm>
        </p:grpSpPr>
        <p:grpSp>
          <p:nvGrpSpPr>
            <p:cNvPr id="38984" name="Group 61"/>
            <p:cNvGrpSpPr>
              <a:grpSpLocks/>
            </p:cNvGrpSpPr>
            <p:nvPr/>
          </p:nvGrpSpPr>
          <p:grpSpPr bwMode="auto">
            <a:xfrm>
              <a:off x="1429" y="3370"/>
              <a:ext cx="202" cy="241"/>
              <a:chOff x="2368" y="1750"/>
              <a:chExt cx="202" cy="241"/>
            </a:xfrm>
          </p:grpSpPr>
          <p:sp>
            <p:nvSpPr>
              <p:cNvPr id="39026" name="Text Box 62"/>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39027" name="Oval 63"/>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38985" name="Group 64"/>
            <p:cNvGrpSpPr>
              <a:grpSpLocks/>
            </p:cNvGrpSpPr>
            <p:nvPr/>
          </p:nvGrpSpPr>
          <p:grpSpPr bwMode="auto">
            <a:xfrm>
              <a:off x="1928" y="2871"/>
              <a:ext cx="198" cy="242"/>
              <a:chOff x="2368" y="1750"/>
              <a:chExt cx="198" cy="242"/>
            </a:xfrm>
          </p:grpSpPr>
          <p:sp>
            <p:nvSpPr>
              <p:cNvPr id="39024" name="Text Box 65"/>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39025" name="Oval 6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8986" name="Text Box 68"/>
            <p:cNvSpPr txBox="1">
              <a:spLocks noChangeArrowheads="1"/>
            </p:cNvSpPr>
            <p:nvPr/>
          </p:nvSpPr>
          <p:spPr bwMode="auto">
            <a:xfrm>
              <a:off x="1928" y="386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grpSp>
          <p:nvGrpSpPr>
            <p:cNvPr id="38987" name="Group 70"/>
            <p:cNvGrpSpPr>
              <a:grpSpLocks/>
            </p:cNvGrpSpPr>
            <p:nvPr/>
          </p:nvGrpSpPr>
          <p:grpSpPr bwMode="auto">
            <a:xfrm>
              <a:off x="2778" y="2840"/>
              <a:ext cx="194" cy="242"/>
              <a:chOff x="2368" y="1750"/>
              <a:chExt cx="194" cy="242"/>
            </a:xfrm>
          </p:grpSpPr>
          <p:sp>
            <p:nvSpPr>
              <p:cNvPr id="39022" name="Text Box 71"/>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39023" name="Oval 7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38988" name="Text Box 74"/>
            <p:cNvSpPr txBox="1">
              <a:spLocks noChangeArrowheads="1"/>
            </p:cNvSpPr>
            <p:nvPr/>
          </p:nvSpPr>
          <p:spPr bwMode="auto">
            <a:xfrm>
              <a:off x="3592" y="284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grpSp>
          <p:nvGrpSpPr>
            <p:cNvPr id="38989" name="Group 76"/>
            <p:cNvGrpSpPr>
              <a:grpSpLocks/>
            </p:cNvGrpSpPr>
            <p:nvPr/>
          </p:nvGrpSpPr>
          <p:grpSpPr bwMode="auto">
            <a:xfrm>
              <a:off x="4138" y="3339"/>
              <a:ext cx="194" cy="242"/>
              <a:chOff x="2368" y="1750"/>
              <a:chExt cx="194" cy="242"/>
            </a:xfrm>
          </p:grpSpPr>
          <p:sp>
            <p:nvSpPr>
              <p:cNvPr id="39020" name="Text Box 77"/>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39021"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pPr eaLnBrk="0" hangingPunct="0"/>
                <a:endParaRPr lang="en-US" sz="1900">
                  <a:latin typeface="Tw Cen MT" pitchFamily="34" charset="0"/>
                </a:endParaRPr>
              </a:p>
            </p:txBody>
          </p:sp>
        </p:grpSp>
        <p:sp>
          <p:nvSpPr>
            <p:cNvPr id="38990" name="Text Box 80"/>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38991" name="Text Box 83"/>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38992" name="Text Box 86"/>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38993" name="Line 88"/>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38994"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38995"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38996" name="Line 91"/>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38997" name="Line 92"/>
            <p:cNvSpPr>
              <a:spLocks noChangeShapeType="1"/>
            </p:cNvSpPr>
            <p:nvPr/>
          </p:nvSpPr>
          <p:spPr bwMode="auto">
            <a:xfrm>
              <a:off x="2110" y="4019"/>
              <a:ext cx="680" cy="0"/>
            </a:xfrm>
            <a:prstGeom prst="line">
              <a:avLst/>
            </a:prstGeom>
            <a:noFill/>
            <a:ln w="76200">
              <a:solidFill>
                <a:srgbClr val="FF0000"/>
              </a:solidFill>
              <a:round/>
              <a:headEnd/>
              <a:tailEnd/>
            </a:ln>
          </p:spPr>
          <p:txBody>
            <a:bodyPr/>
            <a:lstStyle/>
            <a:p>
              <a:endParaRPr lang="en-US"/>
            </a:p>
          </p:txBody>
        </p:sp>
        <p:sp>
          <p:nvSpPr>
            <p:cNvPr id="38998" name="Line 93"/>
            <p:cNvSpPr>
              <a:spLocks noChangeShapeType="1"/>
            </p:cNvSpPr>
            <p:nvPr/>
          </p:nvSpPr>
          <p:spPr bwMode="auto">
            <a:xfrm>
              <a:off x="2972" y="4019"/>
              <a:ext cx="635" cy="0"/>
            </a:xfrm>
            <a:prstGeom prst="line">
              <a:avLst/>
            </a:prstGeom>
            <a:noFill/>
            <a:ln w="76200">
              <a:solidFill>
                <a:srgbClr val="FF0000"/>
              </a:solidFill>
              <a:round/>
              <a:headEnd/>
              <a:tailEnd/>
            </a:ln>
          </p:spPr>
          <p:txBody>
            <a:bodyPr/>
            <a:lstStyle/>
            <a:p>
              <a:endParaRPr lang="en-US"/>
            </a:p>
          </p:txBody>
        </p:sp>
        <p:sp>
          <p:nvSpPr>
            <p:cNvPr id="38999" name="Line 94"/>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39000" name="Line 95"/>
            <p:cNvSpPr>
              <a:spLocks noChangeShapeType="1"/>
            </p:cNvSpPr>
            <p:nvPr/>
          </p:nvSpPr>
          <p:spPr bwMode="auto">
            <a:xfrm>
              <a:off x="2972" y="2976"/>
              <a:ext cx="635" cy="0"/>
            </a:xfrm>
            <a:prstGeom prst="line">
              <a:avLst/>
            </a:prstGeom>
            <a:noFill/>
            <a:ln w="76200">
              <a:solidFill>
                <a:srgbClr val="FF0000"/>
              </a:solidFill>
              <a:round/>
              <a:headEnd/>
              <a:tailEnd/>
            </a:ln>
          </p:spPr>
          <p:txBody>
            <a:bodyPr/>
            <a:lstStyle/>
            <a:p>
              <a:endParaRPr lang="en-US"/>
            </a:p>
          </p:txBody>
        </p:sp>
        <p:sp>
          <p:nvSpPr>
            <p:cNvPr id="39001" name="Line 96"/>
            <p:cNvSpPr>
              <a:spLocks noChangeShapeType="1"/>
            </p:cNvSpPr>
            <p:nvPr/>
          </p:nvSpPr>
          <p:spPr bwMode="auto">
            <a:xfrm>
              <a:off x="3697" y="3067"/>
              <a:ext cx="6" cy="816"/>
            </a:xfrm>
            <a:prstGeom prst="line">
              <a:avLst/>
            </a:prstGeom>
            <a:noFill/>
            <a:ln w="9525">
              <a:solidFill>
                <a:schemeClr val="tx1"/>
              </a:solidFill>
              <a:round/>
              <a:headEnd/>
              <a:tailEnd/>
            </a:ln>
          </p:spPr>
          <p:txBody>
            <a:bodyPr/>
            <a:lstStyle/>
            <a:p>
              <a:endParaRPr lang="en-US"/>
            </a:p>
          </p:txBody>
        </p:sp>
        <p:sp>
          <p:nvSpPr>
            <p:cNvPr id="39002"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39003"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39004"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39005"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39006" name="Text Box 102"/>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9007" name="Text Box 103"/>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39008" name="Text Box 104"/>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9009" name="Text Box 105"/>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39010" name="Text Box 106"/>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39011" name="Text Box 107"/>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39012" name="Text Box 108"/>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39013" name="Text Box 109"/>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9014" name="Text Box 110"/>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39015" name="Text Box 111"/>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39016" name="Text Box 112"/>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39017" name="Text Box 113"/>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39018" name="Text Box 114"/>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39019" name="Text Box 115"/>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8972"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pic>
        <p:nvPicPr>
          <p:cNvPr id="38973"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8974"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38975"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26</a:t>
            </a:r>
          </a:p>
        </p:txBody>
      </p:sp>
      <p:sp>
        <p:nvSpPr>
          <p:cNvPr id="68" name="Line 119"/>
          <p:cNvSpPr>
            <a:spLocks noChangeShapeType="1"/>
          </p:cNvSpPr>
          <p:nvPr/>
        </p:nvSpPr>
        <p:spPr bwMode="auto">
          <a:xfrm flipV="1">
            <a:off x="4719638" y="6081713"/>
            <a:ext cx="1587" cy="258762"/>
          </a:xfrm>
          <a:prstGeom prst="line">
            <a:avLst/>
          </a:prstGeom>
          <a:noFill/>
          <a:ln w="44450">
            <a:solidFill>
              <a:srgbClr val="FF0000"/>
            </a:solidFill>
            <a:round/>
            <a:headEnd/>
            <a:tailEnd type="triangle" w="med" len="med"/>
          </a:ln>
        </p:spPr>
        <p:txBody>
          <a:bodyPr lIns="84052" tIns="42026" rIns="84052" bIns="42026"/>
          <a:lstStyle/>
          <a:p>
            <a:endParaRPr lang="en-US"/>
          </a:p>
        </p:txBody>
      </p:sp>
      <p:sp>
        <p:nvSpPr>
          <p:cNvPr id="38977"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8978"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38979"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8980" name="Oval 84"/>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38981"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
        <p:nvSpPr>
          <p:cNvPr id="38982" name="Oval 69"/>
          <p:cNvSpPr>
            <a:spLocks noChangeArrowheads="1"/>
          </p:cNvSpPr>
          <p:nvPr/>
        </p:nvSpPr>
        <p:spPr bwMode="auto">
          <a:xfrm>
            <a:off x="3006725" y="314960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
        <p:nvSpPr>
          <p:cNvPr id="38983" name="Oval 75"/>
          <p:cNvSpPr>
            <a:spLocks noChangeArrowheads="1"/>
          </p:cNvSpPr>
          <p:nvPr/>
        </p:nvSpPr>
        <p:spPr bwMode="auto">
          <a:xfrm>
            <a:off x="5648325" y="153035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6" name="Group 6"/>
          <p:cNvGraphicFramePr>
            <a:graphicFrameLocks noGrp="1"/>
          </p:cNvGraphicFramePr>
          <p:nvPr/>
        </p:nvGraphicFramePr>
        <p:xfrm>
          <a:off x="869950" y="4184650"/>
          <a:ext cx="7031044" cy="1830391"/>
        </p:xfrm>
        <a:graphic>
          <a:graphicData uri="http://schemas.openxmlformats.org/drawingml/2006/table">
            <a:tbl>
              <a:tblPr/>
              <a:tblGrid>
                <a:gridCol w="709613"/>
                <a:gridCol w="701675"/>
                <a:gridCol w="703264"/>
                <a:gridCol w="701675"/>
                <a:gridCol w="658813"/>
                <a:gridCol w="746126"/>
                <a:gridCol w="703264"/>
                <a:gridCol w="701675"/>
                <a:gridCol w="703264"/>
                <a:gridCol w="701675"/>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V</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h</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err="1" smtClean="0">
                          <a:ln>
                            <a:noFill/>
                          </a:ln>
                          <a:solidFill>
                            <a:srgbClr val="DD0111"/>
                          </a:solidFill>
                          <a:effectLst/>
                          <a:latin typeface="Arial" charset="0"/>
                        </a:rPr>
                        <a:t>i</a:t>
                      </a:r>
                      <a:endParaRPr kumimoji="0" lang="en-US" sz="2300" b="0" i="0" u="none" strike="noStrike" cap="none" normalizeH="0" baseline="0" dirty="0" smtClean="0">
                        <a:ln>
                          <a:noFill/>
                        </a:ln>
                        <a:solidFill>
                          <a:srgbClr val="DD0111"/>
                        </a:solidFill>
                        <a:effectLst/>
                        <a:latin typeface="Arial"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8000"/>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rPr>
                        <a:t>Key</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smtClean="0">
                          <a:ln>
                            <a:noFill/>
                          </a:ln>
                          <a:solidFill>
                            <a:srgbClr val="008000"/>
                          </a:solidFill>
                          <a:effectLst/>
                          <a:latin typeface="Arial" charset="0"/>
                        </a:rPr>
                        <a:t>9</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4</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accent2"/>
                          </a:solidFill>
                          <a:effectLst/>
                          <a:latin typeface="Arial" charset="0"/>
                        </a:rPr>
                        <a:t>2</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rgbClr val="DD0111"/>
                          </a:solidFill>
                          <a:effectLst/>
                          <a:latin typeface="Arial" charset="0"/>
                          <a:sym typeface="Symbol" pitchFamily="18" charset="2"/>
                        </a:rPr>
                        <a:t></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a</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b</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1" i="0" u="none" strike="noStrike" cap="none" normalizeH="0" baseline="0" dirty="0" smtClean="0">
                          <a:ln>
                            <a:noFill/>
                          </a:ln>
                          <a:solidFill>
                            <a:srgbClr val="008000"/>
                          </a:solidFill>
                          <a:effectLst/>
                          <a:latin typeface="Arial" charset="0"/>
                        </a:rPr>
                        <a:t>d</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f</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g</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accent2"/>
                          </a:solidFill>
                          <a:effectLst/>
                          <a:latin typeface="Arial" charset="0"/>
                        </a:rPr>
                        <a:t>c</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9995" name="Group 4"/>
          <p:cNvGrpSpPr>
            <a:grpSpLocks/>
          </p:cNvGrpSpPr>
          <p:nvPr/>
        </p:nvGrpSpPr>
        <p:grpSpPr bwMode="auto">
          <a:xfrm>
            <a:off x="2193925" y="1143000"/>
            <a:ext cx="4608513" cy="2544763"/>
            <a:chOff x="1429" y="2643"/>
            <a:chExt cx="2903" cy="1603"/>
          </a:xfrm>
        </p:grpSpPr>
        <p:grpSp>
          <p:nvGrpSpPr>
            <p:cNvPr id="40009" name="Group 5"/>
            <p:cNvGrpSpPr>
              <a:grpSpLocks/>
            </p:cNvGrpSpPr>
            <p:nvPr/>
          </p:nvGrpSpPr>
          <p:grpSpPr bwMode="auto">
            <a:xfrm>
              <a:off x="1429" y="3370"/>
              <a:ext cx="202" cy="241"/>
              <a:chOff x="2368" y="1750"/>
              <a:chExt cx="202" cy="241"/>
            </a:xfrm>
          </p:grpSpPr>
          <p:sp>
            <p:nvSpPr>
              <p:cNvPr id="40051" name="Text Box 6"/>
              <p:cNvSpPr txBox="1">
                <a:spLocks noChangeArrowheads="1"/>
              </p:cNvSpPr>
              <p:nvPr/>
            </p:nvSpPr>
            <p:spPr bwMode="auto">
              <a:xfrm>
                <a:off x="2368" y="1750"/>
                <a:ext cx="202"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a</a:t>
                </a:r>
              </a:p>
            </p:txBody>
          </p:sp>
          <p:sp>
            <p:nvSpPr>
              <p:cNvPr id="40052" name="Oval 7"/>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grpSp>
          <p:nvGrpSpPr>
            <p:cNvPr id="40010" name="Group 8"/>
            <p:cNvGrpSpPr>
              <a:grpSpLocks/>
            </p:cNvGrpSpPr>
            <p:nvPr/>
          </p:nvGrpSpPr>
          <p:grpSpPr bwMode="auto">
            <a:xfrm>
              <a:off x="1928" y="2871"/>
              <a:ext cx="198" cy="242"/>
              <a:chOff x="2368" y="1750"/>
              <a:chExt cx="198" cy="242"/>
            </a:xfrm>
          </p:grpSpPr>
          <p:sp>
            <p:nvSpPr>
              <p:cNvPr id="40049" name="Text Box 9"/>
              <p:cNvSpPr txBox="1">
                <a:spLocks noChangeArrowheads="1"/>
              </p:cNvSpPr>
              <p:nvPr/>
            </p:nvSpPr>
            <p:spPr bwMode="auto">
              <a:xfrm>
                <a:off x="2368" y="175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b</a:t>
                </a:r>
              </a:p>
            </p:txBody>
          </p:sp>
          <p:sp>
            <p:nvSpPr>
              <p:cNvPr id="40050" name="Oval 10"/>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40011" name="Text Box 12"/>
            <p:cNvSpPr txBox="1">
              <a:spLocks noChangeArrowheads="1"/>
            </p:cNvSpPr>
            <p:nvPr/>
          </p:nvSpPr>
          <p:spPr bwMode="auto">
            <a:xfrm>
              <a:off x="1928" y="386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h</a:t>
              </a:r>
            </a:p>
          </p:txBody>
        </p:sp>
        <p:grpSp>
          <p:nvGrpSpPr>
            <p:cNvPr id="40012" name="Group 14"/>
            <p:cNvGrpSpPr>
              <a:grpSpLocks/>
            </p:cNvGrpSpPr>
            <p:nvPr/>
          </p:nvGrpSpPr>
          <p:grpSpPr bwMode="auto">
            <a:xfrm>
              <a:off x="2778" y="2840"/>
              <a:ext cx="194" cy="242"/>
              <a:chOff x="2368" y="1750"/>
              <a:chExt cx="194" cy="242"/>
            </a:xfrm>
          </p:grpSpPr>
          <p:sp>
            <p:nvSpPr>
              <p:cNvPr id="40047" name="Text Box 15"/>
              <p:cNvSpPr txBox="1">
                <a:spLocks noChangeArrowheads="1"/>
              </p:cNvSpPr>
              <p:nvPr/>
            </p:nvSpPr>
            <p:spPr bwMode="auto">
              <a:xfrm>
                <a:off x="2368" y="1750"/>
                <a:ext cx="17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c</a:t>
                </a:r>
              </a:p>
            </p:txBody>
          </p:sp>
          <p:sp>
            <p:nvSpPr>
              <p:cNvPr id="40048" name="Oval 16"/>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40013" name="Text Box 18"/>
            <p:cNvSpPr txBox="1">
              <a:spLocks noChangeArrowheads="1"/>
            </p:cNvSpPr>
            <p:nvPr/>
          </p:nvSpPr>
          <p:spPr bwMode="auto">
            <a:xfrm>
              <a:off x="3592" y="2840"/>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d</a:t>
              </a:r>
            </a:p>
          </p:txBody>
        </p:sp>
        <p:grpSp>
          <p:nvGrpSpPr>
            <p:cNvPr id="40014" name="Group 20"/>
            <p:cNvGrpSpPr>
              <a:grpSpLocks/>
            </p:cNvGrpSpPr>
            <p:nvPr/>
          </p:nvGrpSpPr>
          <p:grpSpPr bwMode="auto">
            <a:xfrm>
              <a:off x="4138" y="3339"/>
              <a:ext cx="194" cy="242"/>
              <a:chOff x="2368" y="1750"/>
              <a:chExt cx="194" cy="242"/>
            </a:xfrm>
          </p:grpSpPr>
          <p:sp>
            <p:nvSpPr>
              <p:cNvPr id="40045" name="Text Box 21"/>
              <p:cNvSpPr txBox="1">
                <a:spLocks noChangeArrowheads="1"/>
              </p:cNvSpPr>
              <p:nvPr/>
            </p:nvSpPr>
            <p:spPr bwMode="auto">
              <a:xfrm>
                <a:off x="2368" y="1750"/>
                <a:ext cx="19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e</a:t>
                </a:r>
              </a:p>
            </p:txBody>
          </p:sp>
          <p:sp>
            <p:nvSpPr>
              <p:cNvPr id="40046" name="Oval 22"/>
              <p:cNvSpPr>
                <a:spLocks noChangeArrowheads="1"/>
              </p:cNvSpPr>
              <p:nvPr/>
            </p:nvSpPr>
            <p:spPr bwMode="auto">
              <a:xfrm>
                <a:off x="2381" y="1797"/>
                <a:ext cx="181" cy="181"/>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grpSp>
        <p:sp>
          <p:nvSpPr>
            <p:cNvPr id="40015" name="Text Box 24"/>
            <p:cNvSpPr txBox="1">
              <a:spLocks noChangeArrowheads="1"/>
            </p:cNvSpPr>
            <p:nvPr/>
          </p:nvSpPr>
          <p:spPr bwMode="auto">
            <a:xfrm>
              <a:off x="3594" y="3860"/>
              <a:ext cx="168" cy="241"/>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f</a:t>
              </a:r>
            </a:p>
          </p:txBody>
        </p:sp>
        <p:sp>
          <p:nvSpPr>
            <p:cNvPr id="40016" name="Text Box 27"/>
            <p:cNvSpPr txBox="1">
              <a:spLocks noChangeArrowheads="1"/>
            </p:cNvSpPr>
            <p:nvPr/>
          </p:nvSpPr>
          <p:spPr bwMode="auto">
            <a:xfrm>
              <a:off x="2776" y="3860"/>
              <a:ext cx="197"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g</a:t>
              </a:r>
            </a:p>
          </p:txBody>
        </p:sp>
        <p:sp>
          <p:nvSpPr>
            <p:cNvPr id="40017" name="Text Box 30"/>
            <p:cNvSpPr txBox="1">
              <a:spLocks noChangeArrowheads="1"/>
            </p:cNvSpPr>
            <p:nvPr/>
          </p:nvSpPr>
          <p:spPr bwMode="auto">
            <a:xfrm>
              <a:off x="2337" y="3384"/>
              <a:ext cx="160" cy="241"/>
            </a:xfrm>
            <a:prstGeom prst="rect">
              <a:avLst/>
            </a:prstGeom>
            <a:noFill/>
            <a:ln w="9525">
              <a:noFill/>
              <a:miter lim="800000"/>
              <a:headEnd/>
              <a:tailEnd/>
            </a:ln>
          </p:spPr>
          <p:txBody>
            <a:bodyPr>
              <a:spAutoFit/>
            </a:bodyPr>
            <a:lstStyle/>
            <a:p>
              <a:pPr eaLnBrk="0" hangingPunct="0"/>
              <a:r>
                <a:rPr lang="en-US" altLang="zh-TW" sz="1900">
                  <a:latin typeface="Tw Cen MT" pitchFamily="34" charset="0"/>
                  <a:ea typeface="PMingLiU" pitchFamily="18" charset="-120"/>
                </a:rPr>
                <a:t>i</a:t>
              </a:r>
            </a:p>
          </p:txBody>
        </p:sp>
        <p:sp>
          <p:nvSpPr>
            <p:cNvPr id="40018" name="Line 32"/>
            <p:cNvSpPr>
              <a:spLocks noChangeShapeType="1"/>
            </p:cNvSpPr>
            <p:nvPr/>
          </p:nvSpPr>
          <p:spPr bwMode="auto">
            <a:xfrm flipV="1">
              <a:off x="1565" y="3067"/>
              <a:ext cx="409" cy="363"/>
            </a:xfrm>
            <a:prstGeom prst="line">
              <a:avLst/>
            </a:prstGeom>
            <a:noFill/>
            <a:ln w="76200">
              <a:solidFill>
                <a:srgbClr val="FF0000"/>
              </a:solidFill>
              <a:round/>
              <a:headEnd/>
              <a:tailEnd/>
            </a:ln>
          </p:spPr>
          <p:txBody>
            <a:bodyPr/>
            <a:lstStyle/>
            <a:p>
              <a:endParaRPr lang="en-US"/>
            </a:p>
          </p:txBody>
        </p:sp>
        <p:sp>
          <p:nvSpPr>
            <p:cNvPr id="40019"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40020"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40021" name="Line 35"/>
            <p:cNvSpPr>
              <a:spLocks noChangeShapeType="1"/>
            </p:cNvSpPr>
            <p:nvPr/>
          </p:nvSpPr>
          <p:spPr bwMode="auto">
            <a:xfrm>
              <a:off x="2110" y="2976"/>
              <a:ext cx="680" cy="0"/>
            </a:xfrm>
            <a:prstGeom prst="line">
              <a:avLst/>
            </a:prstGeom>
            <a:noFill/>
            <a:ln w="76200">
              <a:solidFill>
                <a:srgbClr val="FF0000"/>
              </a:solidFill>
              <a:round/>
              <a:headEnd/>
              <a:tailEnd/>
            </a:ln>
          </p:spPr>
          <p:txBody>
            <a:bodyPr/>
            <a:lstStyle/>
            <a:p>
              <a:endParaRPr lang="en-US"/>
            </a:p>
          </p:txBody>
        </p:sp>
        <p:sp>
          <p:nvSpPr>
            <p:cNvPr id="40022" name="Line 36"/>
            <p:cNvSpPr>
              <a:spLocks noChangeShapeType="1"/>
            </p:cNvSpPr>
            <p:nvPr/>
          </p:nvSpPr>
          <p:spPr bwMode="auto">
            <a:xfrm>
              <a:off x="2110" y="4019"/>
              <a:ext cx="680" cy="0"/>
            </a:xfrm>
            <a:prstGeom prst="line">
              <a:avLst/>
            </a:prstGeom>
            <a:noFill/>
            <a:ln w="76200">
              <a:solidFill>
                <a:srgbClr val="FF0000"/>
              </a:solidFill>
              <a:round/>
              <a:headEnd/>
              <a:tailEnd/>
            </a:ln>
          </p:spPr>
          <p:txBody>
            <a:bodyPr/>
            <a:lstStyle/>
            <a:p>
              <a:endParaRPr lang="en-US"/>
            </a:p>
          </p:txBody>
        </p:sp>
        <p:sp>
          <p:nvSpPr>
            <p:cNvPr id="40023" name="Line 37"/>
            <p:cNvSpPr>
              <a:spLocks noChangeShapeType="1"/>
            </p:cNvSpPr>
            <p:nvPr/>
          </p:nvSpPr>
          <p:spPr bwMode="auto">
            <a:xfrm>
              <a:off x="2972" y="4019"/>
              <a:ext cx="635" cy="0"/>
            </a:xfrm>
            <a:prstGeom prst="line">
              <a:avLst/>
            </a:prstGeom>
            <a:noFill/>
            <a:ln w="76200">
              <a:solidFill>
                <a:srgbClr val="FF0000"/>
              </a:solidFill>
              <a:round/>
              <a:headEnd/>
              <a:tailEnd/>
            </a:ln>
          </p:spPr>
          <p:txBody>
            <a:bodyPr/>
            <a:lstStyle/>
            <a:p>
              <a:endParaRPr lang="en-US"/>
            </a:p>
          </p:txBody>
        </p:sp>
        <p:sp>
          <p:nvSpPr>
            <p:cNvPr id="40024" name="Line 38"/>
            <p:cNvSpPr>
              <a:spLocks noChangeShapeType="1"/>
            </p:cNvSpPr>
            <p:nvPr/>
          </p:nvSpPr>
          <p:spPr bwMode="auto">
            <a:xfrm>
              <a:off x="2926" y="3067"/>
              <a:ext cx="681" cy="862"/>
            </a:xfrm>
            <a:prstGeom prst="line">
              <a:avLst/>
            </a:prstGeom>
            <a:noFill/>
            <a:ln w="76200">
              <a:solidFill>
                <a:srgbClr val="FF0000"/>
              </a:solidFill>
              <a:round/>
              <a:headEnd/>
              <a:tailEnd/>
            </a:ln>
          </p:spPr>
          <p:txBody>
            <a:bodyPr/>
            <a:lstStyle/>
            <a:p>
              <a:endParaRPr lang="en-US"/>
            </a:p>
          </p:txBody>
        </p:sp>
        <p:sp>
          <p:nvSpPr>
            <p:cNvPr id="40025" name="Line 39"/>
            <p:cNvSpPr>
              <a:spLocks noChangeShapeType="1"/>
            </p:cNvSpPr>
            <p:nvPr/>
          </p:nvSpPr>
          <p:spPr bwMode="auto">
            <a:xfrm>
              <a:off x="2972" y="2976"/>
              <a:ext cx="635" cy="0"/>
            </a:xfrm>
            <a:prstGeom prst="line">
              <a:avLst/>
            </a:prstGeom>
            <a:noFill/>
            <a:ln w="76200">
              <a:solidFill>
                <a:srgbClr val="FF0000"/>
              </a:solidFill>
              <a:round/>
              <a:headEnd/>
              <a:tailEnd/>
            </a:ln>
          </p:spPr>
          <p:txBody>
            <a:bodyPr/>
            <a:lstStyle/>
            <a:p>
              <a:endParaRPr lang="en-US"/>
            </a:p>
          </p:txBody>
        </p:sp>
        <p:sp>
          <p:nvSpPr>
            <p:cNvPr id="40026" name="Line 40"/>
            <p:cNvSpPr>
              <a:spLocks noChangeShapeType="1"/>
            </p:cNvSpPr>
            <p:nvPr/>
          </p:nvSpPr>
          <p:spPr bwMode="auto">
            <a:xfrm flipH="1">
              <a:off x="3695" y="3067"/>
              <a:ext cx="2" cy="804"/>
            </a:xfrm>
            <a:prstGeom prst="line">
              <a:avLst/>
            </a:prstGeom>
            <a:noFill/>
            <a:ln w="9525">
              <a:solidFill>
                <a:schemeClr val="tx1"/>
              </a:solidFill>
              <a:round/>
              <a:headEnd/>
              <a:tailEnd/>
            </a:ln>
          </p:spPr>
          <p:txBody>
            <a:bodyPr/>
            <a:lstStyle/>
            <a:p>
              <a:endParaRPr lang="en-US"/>
            </a:p>
          </p:txBody>
        </p:sp>
        <p:sp>
          <p:nvSpPr>
            <p:cNvPr id="40027" name="Line 41"/>
            <p:cNvSpPr>
              <a:spLocks noChangeShapeType="1"/>
            </p:cNvSpPr>
            <p:nvPr/>
          </p:nvSpPr>
          <p:spPr bwMode="auto">
            <a:xfrm>
              <a:off x="3788" y="3022"/>
              <a:ext cx="408" cy="362"/>
            </a:xfrm>
            <a:prstGeom prst="line">
              <a:avLst/>
            </a:prstGeom>
            <a:noFill/>
            <a:ln w="76200">
              <a:solidFill>
                <a:srgbClr val="FF0000"/>
              </a:solidFill>
              <a:round/>
              <a:headEnd/>
              <a:tailEnd/>
            </a:ln>
          </p:spPr>
          <p:txBody>
            <a:bodyPr/>
            <a:lstStyle/>
            <a:p>
              <a:endParaRPr lang="en-US"/>
            </a:p>
          </p:txBody>
        </p:sp>
        <p:sp>
          <p:nvSpPr>
            <p:cNvPr id="40028"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40029"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40030"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40031" name="Text Box 46"/>
            <p:cNvSpPr txBox="1">
              <a:spLocks noChangeArrowheads="1"/>
            </p:cNvSpPr>
            <p:nvPr/>
          </p:nvSpPr>
          <p:spPr bwMode="auto">
            <a:xfrm>
              <a:off x="1565" y="2976"/>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40032" name="Text Box 47"/>
            <p:cNvSpPr txBox="1">
              <a:spLocks noChangeArrowheads="1"/>
            </p:cNvSpPr>
            <p:nvPr/>
          </p:nvSpPr>
          <p:spPr bwMode="auto">
            <a:xfrm>
              <a:off x="2324"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sp>
          <p:nvSpPr>
            <p:cNvPr id="40033" name="Text Box 48"/>
            <p:cNvSpPr txBox="1">
              <a:spLocks noChangeArrowheads="1"/>
            </p:cNvSpPr>
            <p:nvPr/>
          </p:nvSpPr>
          <p:spPr bwMode="auto">
            <a:xfrm>
              <a:off x="3168" y="264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40034" name="Text Box 49"/>
            <p:cNvSpPr txBox="1">
              <a:spLocks noChangeArrowheads="1"/>
            </p:cNvSpPr>
            <p:nvPr/>
          </p:nvSpPr>
          <p:spPr bwMode="auto">
            <a:xfrm>
              <a:off x="4002" y="2898"/>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9</a:t>
              </a:r>
            </a:p>
          </p:txBody>
        </p:sp>
        <p:sp>
          <p:nvSpPr>
            <p:cNvPr id="40035" name="Text Box 50"/>
            <p:cNvSpPr txBox="1">
              <a:spLocks noChangeArrowheads="1"/>
            </p:cNvSpPr>
            <p:nvPr/>
          </p:nvSpPr>
          <p:spPr bwMode="auto">
            <a:xfrm>
              <a:off x="3970" y="3657"/>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10</a:t>
              </a:r>
            </a:p>
          </p:txBody>
        </p:sp>
        <p:sp>
          <p:nvSpPr>
            <p:cNvPr id="40036" name="Text Box 51"/>
            <p:cNvSpPr txBox="1">
              <a:spLocks noChangeArrowheads="1"/>
            </p:cNvSpPr>
            <p:nvPr/>
          </p:nvSpPr>
          <p:spPr bwMode="auto">
            <a:xfrm>
              <a:off x="3652" y="3339"/>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14</a:t>
              </a:r>
            </a:p>
          </p:txBody>
        </p:sp>
        <p:sp>
          <p:nvSpPr>
            <p:cNvPr id="40037" name="Text Box 52"/>
            <p:cNvSpPr txBox="1">
              <a:spLocks noChangeArrowheads="1"/>
            </p:cNvSpPr>
            <p:nvPr/>
          </p:nvSpPr>
          <p:spPr bwMode="auto">
            <a:xfrm>
              <a:off x="3017" y="341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4</a:t>
              </a:r>
            </a:p>
          </p:txBody>
        </p:sp>
        <p:sp>
          <p:nvSpPr>
            <p:cNvPr id="40038" name="Text Box 53"/>
            <p:cNvSpPr txBox="1">
              <a:spLocks noChangeArrowheads="1"/>
            </p:cNvSpPr>
            <p:nvPr/>
          </p:nvSpPr>
          <p:spPr bwMode="auto">
            <a:xfrm>
              <a:off x="2624" y="3187"/>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40039" name="Text Box 54"/>
            <p:cNvSpPr txBox="1">
              <a:spLocks noChangeArrowheads="1"/>
            </p:cNvSpPr>
            <p:nvPr/>
          </p:nvSpPr>
          <p:spPr bwMode="auto">
            <a:xfrm>
              <a:off x="3198"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2</a:t>
              </a:r>
            </a:p>
          </p:txBody>
        </p:sp>
        <p:sp>
          <p:nvSpPr>
            <p:cNvPr id="40040" name="Text Box 55"/>
            <p:cNvSpPr txBox="1">
              <a:spLocks noChangeArrowheads="1"/>
            </p:cNvSpPr>
            <p:nvPr/>
          </p:nvSpPr>
          <p:spPr bwMode="auto">
            <a:xfrm>
              <a:off x="2641"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6</a:t>
              </a:r>
            </a:p>
          </p:txBody>
        </p:sp>
        <p:sp>
          <p:nvSpPr>
            <p:cNvPr id="40041" name="Text Box 56"/>
            <p:cNvSpPr txBox="1">
              <a:spLocks noChangeArrowheads="1"/>
            </p:cNvSpPr>
            <p:nvPr/>
          </p:nvSpPr>
          <p:spPr bwMode="auto">
            <a:xfrm>
              <a:off x="2369" y="4004"/>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a:t>
              </a:r>
            </a:p>
          </p:txBody>
        </p:sp>
        <p:sp>
          <p:nvSpPr>
            <p:cNvPr id="40042" name="Text Box 57"/>
            <p:cNvSpPr txBox="1">
              <a:spLocks noChangeArrowheads="1"/>
            </p:cNvSpPr>
            <p:nvPr/>
          </p:nvSpPr>
          <p:spPr bwMode="auto">
            <a:xfrm>
              <a:off x="2097" y="3533"/>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7</a:t>
              </a:r>
            </a:p>
          </p:txBody>
        </p:sp>
        <p:sp>
          <p:nvSpPr>
            <p:cNvPr id="40043" name="Text Box 58"/>
            <p:cNvSpPr txBox="1">
              <a:spLocks noChangeArrowheads="1"/>
            </p:cNvSpPr>
            <p:nvPr/>
          </p:nvSpPr>
          <p:spPr bwMode="auto">
            <a:xfrm>
              <a:off x="1747" y="3323"/>
              <a:ext cx="280"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11</a:t>
              </a:r>
            </a:p>
          </p:txBody>
        </p:sp>
        <p:sp>
          <p:nvSpPr>
            <p:cNvPr id="40044" name="Text Box 59"/>
            <p:cNvSpPr txBox="1">
              <a:spLocks noChangeArrowheads="1"/>
            </p:cNvSpPr>
            <p:nvPr/>
          </p:nvSpPr>
          <p:spPr bwMode="auto">
            <a:xfrm>
              <a:off x="1565" y="3731"/>
              <a:ext cx="198" cy="242"/>
            </a:xfrm>
            <a:prstGeom prst="rect">
              <a:avLst/>
            </a:prstGeom>
            <a:noFill/>
            <a:ln w="9525">
              <a:noFill/>
              <a:miter lim="800000"/>
              <a:headEnd/>
              <a:tailEnd/>
            </a:ln>
          </p:spPr>
          <p:txBody>
            <a:bodyPr wrap="none">
              <a:spAutoFit/>
            </a:bodyPr>
            <a:lstStyle/>
            <a:p>
              <a:pPr eaLnBrk="0" hangingPunct="0"/>
              <a:r>
                <a:rPr lang="en-US" altLang="zh-TW" sz="1900">
                  <a:latin typeface="Tw Cen MT" pitchFamily="34" charset="0"/>
                  <a:ea typeface="PMingLiU" pitchFamily="18" charset="-120"/>
                </a:rPr>
                <a:t>8</a:t>
              </a:r>
            </a:p>
          </p:txBody>
        </p:sp>
      </p:grpSp>
      <p:sp>
        <p:nvSpPr>
          <p:cNvPr id="39996" name="Line 118"/>
          <p:cNvSpPr>
            <a:spLocks noChangeShapeType="1"/>
          </p:cNvSpPr>
          <p:nvPr/>
        </p:nvSpPr>
        <p:spPr bwMode="auto">
          <a:xfrm>
            <a:off x="1016000" y="1968500"/>
            <a:ext cx="1108075" cy="381000"/>
          </a:xfrm>
          <a:prstGeom prst="line">
            <a:avLst/>
          </a:prstGeom>
          <a:noFill/>
          <a:ln w="9525">
            <a:solidFill>
              <a:schemeClr val="tx1"/>
            </a:solidFill>
            <a:round/>
            <a:headEnd/>
            <a:tailEnd type="triangle" w="med" len="med"/>
          </a:ln>
        </p:spPr>
        <p:txBody>
          <a:bodyPr lIns="84052" tIns="42026" rIns="84052" bIns="42026"/>
          <a:lstStyle/>
          <a:p>
            <a:endParaRPr lang="en-US"/>
          </a:p>
        </p:txBody>
      </p:sp>
      <p:sp>
        <p:nvSpPr>
          <p:cNvPr id="64" name="TextBox 63"/>
          <p:cNvSpPr txBox="1">
            <a:spLocks noChangeArrowheads="1"/>
          </p:cNvSpPr>
          <p:nvPr/>
        </p:nvSpPr>
        <p:spPr bwMode="auto">
          <a:xfrm>
            <a:off x="6257925" y="3402013"/>
            <a:ext cx="1666875" cy="731837"/>
          </a:xfrm>
          <a:prstGeom prst="rect">
            <a:avLst/>
          </a:prstGeom>
          <a:solidFill>
            <a:srgbClr val="FF0000"/>
          </a:solidFill>
          <a:ln w="9525">
            <a:solidFill>
              <a:srgbClr val="FF0000"/>
            </a:solidFill>
            <a:miter lim="800000"/>
            <a:headEnd/>
            <a:tailEnd/>
          </a:ln>
        </p:spPr>
        <p:txBody>
          <a:bodyPr lIns="84052" tIns="42026" rIns="84052" bIns="42026">
            <a:spAutoFit/>
          </a:bodyPr>
          <a:lstStyle/>
          <a:p>
            <a:pPr eaLnBrk="0" hangingPunct="0"/>
            <a:r>
              <a:rPr lang="en-US">
                <a:solidFill>
                  <a:srgbClr val="FFFFFF"/>
                </a:solidFill>
                <a:latin typeface="Tw Cen MT" pitchFamily="34" charset="0"/>
              </a:rPr>
              <a:t>All T[v] = 1</a:t>
            </a:r>
          </a:p>
          <a:p>
            <a:pPr eaLnBrk="0" hangingPunct="0"/>
            <a:r>
              <a:rPr lang="en-US">
                <a:solidFill>
                  <a:srgbClr val="FFFFFF"/>
                </a:solidFill>
                <a:latin typeface="Tw Cen MT" pitchFamily="34" charset="0"/>
              </a:rPr>
              <a:t>So Done</a:t>
            </a:r>
            <a:endParaRPr lang="en-US" sz="2700">
              <a:solidFill>
                <a:srgbClr val="FFFFFF"/>
              </a:solidFill>
              <a:latin typeface="Tw Cen MT" pitchFamily="34" charset="0"/>
            </a:endParaRPr>
          </a:p>
        </p:txBody>
      </p:sp>
      <p:pic>
        <p:nvPicPr>
          <p:cNvPr id="39998" name="Picture 64"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39999" name="TextBox 65"/>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Algorithm Cont …</a:t>
            </a:r>
          </a:p>
        </p:txBody>
      </p:sp>
      <p:sp>
        <p:nvSpPr>
          <p:cNvPr id="40000" name="Folded Corner 66"/>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27</a:t>
            </a:r>
          </a:p>
        </p:txBody>
      </p:sp>
      <p:sp>
        <p:nvSpPr>
          <p:cNvPr id="68" name="TextBox 67"/>
          <p:cNvSpPr txBox="1">
            <a:spLocks noChangeArrowheads="1"/>
          </p:cNvSpPr>
          <p:nvPr/>
        </p:nvSpPr>
        <p:spPr bwMode="auto">
          <a:xfrm>
            <a:off x="1590675" y="4633913"/>
            <a:ext cx="6324600" cy="454025"/>
          </a:xfrm>
          <a:prstGeom prst="rect">
            <a:avLst/>
          </a:prstGeom>
          <a:solidFill>
            <a:srgbClr val="FF0000">
              <a:alpha val="23137"/>
            </a:srgbClr>
          </a:solidFill>
          <a:ln w="9525">
            <a:solidFill>
              <a:srgbClr val="FF0000"/>
            </a:solidFill>
            <a:miter lim="800000"/>
            <a:headEnd/>
            <a:tailEnd/>
          </a:ln>
        </p:spPr>
        <p:txBody>
          <a:bodyPr lIns="84052" tIns="42026" rIns="84052" bIns="42026">
            <a:spAutoFit/>
          </a:bodyPr>
          <a:lstStyle/>
          <a:p>
            <a:pPr eaLnBrk="0" hangingPunct="0"/>
            <a:endParaRPr lang="en-US" sz="2400">
              <a:solidFill>
                <a:srgbClr val="FFFFFF"/>
              </a:solidFill>
              <a:latin typeface="Tw Cen MT" pitchFamily="34" charset="0"/>
            </a:endParaRPr>
          </a:p>
        </p:txBody>
      </p:sp>
      <p:sp>
        <p:nvSpPr>
          <p:cNvPr id="40002" name="Oval 87"/>
          <p:cNvSpPr>
            <a:spLocks noChangeArrowheads="1"/>
          </p:cNvSpPr>
          <p:nvPr/>
        </p:nvSpPr>
        <p:spPr bwMode="auto">
          <a:xfrm>
            <a:off x="3624263" y="2368550"/>
            <a:ext cx="287337"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40003" name="Line 101"/>
          <p:cNvSpPr>
            <a:spLocks noChangeShapeType="1"/>
          </p:cNvSpPr>
          <p:nvPr/>
        </p:nvSpPr>
        <p:spPr bwMode="auto">
          <a:xfrm flipV="1">
            <a:off x="3838575" y="1822450"/>
            <a:ext cx="581025" cy="544513"/>
          </a:xfrm>
          <a:prstGeom prst="line">
            <a:avLst/>
          </a:prstGeom>
          <a:noFill/>
          <a:ln w="76200">
            <a:solidFill>
              <a:srgbClr val="FF0000"/>
            </a:solidFill>
            <a:round/>
            <a:headEnd/>
            <a:tailEnd/>
          </a:ln>
        </p:spPr>
        <p:txBody>
          <a:bodyPr/>
          <a:lstStyle/>
          <a:p>
            <a:endParaRPr lang="en-US"/>
          </a:p>
        </p:txBody>
      </p:sp>
      <p:sp>
        <p:nvSpPr>
          <p:cNvPr id="40004" name="Oval 25"/>
          <p:cNvSpPr>
            <a:spLocks noChangeArrowheads="1"/>
          </p:cNvSpPr>
          <p:nvPr/>
        </p:nvSpPr>
        <p:spPr bwMode="auto">
          <a:xfrm>
            <a:off x="5626100" y="3121025"/>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40005" name="Oval 28"/>
          <p:cNvSpPr>
            <a:spLocks noChangeArrowheads="1"/>
          </p:cNvSpPr>
          <p:nvPr/>
        </p:nvSpPr>
        <p:spPr bwMode="auto">
          <a:xfrm>
            <a:off x="4352925" y="3149600"/>
            <a:ext cx="287338" cy="287338"/>
          </a:xfrm>
          <a:prstGeom prst="ellipse">
            <a:avLst/>
          </a:prstGeom>
          <a:noFill/>
          <a:ln w="76200">
            <a:solidFill>
              <a:srgbClr val="FF0000"/>
            </a:solidFill>
            <a:round/>
            <a:headEnd/>
            <a:tailEnd/>
          </a:ln>
        </p:spPr>
        <p:txBody>
          <a:bodyPr wrap="none" anchor="ctr"/>
          <a:lstStyle/>
          <a:p>
            <a:pPr eaLnBrk="0" hangingPunct="0"/>
            <a:endParaRPr lang="en-US"/>
          </a:p>
        </p:txBody>
      </p:sp>
      <p:sp>
        <p:nvSpPr>
          <p:cNvPr id="40006" name="Text Box 117"/>
          <p:cNvSpPr txBox="1">
            <a:spLocks noChangeArrowheads="1"/>
          </p:cNvSpPr>
          <p:nvPr/>
        </p:nvSpPr>
        <p:spPr bwMode="auto">
          <a:xfrm>
            <a:off x="280988" y="1743075"/>
            <a:ext cx="1223962" cy="407988"/>
          </a:xfrm>
          <a:prstGeom prst="rect">
            <a:avLst/>
          </a:prstGeom>
          <a:noFill/>
          <a:ln w="9525">
            <a:noFill/>
            <a:miter lim="800000"/>
            <a:headEnd/>
            <a:tailEnd/>
          </a:ln>
        </p:spPr>
        <p:txBody>
          <a:bodyPr lIns="84052" tIns="42026" rIns="84052" bIns="42026">
            <a:spAutoFit/>
          </a:bodyPr>
          <a:lstStyle/>
          <a:p>
            <a:pPr eaLnBrk="0" hangingPunct="0">
              <a:spcBef>
                <a:spcPct val="50000"/>
              </a:spcBef>
            </a:pPr>
            <a:r>
              <a:rPr lang="en-US" altLang="zh-TW">
                <a:ea typeface="PMingLiU" pitchFamily="18" charset="-120"/>
              </a:rPr>
              <a:t>root</a:t>
            </a:r>
          </a:p>
        </p:txBody>
      </p:sp>
      <p:sp>
        <p:nvSpPr>
          <p:cNvPr id="40007" name="Oval 13"/>
          <p:cNvSpPr>
            <a:spLocks noChangeArrowheads="1"/>
          </p:cNvSpPr>
          <p:nvPr/>
        </p:nvSpPr>
        <p:spPr bwMode="auto">
          <a:xfrm>
            <a:off x="3006725" y="314960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
        <p:nvSpPr>
          <p:cNvPr id="40008" name="Oval 19"/>
          <p:cNvSpPr>
            <a:spLocks noChangeArrowheads="1"/>
          </p:cNvSpPr>
          <p:nvPr/>
        </p:nvSpPr>
        <p:spPr bwMode="auto">
          <a:xfrm>
            <a:off x="5648325" y="1530350"/>
            <a:ext cx="287338" cy="287338"/>
          </a:xfrm>
          <a:prstGeom prst="ellipse">
            <a:avLst/>
          </a:prstGeom>
          <a:noFill/>
          <a:ln w="76200">
            <a:solidFill>
              <a:srgbClr val="FF0000"/>
            </a:solidFill>
            <a:round/>
            <a:headEnd/>
            <a:tailEnd/>
          </a:ln>
        </p:spPr>
        <p:txBody>
          <a:bodyPr wrap="none" anchor="ctr"/>
          <a:lstStyle/>
          <a:p>
            <a:pPr eaLnBrk="0" hangingPunct="0"/>
            <a:endParaRPr lang="en-US" sz="1900">
              <a:latin typeface="Tw Cen MT"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ox(in)">
                                      <p:cBhvr>
                                        <p:cTn id="7" dur="500"/>
                                        <p:tgtEl>
                                          <p:spTgt spid="6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ox(in)">
                                      <p:cBhvr>
                                        <p:cTn id="1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096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Edge based algorithm</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Add the edges one at a time, in increasing weight order</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It maintains a forest of trees.</a:t>
            </a:r>
          </a:p>
          <a:p>
            <a:pPr marL="840533" lvl="2" indent="0" eaLnBrk="0" hangingPunct="0">
              <a:buSzPct val="50000"/>
              <a:buFont typeface="Wingdings" pitchFamily="2" charset="2"/>
              <a:buChar char="q"/>
              <a:defRPr/>
            </a:pPr>
            <a:r>
              <a:rPr lang="da-DK" b="0" dirty="0">
                <a:latin typeface="Tw Cen MT" pitchFamily="34" charset="0"/>
                <a:ea typeface="ＭＳ Ｐゴシック" charset="-128"/>
                <a:cs typeface="+mn-cs"/>
              </a:rPr>
              <a:t> An edge is accepted it if connects vertices of distinct trees</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sp>
        <p:nvSpPr>
          <p:cNvPr id="40965"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checkerboard(across)">
                                      <p:cBhvr>
                                        <p:cTn id="7" dur="500"/>
                                        <p:tgtEl>
                                          <p:spTgt spid="17">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
                                            <p:txEl>
                                              <p:pRg st="5" end="5"/>
                                            </p:txEl>
                                          </p:spTgt>
                                        </p:tgtEl>
                                        <p:attrNameLst>
                                          <p:attrName>style.visibility</p:attrName>
                                        </p:attrNameLst>
                                      </p:cBhvr>
                                      <p:to>
                                        <p:strVal val="visible"/>
                                      </p:to>
                                    </p:set>
                                    <p:animEffect transition="in" filter="checkerboard(across)">
                                      <p:cBhvr>
                                        <p:cTn id="10" dur="500"/>
                                        <p:tgtEl>
                                          <p:spTgt spid="17">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
                                            <p:txEl>
                                              <p:pRg st="6" end="6"/>
                                            </p:txEl>
                                          </p:spTgt>
                                        </p:tgtEl>
                                        <p:attrNameLst>
                                          <p:attrName>style.visibility</p:attrName>
                                        </p:attrNameLst>
                                      </p:cBhvr>
                                      <p:to>
                                        <p:strVal val="visible"/>
                                      </p:to>
                                    </p:set>
                                    <p:animEffect transition="in" filter="checkerboard(across)">
                                      <p:cBhvr>
                                        <p:cTn id="13" dur="500"/>
                                        <p:tgtEl>
                                          <p:spTgt spid="17">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7">
                                            <p:txEl>
                                              <p:pRg st="7" end="7"/>
                                            </p:txEl>
                                          </p:spTgt>
                                        </p:tgtEl>
                                        <p:attrNameLst>
                                          <p:attrName>style.visibility</p:attrName>
                                        </p:attrNameLst>
                                      </p:cBhvr>
                                      <p:to>
                                        <p:strVal val="visible"/>
                                      </p:to>
                                    </p:set>
                                    <p:animEffect transition="in" filter="checkerboard(across)">
                                      <p:cBhvr>
                                        <p:cTn id="16" dur="500"/>
                                        <p:tgtEl>
                                          <p:spTgt spid="17">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7">
                                            <p:txEl>
                                              <p:pRg st="8" end="8"/>
                                            </p:txEl>
                                          </p:spTgt>
                                        </p:tgtEl>
                                        <p:attrNameLst>
                                          <p:attrName>style.visibility</p:attrName>
                                        </p:attrNameLst>
                                      </p:cBhvr>
                                      <p:to>
                                        <p:strVal val="visible"/>
                                      </p:to>
                                    </p:set>
                                    <p:animEffect transition="in" filter="checkerboard(across)">
                                      <p:cBhvr>
                                        <p:cTn id="19" dur="500"/>
                                        <p:tgtEl>
                                          <p:spTgt spid="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198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1989" name="Picture 6" descr="webfig-13a"/>
          <p:cNvPicPr>
            <a:picLocks noChangeAspect="1" noChangeArrowheads="1"/>
          </p:cNvPicPr>
          <p:nvPr/>
        </p:nvPicPr>
        <p:blipFill>
          <a:blip r:embed="rId4" cstate="print"/>
          <a:srcRect/>
          <a:stretch>
            <a:fillRect/>
          </a:stretch>
        </p:blipFill>
        <p:spPr bwMode="auto">
          <a:xfrm>
            <a:off x="4141788" y="3757613"/>
            <a:ext cx="4946650" cy="3100387"/>
          </a:xfrm>
          <a:prstGeom prst="rect">
            <a:avLst/>
          </a:prstGeom>
          <a:noFill/>
          <a:ln w="9525">
            <a:noFill/>
            <a:miter lim="800000"/>
            <a:headEnd/>
            <a:tailEnd/>
          </a:ln>
        </p:spPr>
      </p:pic>
      <p:sp>
        <p:nvSpPr>
          <p:cNvPr id="41990"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29</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0" y="1176338"/>
            <a:ext cx="9144000" cy="5681662"/>
          </a:xfrm>
        </p:spPr>
        <p:txBody>
          <a:bodyPr/>
          <a:lstStyle/>
          <a:p>
            <a:pPr lvl="2">
              <a:buSzPct val="50000"/>
              <a:buFont typeface="Wingdings" pitchFamily="2" charset="2"/>
              <a:buChar char="q"/>
            </a:pPr>
            <a:endParaRPr lang="en-US" sz="1900" smtClean="0">
              <a:latin typeface="Tw Cen MT" pitchFamily="34" charset="0"/>
            </a:endParaRPr>
          </a:p>
          <a:p>
            <a:pPr lvl="1">
              <a:lnSpc>
                <a:spcPct val="90000"/>
              </a:lnSpc>
              <a:buSzPct val="50000"/>
              <a:buFont typeface="Wingdings" pitchFamily="2" charset="2"/>
              <a:buChar char="q"/>
            </a:pPr>
            <a:r>
              <a:rPr lang="en-US" sz="2100" smtClean="0">
                <a:latin typeface="Tw Cen MT" pitchFamily="34" charset="0"/>
              </a:rPr>
              <a:t>A </a:t>
            </a:r>
            <a:r>
              <a:rPr lang="en-US" sz="2100" b="1" smtClean="0">
                <a:latin typeface="Tw Cen MT" pitchFamily="34" charset="0"/>
              </a:rPr>
              <a:t>S</a:t>
            </a:r>
            <a:r>
              <a:rPr lang="en-US" sz="2100" smtClean="0">
                <a:latin typeface="Tw Cen MT" pitchFamily="34" charset="0"/>
              </a:rPr>
              <a:t>panning </a:t>
            </a:r>
            <a:r>
              <a:rPr lang="en-US" sz="2100" b="1" smtClean="0">
                <a:latin typeface="Tw Cen MT" pitchFamily="34" charset="0"/>
              </a:rPr>
              <a:t>T</a:t>
            </a:r>
            <a:r>
              <a:rPr lang="en-US" sz="2100" smtClean="0">
                <a:latin typeface="Tw Cen MT" pitchFamily="34" charset="0"/>
              </a:rPr>
              <a:t>ree (ST) of a graph is a </a:t>
            </a:r>
            <a:r>
              <a:rPr lang="en-US" sz="2100" smtClean="0">
                <a:solidFill>
                  <a:schemeClr val="tx1"/>
                </a:solidFill>
                <a:latin typeface="Tw Cen MT" pitchFamily="34" charset="0"/>
              </a:rPr>
              <a:t>subgraph that contains all the vertices and is a tree, </a:t>
            </a:r>
            <a:r>
              <a:rPr lang="en-US" sz="2100" i="1" smtClean="0">
                <a:solidFill>
                  <a:schemeClr val="tx1"/>
                </a:solidFill>
                <a:latin typeface="Tw Cen MT" pitchFamily="34" charset="0"/>
              </a:rPr>
              <a:t>i.e.</a:t>
            </a:r>
            <a:r>
              <a:rPr lang="en-US" sz="2100" smtClean="0">
                <a:solidFill>
                  <a:schemeClr val="tx1"/>
                </a:solidFill>
                <a:latin typeface="Tw Cen MT" pitchFamily="34" charset="0"/>
              </a:rPr>
              <a:t>,</a:t>
            </a:r>
            <a:r>
              <a:rPr lang="en-US" sz="2100" smtClean="0">
                <a:solidFill>
                  <a:srgbClr val="FF0000"/>
                </a:solidFill>
                <a:latin typeface="Tw Cen MT" pitchFamily="34" charset="0"/>
              </a:rPr>
              <a:t> no Cycle &amp; Connected.</a:t>
            </a:r>
          </a:p>
          <a:p>
            <a:pPr lvl="1">
              <a:lnSpc>
                <a:spcPct val="90000"/>
              </a:lnSpc>
              <a:buSzPct val="50000"/>
              <a:buFont typeface="Wingdings" pitchFamily="2" charset="2"/>
              <a:buChar char="q"/>
            </a:pPr>
            <a:r>
              <a:rPr lang="en-US" sz="2100" smtClean="0">
                <a:latin typeface="Tw Cen MT" pitchFamily="34" charset="0"/>
              </a:rPr>
              <a:t>A graph may have many spanning trees.</a:t>
            </a:r>
          </a:p>
          <a:p>
            <a:pPr lvl="1">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endParaRPr lang="en-US" sz="1600" smtClean="0">
              <a:latin typeface="Tw Cen MT" pitchFamily="34" charset="0"/>
            </a:endParaRPr>
          </a:p>
          <a:p>
            <a:pPr lvl="1">
              <a:lnSpc>
                <a:spcPct val="90000"/>
              </a:lnSpc>
              <a:buSzPct val="50000"/>
              <a:buFont typeface="Wingdings" pitchFamily="2" charset="2"/>
              <a:buChar char="q"/>
            </a:pPr>
            <a:endParaRPr lang="en-US" sz="2100" smtClean="0">
              <a:latin typeface="Tw Cen MT" pitchFamily="34" charset="0"/>
            </a:endParaRPr>
          </a:p>
          <a:p>
            <a:pPr lvl="2" algn="just">
              <a:spcBef>
                <a:spcPts val="463"/>
              </a:spcBef>
              <a:buClr>
                <a:schemeClr val="tx2"/>
              </a:buClr>
              <a:buSzPct val="50000"/>
              <a:buFont typeface="Wingdings" pitchFamily="2" charset="2"/>
              <a:buChar char="q"/>
            </a:pPr>
            <a:endParaRPr lang="en-US" sz="2100" smtClean="0">
              <a:latin typeface="Tw Cen MT" pitchFamily="34" charset="0"/>
            </a:endParaRPr>
          </a:p>
        </p:txBody>
      </p:sp>
      <p:pic>
        <p:nvPicPr>
          <p:cNvPr id="17411"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7412"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Introduction </a:t>
            </a:r>
          </a:p>
        </p:txBody>
      </p:sp>
      <p:grpSp>
        <p:nvGrpSpPr>
          <p:cNvPr id="2" name="Group 16"/>
          <p:cNvGrpSpPr>
            <a:grpSpLocks/>
          </p:cNvGrpSpPr>
          <p:nvPr/>
        </p:nvGrpSpPr>
        <p:grpSpPr bwMode="auto">
          <a:xfrm>
            <a:off x="533400" y="3536745"/>
            <a:ext cx="1092211" cy="984455"/>
            <a:chOff x="1690" y="2933"/>
            <a:chExt cx="662" cy="661"/>
          </a:xfrm>
          <a:solidFill>
            <a:srgbClr val="FF0000"/>
          </a:solidFill>
        </p:grpSpPr>
        <p:sp>
          <p:nvSpPr>
            <p:cNvPr id="46" name="Oval 5"/>
            <p:cNvSpPr>
              <a:spLocks noChangeArrowheads="1"/>
            </p:cNvSpPr>
            <p:nvPr/>
          </p:nvSpPr>
          <p:spPr bwMode="auto">
            <a:xfrm>
              <a:off x="1690" y="2933"/>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47" name="Oval 6"/>
            <p:cNvSpPr>
              <a:spLocks noChangeArrowheads="1"/>
            </p:cNvSpPr>
            <p:nvPr/>
          </p:nvSpPr>
          <p:spPr bwMode="auto">
            <a:xfrm>
              <a:off x="2266" y="2933"/>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48" name="Oval 7"/>
            <p:cNvSpPr>
              <a:spLocks noChangeArrowheads="1"/>
            </p:cNvSpPr>
            <p:nvPr/>
          </p:nvSpPr>
          <p:spPr bwMode="auto">
            <a:xfrm>
              <a:off x="1690" y="3508"/>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49" name="Oval 8"/>
            <p:cNvSpPr>
              <a:spLocks noChangeArrowheads="1"/>
            </p:cNvSpPr>
            <p:nvPr/>
          </p:nvSpPr>
          <p:spPr bwMode="auto">
            <a:xfrm>
              <a:off x="2266" y="3508"/>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50" name="AutoShape 9"/>
            <p:cNvCxnSpPr>
              <a:cxnSpLocks noChangeShapeType="1"/>
              <a:stCxn id="46" idx="5"/>
              <a:endCxn id="49" idx="1"/>
            </p:cNvCxnSpPr>
            <p:nvPr/>
          </p:nvCxnSpPr>
          <p:spPr bwMode="auto">
            <a:xfrm>
              <a:off x="1763" y="3006"/>
              <a:ext cx="516" cy="515"/>
            </a:xfrm>
            <a:prstGeom prst="straightConnector1">
              <a:avLst/>
            </a:prstGeom>
            <a:grpFill/>
            <a:ln w="9525">
              <a:solidFill>
                <a:schemeClr val="tx1"/>
              </a:solidFill>
              <a:round/>
              <a:headEnd/>
              <a:tailEnd/>
            </a:ln>
            <a:effectLst/>
          </p:spPr>
        </p:cxnSp>
        <p:cxnSp>
          <p:nvCxnSpPr>
            <p:cNvPr id="51" name="AutoShape 10"/>
            <p:cNvCxnSpPr>
              <a:cxnSpLocks noChangeShapeType="1"/>
              <a:stCxn id="47" idx="3"/>
              <a:endCxn id="48" idx="7"/>
            </p:cNvCxnSpPr>
            <p:nvPr/>
          </p:nvCxnSpPr>
          <p:spPr bwMode="auto">
            <a:xfrm flipH="1">
              <a:off x="1763" y="3006"/>
              <a:ext cx="516" cy="515"/>
            </a:xfrm>
            <a:prstGeom prst="straightConnector1">
              <a:avLst/>
            </a:prstGeom>
            <a:grpFill/>
            <a:ln w="9525">
              <a:solidFill>
                <a:schemeClr val="tx1"/>
              </a:solidFill>
              <a:round/>
              <a:headEnd/>
              <a:tailEnd/>
            </a:ln>
            <a:effectLst/>
          </p:spPr>
        </p:cxnSp>
        <p:cxnSp>
          <p:nvCxnSpPr>
            <p:cNvPr id="52" name="AutoShape 11"/>
            <p:cNvCxnSpPr>
              <a:cxnSpLocks noChangeShapeType="1"/>
              <a:stCxn id="46" idx="4"/>
              <a:endCxn id="48" idx="0"/>
            </p:cNvCxnSpPr>
            <p:nvPr/>
          </p:nvCxnSpPr>
          <p:spPr bwMode="auto">
            <a:xfrm>
              <a:off x="1733" y="3019"/>
              <a:ext cx="0" cy="489"/>
            </a:xfrm>
            <a:prstGeom prst="straightConnector1">
              <a:avLst/>
            </a:prstGeom>
            <a:grpFill/>
            <a:ln w="9525">
              <a:solidFill>
                <a:schemeClr val="tx1"/>
              </a:solidFill>
              <a:round/>
              <a:headEnd/>
              <a:tailEnd/>
            </a:ln>
            <a:effectLst/>
          </p:spPr>
        </p:cxnSp>
        <p:cxnSp>
          <p:nvCxnSpPr>
            <p:cNvPr id="53" name="AutoShape 12"/>
            <p:cNvCxnSpPr>
              <a:cxnSpLocks noChangeShapeType="1"/>
              <a:stCxn id="47" idx="4"/>
              <a:endCxn id="49" idx="0"/>
            </p:cNvCxnSpPr>
            <p:nvPr/>
          </p:nvCxnSpPr>
          <p:spPr bwMode="auto">
            <a:xfrm>
              <a:off x="2309" y="3019"/>
              <a:ext cx="0" cy="489"/>
            </a:xfrm>
            <a:prstGeom prst="straightConnector1">
              <a:avLst/>
            </a:prstGeom>
            <a:grpFill/>
            <a:ln w="9525">
              <a:solidFill>
                <a:schemeClr val="tx1"/>
              </a:solidFill>
              <a:round/>
              <a:headEnd/>
              <a:tailEnd/>
            </a:ln>
            <a:effectLst/>
          </p:spPr>
        </p:cxnSp>
        <p:cxnSp>
          <p:nvCxnSpPr>
            <p:cNvPr id="54" name="AutoShape 13"/>
            <p:cNvCxnSpPr>
              <a:cxnSpLocks noChangeShapeType="1"/>
              <a:stCxn id="46" idx="6"/>
              <a:endCxn id="47" idx="2"/>
            </p:cNvCxnSpPr>
            <p:nvPr/>
          </p:nvCxnSpPr>
          <p:spPr bwMode="auto">
            <a:xfrm>
              <a:off x="1776" y="2976"/>
              <a:ext cx="490" cy="0"/>
            </a:xfrm>
            <a:prstGeom prst="straightConnector1">
              <a:avLst/>
            </a:prstGeom>
            <a:grpFill/>
            <a:ln w="9525">
              <a:solidFill>
                <a:schemeClr val="tx1"/>
              </a:solidFill>
              <a:round/>
              <a:headEnd/>
              <a:tailEnd/>
            </a:ln>
            <a:effectLst/>
          </p:spPr>
        </p:cxnSp>
        <p:cxnSp>
          <p:nvCxnSpPr>
            <p:cNvPr id="55" name="AutoShape 14"/>
            <p:cNvCxnSpPr>
              <a:cxnSpLocks noChangeShapeType="1"/>
              <a:stCxn id="48" idx="6"/>
              <a:endCxn id="49" idx="2"/>
            </p:cNvCxnSpPr>
            <p:nvPr/>
          </p:nvCxnSpPr>
          <p:spPr bwMode="auto">
            <a:xfrm>
              <a:off x="1776" y="3551"/>
              <a:ext cx="490" cy="0"/>
            </a:xfrm>
            <a:prstGeom prst="straightConnector1">
              <a:avLst/>
            </a:prstGeom>
            <a:grpFill/>
            <a:ln w="9525">
              <a:solidFill>
                <a:schemeClr val="tx1"/>
              </a:solidFill>
              <a:round/>
              <a:headEnd/>
              <a:tailEnd/>
            </a:ln>
            <a:effectLst/>
          </p:spPr>
        </p:cxnSp>
      </p:grpSp>
      <p:grpSp>
        <p:nvGrpSpPr>
          <p:cNvPr id="3" name="Group 55"/>
          <p:cNvGrpSpPr/>
          <p:nvPr/>
        </p:nvGrpSpPr>
        <p:grpSpPr>
          <a:xfrm>
            <a:off x="3860805" y="3069775"/>
            <a:ext cx="4978400" cy="2242456"/>
            <a:chOff x="1082675" y="2065338"/>
            <a:chExt cx="7548563" cy="3557587"/>
          </a:xfrm>
          <a:solidFill>
            <a:srgbClr val="FF0000"/>
          </a:solidFill>
        </p:grpSpPr>
        <p:grpSp>
          <p:nvGrpSpPr>
            <p:cNvPr id="4" name="Group 174"/>
            <p:cNvGrpSpPr>
              <a:grpSpLocks/>
            </p:cNvGrpSpPr>
            <p:nvPr/>
          </p:nvGrpSpPr>
          <p:grpSpPr bwMode="auto">
            <a:xfrm>
              <a:off x="1082675" y="2065338"/>
              <a:ext cx="1050925" cy="1049337"/>
              <a:chOff x="682" y="1301"/>
              <a:chExt cx="662" cy="661"/>
            </a:xfrm>
            <a:grpFill/>
          </p:grpSpPr>
          <p:sp>
            <p:nvSpPr>
              <p:cNvPr id="178" name="Oval 4"/>
              <p:cNvSpPr>
                <a:spLocks noChangeArrowheads="1"/>
              </p:cNvSpPr>
              <p:nvPr/>
            </p:nvSpPr>
            <p:spPr bwMode="auto">
              <a:xfrm>
                <a:off x="682"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9" name="Oval 5"/>
              <p:cNvSpPr>
                <a:spLocks noChangeArrowheads="1"/>
              </p:cNvSpPr>
              <p:nvPr/>
            </p:nvSpPr>
            <p:spPr bwMode="auto">
              <a:xfrm>
                <a:off x="1258"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80" name="Oval 6"/>
              <p:cNvSpPr>
                <a:spLocks noChangeArrowheads="1"/>
              </p:cNvSpPr>
              <p:nvPr/>
            </p:nvSpPr>
            <p:spPr bwMode="auto">
              <a:xfrm>
                <a:off x="682"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81" name="Oval 7"/>
              <p:cNvSpPr>
                <a:spLocks noChangeArrowheads="1"/>
              </p:cNvSpPr>
              <p:nvPr/>
            </p:nvSpPr>
            <p:spPr bwMode="auto">
              <a:xfrm>
                <a:off x="1258"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82" name="AutoShape 10"/>
              <p:cNvCxnSpPr>
                <a:cxnSpLocks noChangeShapeType="1"/>
                <a:stCxn id="178" idx="4"/>
                <a:endCxn id="180" idx="0"/>
              </p:cNvCxnSpPr>
              <p:nvPr/>
            </p:nvCxnSpPr>
            <p:spPr bwMode="auto">
              <a:xfrm>
                <a:off x="725" y="1387"/>
                <a:ext cx="0" cy="489"/>
              </a:xfrm>
              <a:prstGeom prst="straightConnector1">
                <a:avLst/>
              </a:prstGeom>
              <a:grpFill/>
              <a:ln w="9525">
                <a:solidFill>
                  <a:schemeClr val="tx1"/>
                </a:solidFill>
                <a:round/>
                <a:headEnd/>
                <a:tailEnd/>
              </a:ln>
              <a:effectLst/>
            </p:spPr>
          </p:cxnSp>
          <p:cxnSp>
            <p:nvCxnSpPr>
              <p:cNvPr id="183" name="AutoShape 11"/>
              <p:cNvCxnSpPr>
                <a:cxnSpLocks noChangeShapeType="1"/>
                <a:stCxn id="179" idx="4"/>
                <a:endCxn id="181" idx="0"/>
              </p:cNvCxnSpPr>
              <p:nvPr/>
            </p:nvCxnSpPr>
            <p:spPr bwMode="auto">
              <a:xfrm>
                <a:off x="1301" y="1387"/>
                <a:ext cx="0" cy="489"/>
              </a:xfrm>
              <a:prstGeom prst="straightConnector1">
                <a:avLst/>
              </a:prstGeom>
              <a:grpFill/>
              <a:ln w="9525">
                <a:solidFill>
                  <a:schemeClr val="tx1"/>
                </a:solidFill>
                <a:round/>
                <a:headEnd/>
                <a:tailEnd/>
              </a:ln>
              <a:effectLst/>
            </p:spPr>
          </p:cxnSp>
          <p:cxnSp>
            <p:nvCxnSpPr>
              <p:cNvPr id="184" name="AutoShape 12"/>
              <p:cNvCxnSpPr>
                <a:cxnSpLocks noChangeShapeType="1"/>
                <a:stCxn id="178" idx="6"/>
                <a:endCxn id="179" idx="2"/>
              </p:cNvCxnSpPr>
              <p:nvPr/>
            </p:nvCxnSpPr>
            <p:spPr bwMode="auto">
              <a:xfrm>
                <a:off x="768" y="1344"/>
                <a:ext cx="490" cy="0"/>
              </a:xfrm>
              <a:prstGeom prst="straightConnector1">
                <a:avLst/>
              </a:prstGeom>
              <a:grpFill/>
              <a:ln w="9525">
                <a:solidFill>
                  <a:schemeClr val="tx1"/>
                </a:solidFill>
                <a:round/>
                <a:headEnd/>
                <a:tailEnd/>
              </a:ln>
              <a:effectLst/>
            </p:spPr>
          </p:cxnSp>
        </p:grpSp>
        <p:grpSp>
          <p:nvGrpSpPr>
            <p:cNvPr id="5" name="Group 175"/>
            <p:cNvGrpSpPr>
              <a:grpSpLocks/>
            </p:cNvGrpSpPr>
            <p:nvPr/>
          </p:nvGrpSpPr>
          <p:grpSpPr bwMode="auto">
            <a:xfrm>
              <a:off x="2381250" y="2065338"/>
              <a:ext cx="1050925" cy="1049337"/>
              <a:chOff x="1498" y="1301"/>
              <a:chExt cx="662" cy="661"/>
            </a:xfrm>
            <a:grpFill/>
          </p:grpSpPr>
          <p:sp>
            <p:nvSpPr>
              <p:cNvPr id="171" name="Oval 14"/>
              <p:cNvSpPr>
                <a:spLocks noChangeArrowheads="1"/>
              </p:cNvSpPr>
              <p:nvPr/>
            </p:nvSpPr>
            <p:spPr bwMode="auto">
              <a:xfrm>
                <a:off x="1498"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2" name="Oval 15"/>
              <p:cNvSpPr>
                <a:spLocks noChangeArrowheads="1"/>
              </p:cNvSpPr>
              <p:nvPr/>
            </p:nvSpPr>
            <p:spPr bwMode="auto">
              <a:xfrm>
                <a:off x="2074" y="130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3" name="Oval 16"/>
              <p:cNvSpPr>
                <a:spLocks noChangeArrowheads="1"/>
              </p:cNvSpPr>
              <p:nvPr/>
            </p:nvSpPr>
            <p:spPr bwMode="auto">
              <a:xfrm>
                <a:off x="1498"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74" name="Oval 17"/>
              <p:cNvSpPr>
                <a:spLocks noChangeArrowheads="1"/>
              </p:cNvSpPr>
              <p:nvPr/>
            </p:nvSpPr>
            <p:spPr bwMode="auto">
              <a:xfrm>
                <a:off x="2074" y="187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75" name="AutoShape 20"/>
              <p:cNvCxnSpPr>
                <a:cxnSpLocks noChangeShapeType="1"/>
                <a:stCxn id="171" idx="4"/>
                <a:endCxn id="173" idx="0"/>
              </p:cNvCxnSpPr>
              <p:nvPr/>
            </p:nvCxnSpPr>
            <p:spPr bwMode="auto">
              <a:xfrm>
                <a:off x="1541" y="1387"/>
                <a:ext cx="0" cy="489"/>
              </a:xfrm>
              <a:prstGeom prst="straightConnector1">
                <a:avLst/>
              </a:prstGeom>
              <a:grpFill/>
              <a:ln w="9525">
                <a:solidFill>
                  <a:schemeClr val="tx1"/>
                </a:solidFill>
                <a:round/>
                <a:headEnd/>
                <a:tailEnd/>
              </a:ln>
              <a:effectLst/>
            </p:spPr>
          </p:cxnSp>
          <p:cxnSp>
            <p:nvCxnSpPr>
              <p:cNvPr id="176" name="AutoShape 22"/>
              <p:cNvCxnSpPr>
                <a:cxnSpLocks noChangeShapeType="1"/>
                <a:stCxn id="171" idx="6"/>
                <a:endCxn id="172" idx="2"/>
              </p:cNvCxnSpPr>
              <p:nvPr/>
            </p:nvCxnSpPr>
            <p:spPr bwMode="auto">
              <a:xfrm>
                <a:off x="1584" y="1344"/>
                <a:ext cx="490" cy="0"/>
              </a:xfrm>
              <a:prstGeom prst="straightConnector1">
                <a:avLst/>
              </a:prstGeom>
              <a:grpFill/>
              <a:ln w="9525">
                <a:solidFill>
                  <a:schemeClr val="tx1"/>
                </a:solidFill>
                <a:round/>
                <a:headEnd/>
                <a:tailEnd/>
              </a:ln>
              <a:effectLst/>
            </p:spPr>
          </p:cxnSp>
          <p:cxnSp>
            <p:nvCxnSpPr>
              <p:cNvPr id="177" name="AutoShape 23"/>
              <p:cNvCxnSpPr>
                <a:cxnSpLocks noChangeShapeType="1"/>
                <a:stCxn id="173" idx="6"/>
                <a:endCxn id="174" idx="2"/>
              </p:cNvCxnSpPr>
              <p:nvPr/>
            </p:nvCxnSpPr>
            <p:spPr bwMode="auto">
              <a:xfrm>
                <a:off x="1584" y="1919"/>
                <a:ext cx="490" cy="0"/>
              </a:xfrm>
              <a:prstGeom prst="straightConnector1">
                <a:avLst/>
              </a:prstGeom>
              <a:grpFill/>
              <a:ln w="9525">
                <a:solidFill>
                  <a:schemeClr val="tx1"/>
                </a:solidFill>
                <a:round/>
                <a:headEnd/>
                <a:tailEnd/>
              </a:ln>
              <a:effectLst/>
            </p:spPr>
          </p:cxnSp>
        </p:grpSp>
        <p:grpSp>
          <p:nvGrpSpPr>
            <p:cNvPr id="8" name="Group 176"/>
            <p:cNvGrpSpPr>
              <a:grpSpLocks/>
            </p:cNvGrpSpPr>
            <p:nvPr/>
          </p:nvGrpSpPr>
          <p:grpSpPr bwMode="auto">
            <a:xfrm>
              <a:off x="3681413" y="2073275"/>
              <a:ext cx="1050925" cy="1049338"/>
              <a:chOff x="2309" y="1306"/>
              <a:chExt cx="662" cy="661"/>
            </a:xfrm>
            <a:grpFill/>
          </p:grpSpPr>
          <p:sp>
            <p:nvSpPr>
              <p:cNvPr id="164" name="Oval 24"/>
              <p:cNvSpPr>
                <a:spLocks noChangeArrowheads="1"/>
              </p:cNvSpPr>
              <p:nvPr/>
            </p:nvSpPr>
            <p:spPr bwMode="auto">
              <a:xfrm>
                <a:off x="2309"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5" name="Oval 25"/>
              <p:cNvSpPr>
                <a:spLocks noChangeArrowheads="1"/>
              </p:cNvSpPr>
              <p:nvPr/>
            </p:nvSpPr>
            <p:spPr bwMode="auto">
              <a:xfrm>
                <a:off x="2885"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6" name="Oval 26"/>
              <p:cNvSpPr>
                <a:spLocks noChangeArrowheads="1"/>
              </p:cNvSpPr>
              <p:nvPr/>
            </p:nvSpPr>
            <p:spPr bwMode="auto">
              <a:xfrm>
                <a:off x="2309"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7" name="Oval 27"/>
              <p:cNvSpPr>
                <a:spLocks noChangeArrowheads="1"/>
              </p:cNvSpPr>
              <p:nvPr/>
            </p:nvSpPr>
            <p:spPr bwMode="auto">
              <a:xfrm>
                <a:off x="2885"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68" name="AutoShape 30"/>
              <p:cNvCxnSpPr>
                <a:cxnSpLocks noChangeShapeType="1"/>
                <a:stCxn id="164" idx="4"/>
                <a:endCxn id="166" idx="0"/>
              </p:cNvCxnSpPr>
              <p:nvPr/>
            </p:nvCxnSpPr>
            <p:spPr bwMode="auto">
              <a:xfrm>
                <a:off x="2352" y="1392"/>
                <a:ext cx="0" cy="489"/>
              </a:xfrm>
              <a:prstGeom prst="straightConnector1">
                <a:avLst/>
              </a:prstGeom>
              <a:grpFill/>
              <a:ln w="9525">
                <a:solidFill>
                  <a:schemeClr val="tx1"/>
                </a:solidFill>
                <a:round/>
                <a:headEnd/>
                <a:tailEnd/>
              </a:ln>
              <a:effectLst/>
            </p:spPr>
          </p:cxnSp>
          <p:cxnSp>
            <p:nvCxnSpPr>
              <p:cNvPr id="169" name="AutoShape 31"/>
              <p:cNvCxnSpPr>
                <a:cxnSpLocks noChangeShapeType="1"/>
                <a:stCxn id="165" idx="4"/>
                <a:endCxn id="167" idx="0"/>
              </p:cNvCxnSpPr>
              <p:nvPr/>
            </p:nvCxnSpPr>
            <p:spPr bwMode="auto">
              <a:xfrm>
                <a:off x="2928" y="1392"/>
                <a:ext cx="0" cy="489"/>
              </a:xfrm>
              <a:prstGeom prst="straightConnector1">
                <a:avLst/>
              </a:prstGeom>
              <a:grpFill/>
              <a:ln w="9525">
                <a:solidFill>
                  <a:schemeClr val="tx1"/>
                </a:solidFill>
                <a:round/>
                <a:headEnd/>
                <a:tailEnd/>
              </a:ln>
              <a:effectLst/>
            </p:spPr>
          </p:cxnSp>
          <p:cxnSp>
            <p:nvCxnSpPr>
              <p:cNvPr id="170" name="AutoShape 33"/>
              <p:cNvCxnSpPr>
                <a:cxnSpLocks noChangeShapeType="1"/>
                <a:stCxn id="166" idx="6"/>
                <a:endCxn id="167" idx="2"/>
              </p:cNvCxnSpPr>
              <p:nvPr/>
            </p:nvCxnSpPr>
            <p:spPr bwMode="auto">
              <a:xfrm>
                <a:off x="2395" y="1924"/>
                <a:ext cx="490" cy="0"/>
              </a:xfrm>
              <a:prstGeom prst="straightConnector1">
                <a:avLst/>
              </a:prstGeom>
              <a:grpFill/>
              <a:ln w="9525">
                <a:solidFill>
                  <a:schemeClr val="tx1"/>
                </a:solidFill>
                <a:round/>
                <a:headEnd/>
                <a:tailEnd/>
              </a:ln>
              <a:effectLst/>
            </p:spPr>
          </p:cxnSp>
        </p:grpSp>
        <p:grpSp>
          <p:nvGrpSpPr>
            <p:cNvPr id="9" name="Group 177"/>
            <p:cNvGrpSpPr>
              <a:grpSpLocks/>
            </p:cNvGrpSpPr>
            <p:nvPr/>
          </p:nvGrpSpPr>
          <p:grpSpPr bwMode="auto">
            <a:xfrm>
              <a:off x="4979988" y="2073275"/>
              <a:ext cx="1050925" cy="1049338"/>
              <a:chOff x="3125" y="1306"/>
              <a:chExt cx="662" cy="661"/>
            </a:xfrm>
            <a:grpFill/>
          </p:grpSpPr>
          <p:sp>
            <p:nvSpPr>
              <p:cNvPr id="157" name="Oval 34"/>
              <p:cNvSpPr>
                <a:spLocks noChangeArrowheads="1"/>
              </p:cNvSpPr>
              <p:nvPr/>
            </p:nvSpPr>
            <p:spPr bwMode="auto">
              <a:xfrm>
                <a:off x="3125"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8" name="Oval 35"/>
              <p:cNvSpPr>
                <a:spLocks noChangeArrowheads="1"/>
              </p:cNvSpPr>
              <p:nvPr/>
            </p:nvSpPr>
            <p:spPr bwMode="auto">
              <a:xfrm>
                <a:off x="3701" y="130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9" name="Oval 36"/>
              <p:cNvSpPr>
                <a:spLocks noChangeArrowheads="1"/>
              </p:cNvSpPr>
              <p:nvPr/>
            </p:nvSpPr>
            <p:spPr bwMode="auto">
              <a:xfrm>
                <a:off x="3125"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60" name="Oval 37"/>
              <p:cNvSpPr>
                <a:spLocks noChangeArrowheads="1"/>
              </p:cNvSpPr>
              <p:nvPr/>
            </p:nvSpPr>
            <p:spPr bwMode="auto">
              <a:xfrm>
                <a:off x="3701" y="1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61" name="AutoShape 41"/>
              <p:cNvCxnSpPr>
                <a:cxnSpLocks noChangeShapeType="1"/>
                <a:stCxn id="158" idx="4"/>
                <a:endCxn id="160" idx="0"/>
              </p:cNvCxnSpPr>
              <p:nvPr/>
            </p:nvCxnSpPr>
            <p:spPr bwMode="auto">
              <a:xfrm>
                <a:off x="3744" y="1392"/>
                <a:ext cx="0" cy="489"/>
              </a:xfrm>
              <a:prstGeom prst="straightConnector1">
                <a:avLst/>
              </a:prstGeom>
              <a:grpFill/>
              <a:ln w="9525">
                <a:solidFill>
                  <a:schemeClr val="tx1"/>
                </a:solidFill>
                <a:round/>
                <a:headEnd/>
                <a:tailEnd/>
              </a:ln>
              <a:effectLst/>
            </p:spPr>
          </p:cxnSp>
          <p:cxnSp>
            <p:nvCxnSpPr>
              <p:cNvPr id="162" name="AutoShape 42"/>
              <p:cNvCxnSpPr>
                <a:cxnSpLocks noChangeShapeType="1"/>
                <a:stCxn id="157" idx="6"/>
                <a:endCxn id="158" idx="2"/>
              </p:cNvCxnSpPr>
              <p:nvPr/>
            </p:nvCxnSpPr>
            <p:spPr bwMode="auto">
              <a:xfrm>
                <a:off x="3211" y="1349"/>
                <a:ext cx="490" cy="0"/>
              </a:xfrm>
              <a:prstGeom prst="straightConnector1">
                <a:avLst/>
              </a:prstGeom>
              <a:grpFill/>
              <a:ln w="9525">
                <a:solidFill>
                  <a:schemeClr val="tx1"/>
                </a:solidFill>
                <a:round/>
                <a:headEnd/>
                <a:tailEnd/>
              </a:ln>
              <a:effectLst/>
            </p:spPr>
          </p:cxnSp>
          <p:cxnSp>
            <p:nvCxnSpPr>
              <p:cNvPr id="163" name="AutoShape 43"/>
              <p:cNvCxnSpPr>
                <a:cxnSpLocks noChangeShapeType="1"/>
                <a:stCxn id="159" idx="6"/>
                <a:endCxn id="160" idx="2"/>
              </p:cNvCxnSpPr>
              <p:nvPr/>
            </p:nvCxnSpPr>
            <p:spPr bwMode="auto">
              <a:xfrm>
                <a:off x="3211" y="1924"/>
                <a:ext cx="490" cy="0"/>
              </a:xfrm>
              <a:prstGeom prst="straightConnector1">
                <a:avLst/>
              </a:prstGeom>
              <a:grpFill/>
              <a:ln w="9525">
                <a:solidFill>
                  <a:schemeClr val="tx1"/>
                </a:solidFill>
                <a:round/>
                <a:headEnd/>
                <a:tailEnd/>
              </a:ln>
              <a:effectLst/>
            </p:spPr>
          </p:cxnSp>
        </p:grpSp>
        <p:grpSp>
          <p:nvGrpSpPr>
            <p:cNvPr id="10" name="Group 178"/>
            <p:cNvGrpSpPr>
              <a:grpSpLocks/>
            </p:cNvGrpSpPr>
            <p:nvPr/>
          </p:nvGrpSpPr>
          <p:grpSpPr bwMode="auto">
            <a:xfrm>
              <a:off x="6280150" y="2093913"/>
              <a:ext cx="1050925" cy="1049337"/>
              <a:chOff x="3959" y="1319"/>
              <a:chExt cx="662" cy="661"/>
            </a:xfrm>
            <a:grpFill/>
          </p:grpSpPr>
          <p:sp>
            <p:nvSpPr>
              <p:cNvPr id="150" name="Oval 44"/>
              <p:cNvSpPr>
                <a:spLocks noChangeArrowheads="1"/>
              </p:cNvSpPr>
              <p:nvPr/>
            </p:nvSpPr>
            <p:spPr bwMode="auto">
              <a:xfrm>
                <a:off x="3959"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1" name="Oval 45"/>
              <p:cNvSpPr>
                <a:spLocks noChangeArrowheads="1"/>
              </p:cNvSpPr>
              <p:nvPr/>
            </p:nvSpPr>
            <p:spPr bwMode="auto">
              <a:xfrm>
                <a:off x="4535"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2" name="Oval 46"/>
              <p:cNvSpPr>
                <a:spLocks noChangeArrowheads="1"/>
              </p:cNvSpPr>
              <p:nvPr/>
            </p:nvSpPr>
            <p:spPr bwMode="auto">
              <a:xfrm>
                <a:off x="3959"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53" name="Oval 47"/>
              <p:cNvSpPr>
                <a:spLocks noChangeArrowheads="1"/>
              </p:cNvSpPr>
              <p:nvPr/>
            </p:nvSpPr>
            <p:spPr bwMode="auto">
              <a:xfrm>
                <a:off x="4535"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54" name="AutoShape 48"/>
              <p:cNvCxnSpPr>
                <a:cxnSpLocks noChangeShapeType="1"/>
                <a:stCxn id="150" idx="5"/>
                <a:endCxn id="153" idx="1"/>
              </p:cNvCxnSpPr>
              <p:nvPr/>
            </p:nvCxnSpPr>
            <p:spPr bwMode="auto">
              <a:xfrm>
                <a:off x="4032" y="1392"/>
                <a:ext cx="516" cy="515"/>
              </a:xfrm>
              <a:prstGeom prst="straightConnector1">
                <a:avLst/>
              </a:prstGeom>
              <a:grpFill/>
              <a:ln w="9525">
                <a:solidFill>
                  <a:schemeClr val="tx1"/>
                </a:solidFill>
                <a:round/>
                <a:headEnd/>
                <a:tailEnd/>
              </a:ln>
              <a:effectLst/>
            </p:spPr>
          </p:cxnSp>
          <p:cxnSp>
            <p:nvCxnSpPr>
              <p:cNvPr id="155" name="AutoShape 49"/>
              <p:cNvCxnSpPr>
                <a:cxnSpLocks noChangeShapeType="1"/>
                <a:stCxn id="151" idx="3"/>
                <a:endCxn id="152" idx="7"/>
              </p:cNvCxnSpPr>
              <p:nvPr/>
            </p:nvCxnSpPr>
            <p:spPr bwMode="auto">
              <a:xfrm flipH="1">
                <a:off x="4032" y="1392"/>
                <a:ext cx="516" cy="515"/>
              </a:xfrm>
              <a:prstGeom prst="straightConnector1">
                <a:avLst/>
              </a:prstGeom>
              <a:grpFill/>
              <a:ln w="9525">
                <a:solidFill>
                  <a:schemeClr val="tx1"/>
                </a:solidFill>
                <a:round/>
                <a:headEnd/>
                <a:tailEnd/>
              </a:ln>
              <a:effectLst/>
            </p:spPr>
          </p:cxnSp>
          <p:cxnSp>
            <p:nvCxnSpPr>
              <p:cNvPr id="156" name="AutoShape 52"/>
              <p:cNvCxnSpPr>
                <a:cxnSpLocks noChangeShapeType="1"/>
                <a:stCxn id="150" idx="6"/>
                <a:endCxn id="151" idx="2"/>
              </p:cNvCxnSpPr>
              <p:nvPr/>
            </p:nvCxnSpPr>
            <p:spPr bwMode="auto">
              <a:xfrm>
                <a:off x="4045" y="1362"/>
                <a:ext cx="490" cy="0"/>
              </a:xfrm>
              <a:prstGeom prst="straightConnector1">
                <a:avLst/>
              </a:prstGeom>
              <a:grpFill/>
              <a:ln w="9525">
                <a:solidFill>
                  <a:schemeClr val="tx1"/>
                </a:solidFill>
                <a:round/>
                <a:headEnd/>
                <a:tailEnd/>
              </a:ln>
              <a:effectLst/>
            </p:spPr>
          </p:cxnSp>
        </p:grpSp>
        <p:grpSp>
          <p:nvGrpSpPr>
            <p:cNvPr id="11" name="Group 179"/>
            <p:cNvGrpSpPr>
              <a:grpSpLocks/>
            </p:cNvGrpSpPr>
            <p:nvPr/>
          </p:nvGrpSpPr>
          <p:grpSpPr bwMode="auto">
            <a:xfrm>
              <a:off x="7580313" y="2093913"/>
              <a:ext cx="1050925" cy="1049337"/>
              <a:chOff x="4775" y="1319"/>
              <a:chExt cx="662" cy="661"/>
            </a:xfrm>
            <a:grpFill/>
          </p:grpSpPr>
          <p:sp>
            <p:nvSpPr>
              <p:cNvPr id="143" name="Oval 54"/>
              <p:cNvSpPr>
                <a:spLocks noChangeArrowheads="1"/>
              </p:cNvSpPr>
              <p:nvPr/>
            </p:nvSpPr>
            <p:spPr bwMode="auto">
              <a:xfrm>
                <a:off x="4775"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44" name="Oval 55"/>
              <p:cNvSpPr>
                <a:spLocks noChangeArrowheads="1"/>
              </p:cNvSpPr>
              <p:nvPr/>
            </p:nvSpPr>
            <p:spPr bwMode="auto">
              <a:xfrm>
                <a:off x="5351" y="131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45" name="Oval 56"/>
              <p:cNvSpPr>
                <a:spLocks noChangeArrowheads="1"/>
              </p:cNvSpPr>
              <p:nvPr/>
            </p:nvSpPr>
            <p:spPr bwMode="auto">
              <a:xfrm>
                <a:off x="4775"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46" name="Oval 57"/>
              <p:cNvSpPr>
                <a:spLocks noChangeArrowheads="1"/>
              </p:cNvSpPr>
              <p:nvPr/>
            </p:nvSpPr>
            <p:spPr bwMode="auto">
              <a:xfrm>
                <a:off x="5351" y="189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47" name="AutoShape 58"/>
              <p:cNvCxnSpPr>
                <a:cxnSpLocks noChangeShapeType="1"/>
                <a:stCxn id="143" idx="5"/>
                <a:endCxn id="146" idx="1"/>
              </p:cNvCxnSpPr>
              <p:nvPr/>
            </p:nvCxnSpPr>
            <p:spPr bwMode="auto">
              <a:xfrm>
                <a:off x="4848" y="1392"/>
                <a:ext cx="516" cy="515"/>
              </a:xfrm>
              <a:prstGeom prst="straightConnector1">
                <a:avLst/>
              </a:prstGeom>
              <a:grpFill/>
              <a:ln w="9525">
                <a:solidFill>
                  <a:schemeClr val="tx1"/>
                </a:solidFill>
                <a:round/>
                <a:headEnd/>
                <a:tailEnd/>
              </a:ln>
              <a:effectLst/>
            </p:spPr>
          </p:cxnSp>
          <p:cxnSp>
            <p:nvCxnSpPr>
              <p:cNvPr id="148" name="AutoShape 59"/>
              <p:cNvCxnSpPr>
                <a:cxnSpLocks noChangeShapeType="1"/>
                <a:stCxn id="144" idx="3"/>
                <a:endCxn id="145" idx="7"/>
              </p:cNvCxnSpPr>
              <p:nvPr/>
            </p:nvCxnSpPr>
            <p:spPr bwMode="auto">
              <a:xfrm flipH="1">
                <a:off x="4848" y="1392"/>
                <a:ext cx="516" cy="515"/>
              </a:xfrm>
              <a:prstGeom prst="straightConnector1">
                <a:avLst/>
              </a:prstGeom>
              <a:grpFill/>
              <a:ln w="9525">
                <a:solidFill>
                  <a:schemeClr val="tx1"/>
                </a:solidFill>
                <a:round/>
                <a:headEnd/>
                <a:tailEnd/>
              </a:ln>
              <a:effectLst/>
            </p:spPr>
          </p:cxnSp>
          <p:cxnSp>
            <p:nvCxnSpPr>
              <p:cNvPr id="149" name="AutoShape 60"/>
              <p:cNvCxnSpPr>
                <a:cxnSpLocks noChangeShapeType="1"/>
                <a:stCxn id="143" idx="4"/>
                <a:endCxn id="145" idx="0"/>
              </p:cNvCxnSpPr>
              <p:nvPr/>
            </p:nvCxnSpPr>
            <p:spPr bwMode="auto">
              <a:xfrm>
                <a:off x="4818" y="1405"/>
                <a:ext cx="0" cy="489"/>
              </a:xfrm>
              <a:prstGeom prst="straightConnector1">
                <a:avLst/>
              </a:prstGeom>
              <a:grpFill/>
              <a:ln w="9525">
                <a:solidFill>
                  <a:schemeClr val="tx1"/>
                </a:solidFill>
                <a:round/>
                <a:headEnd/>
                <a:tailEnd/>
              </a:ln>
              <a:effectLst/>
            </p:spPr>
          </p:cxnSp>
        </p:grpSp>
        <p:grpSp>
          <p:nvGrpSpPr>
            <p:cNvPr id="12" name="Group 185"/>
            <p:cNvGrpSpPr>
              <a:grpSpLocks/>
            </p:cNvGrpSpPr>
            <p:nvPr/>
          </p:nvGrpSpPr>
          <p:grpSpPr bwMode="auto">
            <a:xfrm>
              <a:off x="1103313" y="3298825"/>
              <a:ext cx="1050925" cy="1049338"/>
              <a:chOff x="695" y="2087"/>
              <a:chExt cx="662" cy="661"/>
            </a:xfrm>
            <a:grpFill/>
          </p:grpSpPr>
          <p:sp>
            <p:nvSpPr>
              <p:cNvPr id="136" name="Oval 64"/>
              <p:cNvSpPr>
                <a:spLocks noChangeArrowheads="1"/>
              </p:cNvSpPr>
              <p:nvPr/>
            </p:nvSpPr>
            <p:spPr bwMode="auto">
              <a:xfrm>
                <a:off x="695"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7" name="Oval 65"/>
              <p:cNvSpPr>
                <a:spLocks noChangeArrowheads="1"/>
              </p:cNvSpPr>
              <p:nvPr/>
            </p:nvSpPr>
            <p:spPr bwMode="auto">
              <a:xfrm>
                <a:off x="1271"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8" name="Oval 66"/>
              <p:cNvSpPr>
                <a:spLocks noChangeArrowheads="1"/>
              </p:cNvSpPr>
              <p:nvPr/>
            </p:nvSpPr>
            <p:spPr bwMode="auto">
              <a:xfrm>
                <a:off x="695"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9" name="Oval 67"/>
              <p:cNvSpPr>
                <a:spLocks noChangeArrowheads="1"/>
              </p:cNvSpPr>
              <p:nvPr/>
            </p:nvSpPr>
            <p:spPr bwMode="auto">
              <a:xfrm>
                <a:off x="1271"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40" name="AutoShape 68"/>
              <p:cNvCxnSpPr>
                <a:cxnSpLocks noChangeShapeType="1"/>
                <a:stCxn id="136" idx="5"/>
                <a:endCxn id="139" idx="1"/>
              </p:cNvCxnSpPr>
              <p:nvPr/>
            </p:nvCxnSpPr>
            <p:spPr bwMode="auto">
              <a:xfrm>
                <a:off x="768" y="2160"/>
                <a:ext cx="516" cy="515"/>
              </a:xfrm>
              <a:prstGeom prst="straightConnector1">
                <a:avLst/>
              </a:prstGeom>
              <a:grpFill/>
              <a:ln w="9525">
                <a:solidFill>
                  <a:schemeClr val="tx1"/>
                </a:solidFill>
                <a:round/>
                <a:headEnd/>
                <a:tailEnd/>
              </a:ln>
              <a:effectLst/>
            </p:spPr>
          </p:cxnSp>
          <p:cxnSp>
            <p:nvCxnSpPr>
              <p:cNvPr id="141" name="AutoShape 72"/>
              <p:cNvCxnSpPr>
                <a:cxnSpLocks noChangeShapeType="1"/>
                <a:stCxn id="136" idx="6"/>
                <a:endCxn id="137" idx="2"/>
              </p:cNvCxnSpPr>
              <p:nvPr/>
            </p:nvCxnSpPr>
            <p:spPr bwMode="auto">
              <a:xfrm>
                <a:off x="781" y="2130"/>
                <a:ext cx="490" cy="0"/>
              </a:xfrm>
              <a:prstGeom prst="straightConnector1">
                <a:avLst/>
              </a:prstGeom>
              <a:grpFill/>
              <a:ln w="9525">
                <a:solidFill>
                  <a:schemeClr val="tx1"/>
                </a:solidFill>
                <a:round/>
                <a:headEnd/>
                <a:tailEnd/>
              </a:ln>
              <a:effectLst/>
            </p:spPr>
          </p:cxnSp>
          <p:cxnSp>
            <p:nvCxnSpPr>
              <p:cNvPr id="142" name="AutoShape 73"/>
              <p:cNvCxnSpPr>
                <a:cxnSpLocks noChangeShapeType="1"/>
                <a:stCxn id="138" idx="6"/>
                <a:endCxn id="139" idx="2"/>
              </p:cNvCxnSpPr>
              <p:nvPr/>
            </p:nvCxnSpPr>
            <p:spPr bwMode="auto">
              <a:xfrm>
                <a:off x="781" y="2705"/>
                <a:ext cx="490" cy="0"/>
              </a:xfrm>
              <a:prstGeom prst="straightConnector1">
                <a:avLst/>
              </a:prstGeom>
              <a:grpFill/>
              <a:ln w="9525">
                <a:solidFill>
                  <a:schemeClr val="tx1"/>
                </a:solidFill>
                <a:round/>
                <a:headEnd/>
                <a:tailEnd/>
              </a:ln>
              <a:effectLst/>
            </p:spPr>
          </p:cxnSp>
        </p:grpSp>
        <p:grpSp>
          <p:nvGrpSpPr>
            <p:cNvPr id="13" name="Group 184"/>
            <p:cNvGrpSpPr>
              <a:grpSpLocks/>
            </p:cNvGrpSpPr>
            <p:nvPr/>
          </p:nvGrpSpPr>
          <p:grpSpPr bwMode="auto">
            <a:xfrm>
              <a:off x="2398713" y="3298825"/>
              <a:ext cx="1050925" cy="1049338"/>
              <a:chOff x="1493" y="2074"/>
              <a:chExt cx="662" cy="661"/>
            </a:xfrm>
            <a:grpFill/>
          </p:grpSpPr>
          <p:sp>
            <p:nvSpPr>
              <p:cNvPr id="129" name="Oval 84"/>
              <p:cNvSpPr>
                <a:spLocks noChangeArrowheads="1"/>
              </p:cNvSpPr>
              <p:nvPr/>
            </p:nvSpPr>
            <p:spPr bwMode="auto">
              <a:xfrm>
                <a:off x="1493"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0" name="Oval 85"/>
              <p:cNvSpPr>
                <a:spLocks noChangeArrowheads="1"/>
              </p:cNvSpPr>
              <p:nvPr/>
            </p:nvSpPr>
            <p:spPr bwMode="auto">
              <a:xfrm>
                <a:off x="2069"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1" name="Oval 86"/>
              <p:cNvSpPr>
                <a:spLocks noChangeArrowheads="1"/>
              </p:cNvSpPr>
              <p:nvPr/>
            </p:nvSpPr>
            <p:spPr bwMode="auto">
              <a:xfrm>
                <a:off x="1493"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32" name="Oval 87"/>
              <p:cNvSpPr>
                <a:spLocks noChangeArrowheads="1"/>
              </p:cNvSpPr>
              <p:nvPr/>
            </p:nvSpPr>
            <p:spPr bwMode="auto">
              <a:xfrm>
                <a:off x="2069"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33" name="AutoShape 89"/>
              <p:cNvCxnSpPr>
                <a:cxnSpLocks noChangeShapeType="1"/>
                <a:stCxn id="130" idx="3"/>
                <a:endCxn id="131" idx="7"/>
              </p:cNvCxnSpPr>
              <p:nvPr/>
            </p:nvCxnSpPr>
            <p:spPr bwMode="auto">
              <a:xfrm flipH="1">
                <a:off x="1566" y="2147"/>
                <a:ext cx="516" cy="515"/>
              </a:xfrm>
              <a:prstGeom prst="straightConnector1">
                <a:avLst/>
              </a:prstGeom>
              <a:grpFill/>
              <a:ln w="9525">
                <a:solidFill>
                  <a:schemeClr val="tx1"/>
                </a:solidFill>
                <a:round/>
                <a:headEnd/>
                <a:tailEnd/>
              </a:ln>
              <a:effectLst/>
            </p:spPr>
          </p:cxnSp>
          <p:cxnSp>
            <p:nvCxnSpPr>
              <p:cNvPr id="134" name="AutoShape 90"/>
              <p:cNvCxnSpPr>
                <a:cxnSpLocks noChangeShapeType="1"/>
                <a:stCxn id="129" idx="4"/>
                <a:endCxn id="131" idx="0"/>
              </p:cNvCxnSpPr>
              <p:nvPr/>
            </p:nvCxnSpPr>
            <p:spPr bwMode="auto">
              <a:xfrm>
                <a:off x="1536" y="2160"/>
                <a:ext cx="0" cy="489"/>
              </a:xfrm>
              <a:prstGeom prst="straightConnector1">
                <a:avLst/>
              </a:prstGeom>
              <a:grpFill/>
              <a:ln w="9525">
                <a:solidFill>
                  <a:schemeClr val="tx1"/>
                </a:solidFill>
                <a:round/>
                <a:headEnd/>
                <a:tailEnd/>
              </a:ln>
              <a:effectLst/>
            </p:spPr>
          </p:cxnSp>
          <p:cxnSp>
            <p:nvCxnSpPr>
              <p:cNvPr id="135" name="AutoShape 91"/>
              <p:cNvCxnSpPr>
                <a:cxnSpLocks noChangeShapeType="1"/>
                <a:stCxn id="130" idx="4"/>
                <a:endCxn id="132" idx="0"/>
              </p:cNvCxnSpPr>
              <p:nvPr/>
            </p:nvCxnSpPr>
            <p:spPr bwMode="auto">
              <a:xfrm>
                <a:off x="2112" y="2160"/>
                <a:ext cx="0" cy="489"/>
              </a:xfrm>
              <a:prstGeom prst="straightConnector1">
                <a:avLst/>
              </a:prstGeom>
              <a:grpFill/>
              <a:ln w="9525">
                <a:solidFill>
                  <a:schemeClr val="tx1"/>
                </a:solidFill>
                <a:round/>
                <a:headEnd/>
                <a:tailEnd/>
              </a:ln>
              <a:effectLst/>
            </p:spPr>
          </p:cxnSp>
        </p:grpSp>
        <p:grpSp>
          <p:nvGrpSpPr>
            <p:cNvPr id="14" name="Group 186"/>
            <p:cNvGrpSpPr>
              <a:grpSpLocks/>
            </p:cNvGrpSpPr>
            <p:nvPr/>
          </p:nvGrpSpPr>
          <p:grpSpPr bwMode="auto">
            <a:xfrm>
              <a:off x="2398713" y="4532313"/>
              <a:ext cx="1050925" cy="1049337"/>
              <a:chOff x="1511" y="2855"/>
              <a:chExt cx="662" cy="661"/>
            </a:xfrm>
            <a:grpFill/>
          </p:grpSpPr>
          <p:sp>
            <p:nvSpPr>
              <p:cNvPr id="122" name="Oval 94"/>
              <p:cNvSpPr>
                <a:spLocks noChangeArrowheads="1"/>
              </p:cNvSpPr>
              <p:nvPr/>
            </p:nvSpPr>
            <p:spPr bwMode="auto">
              <a:xfrm>
                <a:off x="1511"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23" name="Oval 95"/>
              <p:cNvSpPr>
                <a:spLocks noChangeArrowheads="1"/>
              </p:cNvSpPr>
              <p:nvPr/>
            </p:nvSpPr>
            <p:spPr bwMode="auto">
              <a:xfrm>
                <a:off x="2087"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24" name="Oval 96"/>
              <p:cNvSpPr>
                <a:spLocks noChangeArrowheads="1"/>
              </p:cNvSpPr>
              <p:nvPr/>
            </p:nvSpPr>
            <p:spPr bwMode="auto">
              <a:xfrm>
                <a:off x="1511"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25" name="Oval 97"/>
              <p:cNvSpPr>
                <a:spLocks noChangeArrowheads="1"/>
              </p:cNvSpPr>
              <p:nvPr/>
            </p:nvSpPr>
            <p:spPr bwMode="auto">
              <a:xfrm>
                <a:off x="2087"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26" name="AutoShape 98"/>
              <p:cNvCxnSpPr>
                <a:cxnSpLocks noChangeShapeType="1"/>
                <a:stCxn id="122" idx="5"/>
                <a:endCxn id="125" idx="1"/>
              </p:cNvCxnSpPr>
              <p:nvPr/>
            </p:nvCxnSpPr>
            <p:spPr bwMode="auto">
              <a:xfrm>
                <a:off x="1584" y="2928"/>
                <a:ext cx="516" cy="515"/>
              </a:xfrm>
              <a:prstGeom prst="straightConnector1">
                <a:avLst/>
              </a:prstGeom>
              <a:grpFill/>
              <a:ln w="9525">
                <a:solidFill>
                  <a:schemeClr val="tx1"/>
                </a:solidFill>
                <a:round/>
                <a:headEnd/>
                <a:tailEnd/>
              </a:ln>
              <a:effectLst/>
            </p:spPr>
          </p:cxnSp>
          <p:cxnSp>
            <p:nvCxnSpPr>
              <p:cNvPr id="127" name="AutoShape 100"/>
              <p:cNvCxnSpPr>
                <a:cxnSpLocks noChangeShapeType="1"/>
                <a:stCxn id="122" idx="4"/>
                <a:endCxn id="124" idx="0"/>
              </p:cNvCxnSpPr>
              <p:nvPr/>
            </p:nvCxnSpPr>
            <p:spPr bwMode="auto">
              <a:xfrm>
                <a:off x="1554" y="2941"/>
                <a:ext cx="0" cy="489"/>
              </a:xfrm>
              <a:prstGeom prst="straightConnector1">
                <a:avLst/>
              </a:prstGeom>
              <a:grpFill/>
              <a:ln w="9525">
                <a:solidFill>
                  <a:schemeClr val="tx1"/>
                </a:solidFill>
                <a:round/>
                <a:headEnd/>
                <a:tailEnd/>
              </a:ln>
              <a:effectLst/>
            </p:spPr>
          </p:cxnSp>
          <p:cxnSp>
            <p:nvCxnSpPr>
              <p:cNvPr id="128" name="AutoShape 102"/>
              <p:cNvCxnSpPr>
                <a:cxnSpLocks noChangeShapeType="1"/>
                <a:stCxn id="122" idx="6"/>
                <a:endCxn id="123" idx="2"/>
              </p:cNvCxnSpPr>
              <p:nvPr/>
            </p:nvCxnSpPr>
            <p:spPr bwMode="auto">
              <a:xfrm>
                <a:off x="1597" y="2898"/>
                <a:ext cx="490" cy="0"/>
              </a:xfrm>
              <a:prstGeom prst="straightConnector1">
                <a:avLst/>
              </a:prstGeom>
              <a:grpFill/>
              <a:ln w="9525">
                <a:solidFill>
                  <a:schemeClr val="tx1"/>
                </a:solidFill>
                <a:round/>
                <a:headEnd/>
                <a:tailEnd/>
              </a:ln>
              <a:effectLst/>
            </p:spPr>
          </p:cxnSp>
        </p:grpSp>
        <p:grpSp>
          <p:nvGrpSpPr>
            <p:cNvPr id="15" name="Group 183"/>
            <p:cNvGrpSpPr>
              <a:grpSpLocks/>
            </p:cNvGrpSpPr>
            <p:nvPr/>
          </p:nvGrpSpPr>
          <p:grpSpPr bwMode="auto">
            <a:xfrm>
              <a:off x="3694113" y="3322638"/>
              <a:ext cx="1050925" cy="1049337"/>
              <a:chOff x="2314" y="2069"/>
              <a:chExt cx="662" cy="661"/>
            </a:xfrm>
            <a:grpFill/>
          </p:grpSpPr>
          <p:sp>
            <p:nvSpPr>
              <p:cNvPr id="115" name="Oval 104"/>
              <p:cNvSpPr>
                <a:spLocks noChangeArrowheads="1"/>
              </p:cNvSpPr>
              <p:nvPr/>
            </p:nvSpPr>
            <p:spPr bwMode="auto">
              <a:xfrm>
                <a:off x="2314" y="206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6" name="Oval 105"/>
              <p:cNvSpPr>
                <a:spLocks noChangeArrowheads="1"/>
              </p:cNvSpPr>
              <p:nvPr/>
            </p:nvSpPr>
            <p:spPr bwMode="auto">
              <a:xfrm>
                <a:off x="2890" y="206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7" name="Oval 106"/>
              <p:cNvSpPr>
                <a:spLocks noChangeArrowheads="1"/>
              </p:cNvSpPr>
              <p:nvPr/>
            </p:nvSpPr>
            <p:spPr bwMode="auto">
              <a:xfrm>
                <a:off x="2314" y="264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8" name="Oval 107"/>
              <p:cNvSpPr>
                <a:spLocks noChangeArrowheads="1"/>
              </p:cNvSpPr>
              <p:nvPr/>
            </p:nvSpPr>
            <p:spPr bwMode="auto">
              <a:xfrm>
                <a:off x="2890" y="264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19" name="AutoShape 109"/>
              <p:cNvCxnSpPr>
                <a:cxnSpLocks noChangeShapeType="1"/>
                <a:stCxn id="116" idx="3"/>
                <a:endCxn id="117" idx="7"/>
              </p:cNvCxnSpPr>
              <p:nvPr/>
            </p:nvCxnSpPr>
            <p:spPr bwMode="auto">
              <a:xfrm flipH="1">
                <a:off x="2387" y="2142"/>
                <a:ext cx="516" cy="515"/>
              </a:xfrm>
              <a:prstGeom prst="straightConnector1">
                <a:avLst/>
              </a:prstGeom>
              <a:grpFill/>
              <a:ln w="9525">
                <a:solidFill>
                  <a:schemeClr val="tx1"/>
                </a:solidFill>
                <a:round/>
                <a:headEnd/>
                <a:tailEnd/>
              </a:ln>
              <a:effectLst/>
            </p:spPr>
          </p:cxnSp>
          <p:cxnSp>
            <p:nvCxnSpPr>
              <p:cNvPr id="120" name="AutoShape 112"/>
              <p:cNvCxnSpPr>
                <a:cxnSpLocks noChangeShapeType="1"/>
                <a:stCxn id="115" idx="6"/>
                <a:endCxn id="116" idx="2"/>
              </p:cNvCxnSpPr>
              <p:nvPr/>
            </p:nvCxnSpPr>
            <p:spPr bwMode="auto">
              <a:xfrm>
                <a:off x="2400" y="2112"/>
                <a:ext cx="490" cy="0"/>
              </a:xfrm>
              <a:prstGeom prst="straightConnector1">
                <a:avLst/>
              </a:prstGeom>
              <a:grpFill/>
              <a:ln w="9525">
                <a:solidFill>
                  <a:schemeClr val="tx1"/>
                </a:solidFill>
                <a:round/>
                <a:headEnd/>
                <a:tailEnd/>
              </a:ln>
              <a:effectLst/>
            </p:spPr>
          </p:cxnSp>
          <p:cxnSp>
            <p:nvCxnSpPr>
              <p:cNvPr id="121" name="AutoShape 113"/>
              <p:cNvCxnSpPr>
                <a:cxnSpLocks noChangeShapeType="1"/>
                <a:stCxn id="117" idx="6"/>
                <a:endCxn id="118" idx="2"/>
              </p:cNvCxnSpPr>
              <p:nvPr/>
            </p:nvCxnSpPr>
            <p:spPr bwMode="auto">
              <a:xfrm>
                <a:off x="2400" y="2687"/>
                <a:ext cx="490" cy="0"/>
              </a:xfrm>
              <a:prstGeom prst="straightConnector1">
                <a:avLst/>
              </a:prstGeom>
              <a:grpFill/>
              <a:ln w="9525">
                <a:solidFill>
                  <a:schemeClr val="tx1"/>
                </a:solidFill>
                <a:round/>
                <a:headEnd/>
                <a:tailEnd/>
              </a:ln>
              <a:effectLst/>
            </p:spPr>
          </p:cxnSp>
        </p:grpSp>
        <p:grpSp>
          <p:nvGrpSpPr>
            <p:cNvPr id="16" name="Group 182"/>
            <p:cNvGrpSpPr>
              <a:grpSpLocks/>
            </p:cNvGrpSpPr>
            <p:nvPr/>
          </p:nvGrpSpPr>
          <p:grpSpPr bwMode="auto">
            <a:xfrm>
              <a:off x="4989513" y="3302000"/>
              <a:ext cx="1050925" cy="1049338"/>
              <a:chOff x="3125" y="2074"/>
              <a:chExt cx="662" cy="661"/>
            </a:xfrm>
            <a:grpFill/>
          </p:grpSpPr>
          <p:sp>
            <p:nvSpPr>
              <p:cNvPr id="108" name="Oval 114"/>
              <p:cNvSpPr>
                <a:spLocks noChangeArrowheads="1"/>
              </p:cNvSpPr>
              <p:nvPr/>
            </p:nvSpPr>
            <p:spPr bwMode="auto">
              <a:xfrm>
                <a:off x="3125"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9" name="Oval 115"/>
              <p:cNvSpPr>
                <a:spLocks noChangeArrowheads="1"/>
              </p:cNvSpPr>
              <p:nvPr/>
            </p:nvSpPr>
            <p:spPr bwMode="auto">
              <a:xfrm>
                <a:off x="3701" y="2074"/>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0" name="Oval 116"/>
              <p:cNvSpPr>
                <a:spLocks noChangeArrowheads="1"/>
              </p:cNvSpPr>
              <p:nvPr/>
            </p:nvSpPr>
            <p:spPr bwMode="auto">
              <a:xfrm>
                <a:off x="3125"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11" name="Oval 117"/>
              <p:cNvSpPr>
                <a:spLocks noChangeArrowheads="1"/>
              </p:cNvSpPr>
              <p:nvPr/>
            </p:nvSpPr>
            <p:spPr bwMode="auto">
              <a:xfrm>
                <a:off x="3701" y="2649"/>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12" name="AutoShape 118"/>
              <p:cNvCxnSpPr>
                <a:cxnSpLocks noChangeShapeType="1"/>
                <a:stCxn id="108" idx="5"/>
                <a:endCxn id="111" idx="1"/>
              </p:cNvCxnSpPr>
              <p:nvPr/>
            </p:nvCxnSpPr>
            <p:spPr bwMode="auto">
              <a:xfrm>
                <a:off x="3198" y="2147"/>
                <a:ext cx="516" cy="515"/>
              </a:xfrm>
              <a:prstGeom prst="straightConnector1">
                <a:avLst/>
              </a:prstGeom>
              <a:grpFill/>
              <a:ln w="9525">
                <a:solidFill>
                  <a:schemeClr val="tx1"/>
                </a:solidFill>
                <a:round/>
                <a:headEnd/>
                <a:tailEnd/>
              </a:ln>
              <a:effectLst/>
            </p:spPr>
          </p:cxnSp>
          <p:cxnSp>
            <p:nvCxnSpPr>
              <p:cNvPr id="113" name="AutoShape 120"/>
              <p:cNvCxnSpPr>
                <a:cxnSpLocks noChangeShapeType="1"/>
                <a:stCxn id="108" idx="4"/>
                <a:endCxn id="110" idx="0"/>
              </p:cNvCxnSpPr>
              <p:nvPr/>
            </p:nvCxnSpPr>
            <p:spPr bwMode="auto">
              <a:xfrm>
                <a:off x="3168" y="2160"/>
                <a:ext cx="0" cy="489"/>
              </a:xfrm>
              <a:prstGeom prst="straightConnector1">
                <a:avLst/>
              </a:prstGeom>
              <a:grpFill/>
              <a:ln w="9525">
                <a:solidFill>
                  <a:schemeClr val="tx1"/>
                </a:solidFill>
                <a:round/>
                <a:headEnd/>
                <a:tailEnd/>
              </a:ln>
              <a:effectLst/>
            </p:spPr>
          </p:cxnSp>
          <p:cxnSp>
            <p:nvCxnSpPr>
              <p:cNvPr id="114" name="AutoShape 121"/>
              <p:cNvCxnSpPr>
                <a:cxnSpLocks noChangeShapeType="1"/>
                <a:stCxn id="109" idx="4"/>
                <a:endCxn id="111" idx="0"/>
              </p:cNvCxnSpPr>
              <p:nvPr/>
            </p:nvCxnSpPr>
            <p:spPr bwMode="auto">
              <a:xfrm>
                <a:off x="3744" y="2160"/>
                <a:ext cx="0" cy="489"/>
              </a:xfrm>
              <a:prstGeom prst="straightConnector1">
                <a:avLst/>
              </a:prstGeom>
              <a:grpFill/>
              <a:ln w="9525">
                <a:solidFill>
                  <a:schemeClr val="tx1"/>
                </a:solidFill>
                <a:round/>
                <a:headEnd/>
                <a:tailEnd/>
              </a:ln>
              <a:effectLst/>
            </p:spPr>
          </p:cxnSp>
        </p:grpSp>
        <p:grpSp>
          <p:nvGrpSpPr>
            <p:cNvPr id="17" name="Group 181"/>
            <p:cNvGrpSpPr>
              <a:grpSpLocks/>
            </p:cNvGrpSpPr>
            <p:nvPr/>
          </p:nvGrpSpPr>
          <p:grpSpPr bwMode="auto">
            <a:xfrm>
              <a:off x="6284913" y="3313113"/>
              <a:ext cx="1050925" cy="1049337"/>
              <a:chOff x="3959" y="2087"/>
              <a:chExt cx="662" cy="661"/>
            </a:xfrm>
            <a:grpFill/>
          </p:grpSpPr>
          <p:sp>
            <p:nvSpPr>
              <p:cNvPr id="101" name="Oval 124"/>
              <p:cNvSpPr>
                <a:spLocks noChangeArrowheads="1"/>
              </p:cNvSpPr>
              <p:nvPr/>
            </p:nvSpPr>
            <p:spPr bwMode="auto">
              <a:xfrm>
                <a:off x="3959"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2" name="Oval 125"/>
              <p:cNvSpPr>
                <a:spLocks noChangeArrowheads="1"/>
              </p:cNvSpPr>
              <p:nvPr/>
            </p:nvSpPr>
            <p:spPr bwMode="auto">
              <a:xfrm>
                <a:off x="4535"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3" name="Oval 126"/>
              <p:cNvSpPr>
                <a:spLocks noChangeArrowheads="1"/>
              </p:cNvSpPr>
              <p:nvPr/>
            </p:nvSpPr>
            <p:spPr bwMode="auto">
              <a:xfrm>
                <a:off x="3959"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104" name="Oval 127"/>
              <p:cNvSpPr>
                <a:spLocks noChangeArrowheads="1"/>
              </p:cNvSpPr>
              <p:nvPr/>
            </p:nvSpPr>
            <p:spPr bwMode="auto">
              <a:xfrm>
                <a:off x="4535"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105" name="AutoShape 128"/>
              <p:cNvCxnSpPr>
                <a:cxnSpLocks noChangeShapeType="1"/>
                <a:stCxn id="101" idx="5"/>
                <a:endCxn id="104" idx="1"/>
              </p:cNvCxnSpPr>
              <p:nvPr/>
            </p:nvCxnSpPr>
            <p:spPr bwMode="auto">
              <a:xfrm>
                <a:off x="4032" y="2160"/>
                <a:ext cx="516" cy="515"/>
              </a:xfrm>
              <a:prstGeom prst="straightConnector1">
                <a:avLst/>
              </a:prstGeom>
              <a:grpFill/>
              <a:ln w="9525">
                <a:solidFill>
                  <a:schemeClr val="tx1"/>
                </a:solidFill>
                <a:round/>
                <a:headEnd/>
                <a:tailEnd/>
              </a:ln>
              <a:effectLst/>
            </p:spPr>
          </p:cxnSp>
          <p:cxnSp>
            <p:nvCxnSpPr>
              <p:cNvPr id="106" name="AutoShape 129"/>
              <p:cNvCxnSpPr>
                <a:cxnSpLocks noChangeShapeType="1"/>
                <a:stCxn id="102" idx="3"/>
                <a:endCxn id="103" idx="7"/>
              </p:cNvCxnSpPr>
              <p:nvPr/>
            </p:nvCxnSpPr>
            <p:spPr bwMode="auto">
              <a:xfrm flipH="1">
                <a:off x="4032" y="2160"/>
                <a:ext cx="516" cy="515"/>
              </a:xfrm>
              <a:prstGeom prst="straightConnector1">
                <a:avLst/>
              </a:prstGeom>
              <a:grpFill/>
              <a:ln w="9525">
                <a:solidFill>
                  <a:schemeClr val="tx1"/>
                </a:solidFill>
                <a:round/>
                <a:headEnd/>
                <a:tailEnd/>
              </a:ln>
              <a:effectLst/>
            </p:spPr>
          </p:cxnSp>
          <p:cxnSp>
            <p:nvCxnSpPr>
              <p:cNvPr id="107" name="AutoShape 131"/>
              <p:cNvCxnSpPr>
                <a:cxnSpLocks noChangeShapeType="1"/>
                <a:stCxn id="102" idx="4"/>
                <a:endCxn id="104" idx="0"/>
              </p:cNvCxnSpPr>
              <p:nvPr/>
            </p:nvCxnSpPr>
            <p:spPr bwMode="auto">
              <a:xfrm>
                <a:off x="4578" y="2173"/>
                <a:ext cx="0" cy="489"/>
              </a:xfrm>
              <a:prstGeom prst="straightConnector1">
                <a:avLst/>
              </a:prstGeom>
              <a:grpFill/>
              <a:ln w="9525">
                <a:solidFill>
                  <a:schemeClr val="tx1"/>
                </a:solidFill>
                <a:round/>
                <a:headEnd/>
                <a:tailEnd/>
              </a:ln>
              <a:effectLst/>
            </p:spPr>
          </p:cxnSp>
        </p:grpSp>
        <p:grpSp>
          <p:nvGrpSpPr>
            <p:cNvPr id="18" name="Group 180"/>
            <p:cNvGrpSpPr>
              <a:grpSpLocks/>
            </p:cNvGrpSpPr>
            <p:nvPr/>
          </p:nvGrpSpPr>
          <p:grpSpPr bwMode="auto">
            <a:xfrm>
              <a:off x="7580313" y="3313113"/>
              <a:ext cx="1050925" cy="1049337"/>
              <a:chOff x="4775" y="2087"/>
              <a:chExt cx="662" cy="661"/>
            </a:xfrm>
            <a:grpFill/>
          </p:grpSpPr>
          <p:sp>
            <p:nvSpPr>
              <p:cNvPr id="94" name="Oval 134"/>
              <p:cNvSpPr>
                <a:spLocks noChangeArrowheads="1"/>
              </p:cNvSpPr>
              <p:nvPr/>
            </p:nvSpPr>
            <p:spPr bwMode="auto">
              <a:xfrm>
                <a:off x="4775"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5" name="Oval 135"/>
              <p:cNvSpPr>
                <a:spLocks noChangeArrowheads="1"/>
              </p:cNvSpPr>
              <p:nvPr/>
            </p:nvSpPr>
            <p:spPr bwMode="auto">
              <a:xfrm>
                <a:off x="5351" y="2087"/>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6" name="Oval 136"/>
              <p:cNvSpPr>
                <a:spLocks noChangeArrowheads="1"/>
              </p:cNvSpPr>
              <p:nvPr/>
            </p:nvSpPr>
            <p:spPr bwMode="auto">
              <a:xfrm>
                <a:off x="4775"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7" name="Oval 137"/>
              <p:cNvSpPr>
                <a:spLocks noChangeArrowheads="1"/>
              </p:cNvSpPr>
              <p:nvPr/>
            </p:nvSpPr>
            <p:spPr bwMode="auto">
              <a:xfrm>
                <a:off x="5351" y="2662"/>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98" name="AutoShape 138"/>
              <p:cNvCxnSpPr>
                <a:cxnSpLocks noChangeShapeType="1"/>
                <a:stCxn id="94" idx="5"/>
                <a:endCxn id="97" idx="1"/>
              </p:cNvCxnSpPr>
              <p:nvPr/>
            </p:nvCxnSpPr>
            <p:spPr bwMode="auto">
              <a:xfrm>
                <a:off x="4848" y="2160"/>
                <a:ext cx="516" cy="515"/>
              </a:xfrm>
              <a:prstGeom prst="straightConnector1">
                <a:avLst/>
              </a:prstGeom>
              <a:grpFill/>
              <a:ln w="9525">
                <a:solidFill>
                  <a:schemeClr val="tx1"/>
                </a:solidFill>
                <a:round/>
                <a:headEnd/>
                <a:tailEnd/>
              </a:ln>
              <a:effectLst/>
            </p:spPr>
          </p:cxnSp>
          <p:cxnSp>
            <p:nvCxnSpPr>
              <p:cNvPr id="99" name="AutoShape 139"/>
              <p:cNvCxnSpPr>
                <a:cxnSpLocks noChangeShapeType="1"/>
                <a:stCxn id="95" idx="3"/>
                <a:endCxn id="96" idx="7"/>
              </p:cNvCxnSpPr>
              <p:nvPr/>
            </p:nvCxnSpPr>
            <p:spPr bwMode="auto">
              <a:xfrm flipH="1">
                <a:off x="4848" y="2160"/>
                <a:ext cx="516" cy="515"/>
              </a:xfrm>
              <a:prstGeom prst="straightConnector1">
                <a:avLst/>
              </a:prstGeom>
              <a:grpFill/>
              <a:ln w="9525">
                <a:solidFill>
                  <a:schemeClr val="tx1"/>
                </a:solidFill>
                <a:round/>
                <a:headEnd/>
                <a:tailEnd/>
              </a:ln>
              <a:effectLst/>
            </p:spPr>
          </p:cxnSp>
          <p:cxnSp>
            <p:nvCxnSpPr>
              <p:cNvPr id="100" name="AutoShape 143"/>
              <p:cNvCxnSpPr>
                <a:cxnSpLocks noChangeShapeType="1"/>
                <a:stCxn id="96" idx="6"/>
                <a:endCxn id="97" idx="2"/>
              </p:cNvCxnSpPr>
              <p:nvPr/>
            </p:nvCxnSpPr>
            <p:spPr bwMode="auto">
              <a:xfrm>
                <a:off x="4861" y="2705"/>
                <a:ext cx="490" cy="0"/>
              </a:xfrm>
              <a:prstGeom prst="straightConnector1">
                <a:avLst/>
              </a:prstGeom>
              <a:grpFill/>
              <a:ln w="9525">
                <a:solidFill>
                  <a:schemeClr val="tx1"/>
                </a:solidFill>
                <a:round/>
                <a:headEnd/>
                <a:tailEnd/>
              </a:ln>
              <a:effectLst/>
            </p:spPr>
          </p:cxnSp>
        </p:grpSp>
        <p:grpSp>
          <p:nvGrpSpPr>
            <p:cNvPr id="19" name="Group 187"/>
            <p:cNvGrpSpPr>
              <a:grpSpLocks/>
            </p:cNvGrpSpPr>
            <p:nvPr/>
          </p:nvGrpSpPr>
          <p:grpSpPr bwMode="auto">
            <a:xfrm>
              <a:off x="3694113" y="4573588"/>
              <a:ext cx="1050925" cy="1049337"/>
              <a:chOff x="2304" y="2881"/>
              <a:chExt cx="662" cy="661"/>
            </a:xfrm>
            <a:grpFill/>
          </p:grpSpPr>
          <p:sp>
            <p:nvSpPr>
              <p:cNvPr id="87" name="Oval 144"/>
              <p:cNvSpPr>
                <a:spLocks noChangeArrowheads="1"/>
              </p:cNvSpPr>
              <p:nvPr/>
            </p:nvSpPr>
            <p:spPr bwMode="auto">
              <a:xfrm>
                <a:off x="2304" y="2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8" name="Oval 145"/>
              <p:cNvSpPr>
                <a:spLocks noChangeArrowheads="1"/>
              </p:cNvSpPr>
              <p:nvPr/>
            </p:nvSpPr>
            <p:spPr bwMode="auto">
              <a:xfrm>
                <a:off x="2880" y="2881"/>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9" name="Oval 146"/>
              <p:cNvSpPr>
                <a:spLocks noChangeArrowheads="1"/>
              </p:cNvSpPr>
              <p:nvPr/>
            </p:nvSpPr>
            <p:spPr bwMode="auto">
              <a:xfrm>
                <a:off x="2304" y="345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90" name="Oval 147"/>
              <p:cNvSpPr>
                <a:spLocks noChangeArrowheads="1"/>
              </p:cNvSpPr>
              <p:nvPr/>
            </p:nvSpPr>
            <p:spPr bwMode="auto">
              <a:xfrm>
                <a:off x="2880" y="3456"/>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91" name="AutoShape 149"/>
              <p:cNvCxnSpPr>
                <a:cxnSpLocks noChangeShapeType="1"/>
                <a:stCxn id="88" idx="3"/>
                <a:endCxn id="89" idx="7"/>
              </p:cNvCxnSpPr>
              <p:nvPr/>
            </p:nvCxnSpPr>
            <p:spPr bwMode="auto">
              <a:xfrm flipH="1">
                <a:off x="2377" y="2954"/>
                <a:ext cx="516" cy="515"/>
              </a:xfrm>
              <a:prstGeom prst="straightConnector1">
                <a:avLst/>
              </a:prstGeom>
              <a:grpFill/>
              <a:ln w="9525">
                <a:solidFill>
                  <a:schemeClr val="tx1"/>
                </a:solidFill>
                <a:round/>
                <a:headEnd/>
                <a:tailEnd/>
              </a:ln>
              <a:effectLst/>
            </p:spPr>
          </p:cxnSp>
          <p:cxnSp>
            <p:nvCxnSpPr>
              <p:cNvPr id="92" name="AutoShape 150"/>
              <p:cNvCxnSpPr>
                <a:cxnSpLocks noChangeShapeType="1"/>
                <a:stCxn id="87" idx="4"/>
                <a:endCxn id="89" idx="0"/>
              </p:cNvCxnSpPr>
              <p:nvPr/>
            </p:nvCxnSpPr>
            <p:spPr bwMode="auto">
              <a:xfrm>
                <a:off x="2347" y="2967"/>
                <a:ext cx="0" cy="489"/>
              </a:xfrm>
              <a:prstGeom prst="straightConnector1">
                <a:avLst/>
              </a:prstGeom>
              <a:grpFill/>
              <a:ln w="9525">
                <a:solidFill>
                  <a:schemeClr val="tx1"/>
                </a:solidFill>
                <a:round/>
                <a:headEnd/>
                <a:tailEnd/>
              </a:ln>
              <a:effectLst/>
            </p:spPr>
          </p:cxnSp>
          <p:cxnSp>
            <p:nvCxnSpPr>
              <p:cNvPr id="93" name="AutoShape 153"/>
              <p:cNvCxnSpPr>
                <a:cxnSpLocks noChangeShapeType="1"/>
                <a:stCxn id="89" idx="6"/>
                <a:endCxn id="90" idx="2"/>
              </p:cNvCxnSpPr>
              <p:nvPr/>
            </p:nvCxnSpPr>
            <p:spPr bwMode="auto">
              <a:xfrm>
                <a:off x="2390" y="3499"/>
                <a:ext cx="490" cy="0"/>
              </a:xfrm>
              <a:prstGeom prst="straightConnector1">
                <a:avLst/>
              </a:prstGeom>
              <a:grpFill/>
              <a:ln w="9525">
                <a:solidFill>
                  <a:schemeClr val="tx1"/>
                </a:solidFill>
                <a:round/>
                <a:headEnd/>
                <a:tailEnd/>
              </a:ln>
              <a:effectLst/>
            </p:spPr>
          </p:cxnSp>
        </p:grpSp>
        <p:grpSp>
          <p:nvGrpSpPr>
            <p:cNvPr id="20" name="Group 188"/>
            <p:cNvGrpSpPr>
              <a:grpSpLocks/>
            </p:cNvGrpSpPr>
            <p:nvPr/>
          </p:nvGrpSpPr>
          <p:grpSpPr bwMode="auto">
            <a:xfrm>
              <a:off x="4989513" y="4532313"/>
              <a:ext cx="1050925" cy="1049337"/>
              <a:chOff x="3095" y="2855"/>
              <a:chExt cx="662" cy="661"/>
            </a:xfrm>
            <a:grpFill/>
          </p:grpSpPr>
          <p:sp>
            <p:nvSpPr>
              <p:cNvPr id="80" name="Oval 154"/>
              <p:cNvSpPr>
                <a:spLocks noChangeArrowheads="1"/>
              </p:cNvSpPr>
              <p:nvPr/>
            </p:nvSpPr>
            <p:spPr bwMode="auto">
              <a:xfrm>
                <a:off x="3095"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1" name="Oval 155"/>
              <p:cNvSpPr>
                <a:spLocks noChangeArrowheads="1"/>
              </p:cNvSpPr>
              <p:nvPr/>
            </p:nvSpPr>
            <p:spPr bwMode="auto">
              <a:xfrm>
                <a:off x="3671"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2" name="Oval 156"/>
              <p:cNvSpPr>
                <a:spLocks noChangeArrowheads="1"/>
              </p:cNvSpPr>
              <p:nvPr/>
            </p:nvSpPr>
            <p:spPr bwMode="auto">
              <a:xfrm>
                <a:off x="3095"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83" name="Oval 157"/>
              <p:cNvSpPr>
                <a:spLocks noChangeArrowheads="1"/>
              </p:cNvSpPr>
              <p:nvPr/>
            </p:nvSpPr>
            <p:spPr bwMode="auto">
              <a:xfrm>
                <a:off x="3671"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84" name="AutoShape 158"/>
              <p:cNvCxnSpPr>
                <a:cxnSpLocks noChangeShapeType="1"/>
                <a:stCxn id="80" idx="5"/>
                <a:endCxn id="83" idx="1"/>
              </p:cNvCxnSpPr>
              <p:nvPr/>
            </p:nvCxnSpPr>
            <p:spPr bwMode="auto">
              <a:xfrm>
                <a:off x="3168" y="2928"/>
                <a:ext cx="516" cy="515"/>
              </a:xfrm>
              <a:prstGeom prst="straightConnector1">
                <a:avLst/>
              </a:prstGeom>
              <a:grpFill/>
              <a:ln w="9525">
                <a:solidFill>
                  <a:schemeClr val="tx1"/>
                </a:solidFill>
                <a:round/>
                <a:headEnd/>
                <a:tailEnd/>
              </a:ln>
              <a:effectLst/>
            </p:spPr>
          </p:cxnSp>
          <p:cxnSp>
            <p:nvCxnSpPr>
              <p:cNvPr id="85" name="AutoShape 161"/>
              <p:cNvCxnSpPr>
                <a:cxnSpLocks noChangeShapeType="1"/>
                <a:stCxn id="81" idx="4"/>
                <a:endCxn id="83" idx="0"/>
              </p:cNvCxnSpPr>
              <p:nvPr/>
            </p:nvCxnSpPr>
            <p:spPr bwMode="auto">
              <a:xfrm>
                <a:off x="3714" y="2941"/>
                <a:ext cx="0" cy="489"/>
              </a:xfrm>
              <a:prstGeom prst="straightConnector1">
                <a:avLst/>
              </a:prstGeom>
              <a:grpFill/>
              <a:ln w="9525">
                <a:solidFill>
                  <a:schemeClr val="tx1"/>
                </a:solidFill>
                <a:round/>
                <a:headEnd/>
                <a:tailEnd/>
              </a:ln>
              <a:effectLst/>
            </p:spPr>
          </p:cxnSp>
          <p:cxnSp>
            <p:nvCxnSpPr>
              <p:cNvPr id="86" name="AutoShape 163"/>
              <p:cNvCxnSpPr>
                <a:cxnSpLocks noChangeShapeType="1"/>
                <a:stCxn id="82" idx="6"/>
                <a:endCxn id="83" idx="2"/>
              </p:cNvCxnSpPr>
              <p:nvPr/>
            </p:nvCxnSpPr>
            <p:spPr bwMode="auto">
              <a:xfrm>
                <a:off x="3181" y="3473"/>
                <a:ext cx="490" cy="0"/>
              </a:xfrm>
              <a:prstGeom prst="straightConnector1">
                <a:avLst/>
              </a:prstGeom>
              <a:grpFill/>
              <a:ln w="9525">
                <a:solidFill>
                  <a:schemeClr val="tx1"/>
                </a:solidFill>
                <a:round/>
                <a:headEnd/>
                <a:tailEnd/>
              </a:ln>
              <a:effectLst/>
            </p:spPr>
          </p:cxnSp>
        </p:grpSp>
        <p:grpSp>
          <p:nvGrpSpPr>
            <p:cNvPr id="21" name="Group 189"/>
            <p:cNvGrpSpPr>
              <a:grpSpLocks/>
            </p:cNvGrpSpPr>
            <p:nvPr/>
          </p:nvGrpSpPr>
          <p:grpSpPr bwMode="auto">
            <a:xfrm>
              <a:off x="6284913" y="4532313"/>
              <a:ext cx="1050925" cy="1049337"/>
              <a:chOff x="3959" y="2855"/>
              <a:chExt cx="662" cy="661"/>
            </a:xfrm>
            <a:grpFill/>
          </p:grpSpPr>
          <p:sp>
            <p:nvSpPr>
              <p:cNvPr id="73" name="Oval 164"/>
              <p:cNvSpPr>
                <a:spLocks noChangeArrowheads="1"/>
              </p:cNvSpPr>
              <p:nvPr/>
            </p:nvSpPr>
            <p:spPr bwMode="auto">
              <a:xfrm>
                <a:off x="3959"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74" name="Oval 165"/>
              <p:cNvSpPr>
                <a:spLocks noChangeArrowheads="1"/>
              </p:cNvSpPr>
              <p:nvPr/>
            </p:nvSpPr>
            <p:spPr bwMode="auto">
              <a:xfrm>
                <a:off x="4535" y="2855"/>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75" name="Oval 166"/>
              <p:cNvSpPr>
                <a:spLocks noChangeArrowheads="1"/>
              </p:cNvSpPr>
              <p:nvPr/>
            </p:nvSpPr>
            <p:spPr bwMode="auto">
              <a:xfrm>
                <a:off x="3959"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sp>
            <p:nvSpPr>
              <p:cNvPr id="76" name="Oval 167"/>
              <p:cNvSpPr>
                <a:spLocks noChangeArrowheads="1"/>
              </p:cNvSpPr>
              <p:nvPr/>
            </p:nvSpPr>
            <p:spPr bwMode="auto">
              <a:xfrm>
                <a:off x="4535" y="3430"/>
                <a:ext cx="86" cy="86"/>
              </a:xfrm>
              <a:prstGeom prst="ellipse">
                <a:avLst/>
              </a:prstGeom>
              <a:grpFill/>
              <a:ln w="9525">
                <a:solidFill>
                  <a:schemeClr val="tx1"/>
                </a:solidFill>
                <a:round/>
                <a:headEnd/>
                <a:tailEnd/>
              </a:ln>
              <a:effectLst/>
            </p:spPr>
            <p:txBody>
              <a:bodyPr wrap="none" anchor="ctr"/>
              <a:lstStyle/>
              <a:p>
                <a:pPr eaLnBrk="0" hangingPunct="0">
                  <a:defRPr/>
                </a:pPr>
                <a:endParaRPr lang="en-US">
                  <a:ea typeface="ＭＳ Ｐゴシック" charset="-128"/>
                  <a:cs typeface="+mn-cs"/>
                </a:endParaRPr>
              </a:p>
            </p:txBody>
          </p:sp>
          <p:cxnSp>
            <p:nvCxnSpPr>
              <p:cNvPr id="77" name="AutoShape 169"/>
              <p:cNvCxnSpPr>
                <a:cxnSpLocks noChangeShapeType="1"/>
                <a:stCxn id="74" idx="3"/>
                <a:endCxn id="75" idx="7"/>
              </p:cNvCxnSpPr>
              <p:nvPr/>
            </p:nvCxnSpPr>
            <p:spPr bwMode="auto">
              <a:xfrm flipH="1">
                <a:off x="4032" y="2928"/>
                <a:ext cx="516" cy="515"/>
              </a:xfrm>
              <a:prstGeom prst="straightConnector1">
                <a:avLst/>
              </a:prstGeom>
              <a:grpFill/>
              <a:ln w="9525">
                <a:solidFill>
                  <a:schemeClr val="tx1"/>
                </a:solidFill>
                <a:round/>
                <a:headEnd/>
                <a:tailEnd/>
              </a:ln>
              <a:effectLst/>
            </p:spPr>
          </p:cxnSp>
          <p:cxnSp>
            <p:nvCxnSpPr>
              <p:cNvPr id="78" name="AutoShape 171"/>
              <p:cNvCxnSpPr>
                <a:cxnSpLocks noChangeShapeType="1"/>
                <a:stCxn id="74" idx="4"/>
                <a:endCxn id="76" idx="0"/>
              </p:cNvCxnSpPr>
              <p:nvPr/>
            </p:nvCxnSpPr>
            <p:spPr bwMode="auto">
              <a:xfrm>
                <a:off x="4578" y="2941"/>
                <a:ext cx="0" cy="489"/>
              </a:xfrm>
              <a:prstGeom prst="straightConnector1">
                <a:avLst/>
              </a:prstGeom>
              <a:grpFill/>
              <a:ln w="9525">
                <a:solidFill>
                  <a:schemeClr val="tx1"/>
                </a:solidFill>
                <a:round/>
                <a:headEnd/>
                <a:tailEnd/>
              </a:ln>
              <a:effectLst/>
            </p:spPr>
          </p:cxnSp>
          <p:cxnSp>
            <p:nvCxnSpPr>
              <p:cNvPr id="79" name="AutoShape 172"/>
              <p:cNvCxnSpPr>
                <a:cxnSpLocks noChangeShapeType="1"/>
                <a:stCxn id="73" idx="6"/>
                <a:endCxn id="74" idx="2"/>
              </p:cNvCxnSpPr>
              <p:nvPr/>
            </p:nvCxnSpPr>
            <p:spPr bwMode="auto">
              <a:xfrm>
                <a:off x="4045" y="2898"/>
                <a:ext cx="490" cy="0"/>
              </a:xfrm>
              <a:prstGeom prst="straightConnector1">
                <a:avLst/>
              </a:prstGeom>
              <a:grpFill/>
              <a:ln w="9525">
                <a:solidFill>
                  <a:schemeClr val="tx1"/>
                </a:solidFill>
                <a:round/>
                <a:headEnd/>
                <a:tailEnd/>
              </a:ln>
              <a:effectLst/>
            </p:spPr>
          </p:cxnSp>
        </p:grpSp>
      </p:grpSp>
      <p:sp>
        <p:nvSpPr>
          <p:cNvPr id="185" name="Right Arrow 184"/>
          <p:cNvSpPr/>
          <p:nvPr/>
        </p:nvSpPr>
        <p:spPr bwMode="auto">
          <a:xfrm>
            <a:off x="1944688" y="3440113"/>
            <a:ext cx="1771650" cy="1103312"/>
          </a:xfrm>
          <a:prstGeom prst="righ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lIns="84052" tIns="42026" rIns="84052" bIns="42026"/>
          <a:lstStyle/>
          <a:p>
            <a:pPr defTabSz="840533" eaLnBrk="0" hangingPunct="0">
              <a:defRPr/>
            </a:pPr>
            <a:endParaRPr lang="en-US" sz="200" dirty="0">
              <a:latin typeface="Tw Cen MT" pitchFamily="34" charset="0"/>
              <a:ea typeface="ＭＳ Ｐゴシック" charset="-128"/>
              <a:cs typeface="+mn-cs"/>
            </a:endParaRPr>
          </a:p>
          <a:p>
            <a:pPr algn="ctr" defTabSz="840533" eaLnBrk="0" hangingPunct="0">
              <a:defRPr/>
            </a:pPr>
            <a:r>
              <a:rPr lang="en-US" dirty="0">
                <a:latin typeface="Tw Cen MT" pitchFamily="34" charset="0"/>
                <a:ea typeface="ＭＳ Ｐゴシック" charset="-128"/>
                <a:cs typeface="+mn-cs"/>
              </a:rPr>
              <a:t>16 ST</a:t>
            </a:r>
          </a:p>
        </p:txBody>
      </p:sp>
      <p:sp>
        <p:nvSpPr>
          <p:cNvPr id="17416" name="Folded Corner 185"/>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checkerboard(across)">
                                      <p:cBhvr>
                                        <p:cTn id="12" dur="500"/>
                                        <p:tgtEl>
                                          <p:spTgt spid="185"/>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301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3013" name="Picture 4" descr="webfig-13b"/>
          <p:cNvPicPr>
            <a:picLocks noChangeAspect="1" noChangeArrowheads="1"/>
          </p:cNvPicPr>
          <p:nvPr/>
        </p:nvPicPr>
        <p:blipFill>
          <a:blip r:embed="rId4" cstate="print"/>
          <a:srcRect/>
          <a:stretch>
            <a:fillRect/>
          </a:stretch>
        </p:blipFill>
        <p:spPr bwMode="auto">
          <a:xfrm>
            <a:off x="4141788" y="3757613"/>
            <a:ext cx="4953000" cy="3103562"/>
          </a:xfrm>
          <a:prstGeom prst="rect">
            <a:avLst/>
          </a:prstGeom>
          <a:noFill/>
          <a:ln w="9525">
            <a:noFill/>
            <a:miter lim="800000"/>
            <a:headEnd/>
            <a:tailEnd/>
          </a:ln>
        </p:spPr>
      </p:pic>
      <p:sp>
        <p:nvSpPr>
          <p:cNvPr id="43014"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30</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403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4037" name="Picture 4" descr="webfig-13c"/>
          <p:cNvPicPr>
            <a:picLocks noChangeAspect="1" noChangeArrowheads="1"/>
          </p:cNvPicPr>
          <p:nvPr/>
        </p:nvPicPr>
        <p:blipFill>
          <a:blip r:embed="rId4" cstate="print"/>
          <a:srcRect/>
          <a:stretch>
            <a:fillRect/>
          </a:stretch>
        </p:blipFill>
        <p:spPr bwMode="auto">
          <a:xfrm>
            <a:off x="4141788" y="3757613"/>
            <a:ext cx="4946650" cy="3100387"/>
          </a:xfrm>
          <a:prstGeom prst="rect">
            <a:avLst/>
          </a:prstGeom>
          <a:noFill/>
          <a:ln w="9525">
            <a:noFill/>
            <a:miter lim="800000"/>
            <a:headEnd/>
            <a:tailEnd/>
          </a:ln>
        </p:spPr>
      </p:pic>
      <p:sp>
        <p:nvSpPr>
          <p:cNvPr id="44038"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31</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505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5061" name="Picture 4" descr="webfig-13d"/>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5062"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32</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608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6085" name="Picture 4" descr="webfig-13e"/>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6086"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33</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710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7109" name="Picture 4" descr="webfig-13f"/>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7110"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34</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8131"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8133" name="Picture 5" descr="webfig-13g"/>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10" name="Text Box 5"/>
          <p:cNvSpPr txBox="1">
            <a:spLocks noChangeArrowheads="1"/>
          </p:cNvSpPr>
          <p:nvPr/>
        </p:nvSpPr>
        <p:spPr bwMode="auto">
          <a:xfrm>
            <a:off x="484188" y="4778375"/>
            <a:ext cx="3509962" cy="1316038"/>
          </a:xfrm>
          <a:prstGeom prst="rect">
            <a:avLst/>
          </a:prstGeom>
          <a:solidFill>
            <a:schemeClr val="tx1"/>
          </a:solidFill>
          <a:ln w="9525">
            <a:noFill/>
            <a:miter lim="800000"/>
            <a:headEnd/>
            <a:tailEnd/>
          </a:ln>
        </p:spPr>
        <p:txBody>
          <a:bodyPr lIns="84052" tIns="42026" rIns="84052" bIns="42026">
            <a:spAutoFit/>
          </a:bodyPr>
          <a:lstStyle/>
          <a:p>
            <a:pPr algn="just" eaLnBrk="0" hangingPunct="0">
              <a:spcBef>
                <a:spcPct val="50000"/>
              </a:spcBef>
            </a:pPr>
            <a:r>
              <a:rPr lang="en-US" sz="1600">
                <a:solidFill>
                  <a:srgbClr val="FFFFFF"/>
                </a:solidFill>
                <a:latin typeface="Tw Cen MT" pitchFamily="34" charset="0"/>
              </a:rPr>
              <a:t>Up to this point, we have simply taken the edges in order of their weight.  But now we will have to reject an edge since it forms a cycle when added to those already chosen.</a:t>
            </a:r>
          </a:p>
        </p:txBody>
      </p:sp>
      <p:sp>
        <p:nvSpPr>
          <p:cNvPr id="48135"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49155"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Kruskal’s Algorithm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defRPr/>
            </a:pPr>
            <a:r>
              <a:rPr lang="en-US" b="0" dirty="0">
                <a:latin typeface="Tw Cen MT" pitchFamily="34" charset="0"/>
                <a:ea typeface="ＭＳ Ｐゴシック" charset="-128"/>
                <a:cs typeface="+mn-cs"/>
              </a:rPr>
              <a:t>Basic Terminology  </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Cut : Partition of V. Ex: (S,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Cross : Edge (</a:t>
            </a:r>
            <a:r>
              <a:rPr lang="en-US" b="0" dirty="0" err="1">
                <a:latin typeface="Tw Cen MT" pitchFamily="34" charset="0"/>
                <a:ea typeface="ＭＳ Ｐゴシック" charset="-128"/>
                <a:cs typeface="+mn-cs"/>
              </a:rPr>
              <a:t>u,v</a:t>
            </a:r>
            <a:r>
              <a:rPr lang="en-US" b="0" dirty="0">
                <a:latin typeface="Tw Cen MT" pitchFamily="34" charset="0"/>
                <a:ea typeface="ＭＳ Ｐゴシック" charset="-128"/>
                <a:cs typeface="+mn-cs"/>
              </a:rPr>
              <a:t>) crosses the cut (S, V-S) if one of its endpoints is in S and the other is in V-S.</a:t>
            </a:r>
          </a:p>
          <a:p>
            <a:pPr marL="840533" lvl="2" indent="0" eaLnBrk="0" hangingPunct="0">
              <a:buSzPct val="50000"/>
              <a:buFont typeface="Wingdings" pitchFamily="2" charset="2"/>
              <a:buChar char="q"/>
              <a:defRPr/>
            </a:pPr>
            <a:r>
              <a:rPr lang="en-US" b="0" dirty="0">
                <a:latin typeface="Tw Cen MT" pitchFamily="34" charset="0"/>
                <a:ea typeface="ＭＳ Ｐゴシック" charset="-128"/>
                <a:cs typeface="+mn-cs"/>
              </a:rPr>
              <a:t> Light edge : An edge crossing a cut if its weight is the minimum of any edge crossing the cut.</a:t>
            </a:r>
          </a:p>
          <a:p>
            <a:pPr marL="420265" lvl="1" indent="0" eaLnBrk="0" hangingPunct="0">
              <a:buSzPct val="50000"/>
              <a:buFont typeface="Wingdings" pitchFamily="2" charset="2"/>
              <a:buChar char="q"/>
              <a:defRPr/>
            </a:pPr>
            <a:r>
              <a:rPr lang="da-DK" b="0" dirty="0">
                <a:latin typeface="Tw Cen MT" pitchFamily="34" charset="0"/>
                <a:ea typeface="ＭＳ Ｐゴシック" charset="-128"/>
                <a:cs typeface="+mn-cs"/>
              </a:rPr>
              <a:t> Kruskal’s Algorithm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pic>
        <p:nvPicPr>
          <p:cNvPr id="49157" name="Picture 4" descr="webfig-13h"/>
          <p:cNvPicPr>
            <a:picLocks noChangeAspect="1" noChangeArrowheads="1"/>
          </p:cNvPicPr>
          <p:nvPr/>
        </p:nvPicPr>
        <p:blipFill>
          <a:blip r:embed="rId4" cstate="print"/>
          <a:srcRect/>
          <a:stretch>
            <a:fillRect/>
          </a:stretch>
        </p:blipFill>
        <p:spPr bwMode="auto">
          <a:xfrm>
            <a:off x="4141788" y="3757613"/>
            <a:ext cx="4945062" cy="3100387"/>
          </a:xfrm>
          <a:prstGeom prst="rect">
            <a:avLst/>
          </a:prstGeom>
          <a:noFill/>
          <a:ln w="9525">
            <a:noFill/>
            <a:miter lim="800000"/>
            <a:headEnd/>
            <a:tailEnd/>
          </a:ln>
        </p:spPr>
      </p:pic>
      <p:sp>
        <p:nvSpPr>
          <p:cNvPr id="49158"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36</a:t>
            </a:r>
          </a:p>
        </p:txBody>
      </p:sp>
      <p:sp>
        <p:nvSpPr>
          <p:cNvPr id="13" name="Right Arrow 12"/>
          <p:cNvSpPr/>
          <p:nvPr/>
        </p:nvSpPr>
        <p:spPr>
          <a:xfrm>
            <a:off x="295275" y="4625975"/>
            <a:ext cx="3738563" cy="1651000"/>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spAutoFit/>
          </a:bodyPr>
          <a:lstStyle/>
          <a:p>
            <a:pPr eaLnBrk="0" hangingPunct="0">
              <a:spcBef>
                <a:spcPts val="0"/>
              </a:spcBef>
              <a:defRPr/>
            </a:pPr>
            <a:r>
              <a:rPr lang="en-US" sz="1600" dirty="0">
                <a:solidFill>
                  <a:srgbClr val="FFFFFF"/>
                </a:solidFill>
                <a:latin typeface="Tw Cen MT" pitchFamily="34" charset="0"/>
              </a:rPr>
              <a:t>Weight of the Spanning Tree </a:t>
            </a:r>
          </a:p>
          <a:p>
            <a:pPr eaLnBrk="0" hangingPunct="0">
              <a:spcBef>
                <a:spcPts val="0"/>
              </a:spcBef>
              <a:defRPr/>
            </a:pPr>
            <a:r>
              <a:rPr lang="en-US" sz="1600" dirty="0">
                <a:solidFill>
                  <a:srgbClr val="FFFFFF"/>
                </a:solidFill>
                <a:latin typeface="Tw Cen MT" pitchFamily="34" charset="0"/>
              </a:rPr>
              <a:t>=23+29+31+32+47+54+66</a:t>
            </a:r>
          </a:p>
          <a:p>
            <a:pPr eaLnBrk="0" hangingPunct="0">
              <a:spcBef>
                <a:spcPts val="0"/>
              </a:spcBef>
              <a:defRPr/>
            </a:pPr>
            <a:r>
              <a:rPr lang="en-US" sz="1600" dirty="0">
                <a:solidFill>
                  <a:srgbClr val="FFFFFF"/>
                </a:solidFill>
                <a:latin typeface="Tw Cen MT" pitchFamily="34" charset="0"/>
              </a:rPr>
              <a:t>=282</a:t>
            </a:r>
            <a:endParaRPr lang="en-US" sz="1600" dirty="0">
              <a:latin typeface="Tw Cen MT"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ppt_x</p:attrName>
                                        </p:attrNameLst>
                                      </p:cBhvr>
                                      <p:tavLst>
                                        <p:tav tm="0">
                                          <p:val>
                                            <p:strVal val="#ppt_x-.2"/>
                                          </p:val>
                                        </p:tav>
                                        <p:tav tm="100000">
                                          <p:val>
                                            <p:strVal val="#ppt_x"/>
                                          </p:val>
                                        </p:tav>
                                      </p:tavLst>
                                    </p:anim>
                                    <p:anim calcmode="lin" valueType="num">
                                      <p:cBhvr>
                                        <p:cTn id="8"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Picture1.jpg"/>
          <p:cNvPicPr>
            <a:picLocks noChangeAspect="1"/>
          </p:cNvPicPr>
          <p:nvPr/>
        </p:nvPicPr>
        <p:blipFill>
          <a:blip r:embed="rId4" cstate="print"/>
          <a:srcRect/>
          <a:stretch>
            <a:fillRect/>
          </a:stretch>
        </p:blipFill>
        <p:spPr bwMode="auto">
          <a:xfrm>
            <a:off x="0" y="0"/>
            <a:ext cx="9144000" cy="1201738"/>
          </a:xfrm>
          <a:prstGeom prst="rect">
            <a:avLst/>
          </a:prstGeom>
          <a:noFill/>
          <a:ln w="9525">
            <a:noFill/>
            <a:miter lim="800000"/>
            <a:headEnd/>
            <a:tailEnd/>
          </a:ln>
        </p:spPr>
      </p:pic>
      <p:sp>
        <p:nvSpPr>
          <p:cNvPr id="5017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Prime’s Vs Kruskal’s</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420265" lvl="1" indent="0" eaLnBrk="0" hangingPunct="0">
              <a:buSzPct val="50000"/>
              <a:buFont typeface="Wingdings" pitchFamily="2" charset="2"/>
              <a:buChar char="q"/>
              <a:defRPr/>
            </a:pPr>
            <a:r>
              <a:rPr lang="en-US" b="0" dirty="0">
                <a:latin typeface="Tw Cen MT" pitchFamily="34" charset="0"/>
                <a:ea typeface="ＭＳ Ｐゴシック" charset="-128"/>
                <a:cs typeface="+mn-cs"/>
              </a:rPr>
              <a:t>Time Comparison </a:t>
            </a: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420265" lvl="1" indent="0" eaLnBrk="0" hangingPunct="0">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graphicFrame>
        <p:nvGraphicFramePr>
          <p:cNvPr id="50181" name="Object 3"/>
          <p:cNvGraphicFramePr>
            <a:graphicFrameLocks noChangeAspect="1"/>
          </p:cNvGraphicFramePr>
          <p:nvPr/>
        </p:nvGraphicFramePr>
        <p:xfrm>
          <a:off x="1658938" y="1779588"/>
          <a:ext cx="6958012" cy="3798887"/>
        </p:xfrm>
        <a:graphic>
          <a:graphicData uri="http://schemas.openxmlformats.org/presentationml/2006/ole">
            <p:oleObj spid="_x0000_s50181" r:id="rId5" imgW="6956139" imgH="3798137" progId="Excel.Sheet.8">
              <p:embed/>
            </p:oleObj>
          </a:graphicData>
        </a:graphic>
      </p:graphicFrame>
      <p:sp>
        <p:nvSpPr>
          <p:cNvPr id="50182" name="Rectangle 11"/>
          <p:cNvSpPr>
            <a:spLocks noChangeArrowheads="1"/>
          </p:cNvSpPr>
          <p:nvPr/>
        </p:nvSpPr>
        <p:spPr bwMode="auto">
          <a:xfrm>
            <a:off x="1143000" y="5573713"/>
            <a:ext cx="0" cy="0"/>
          </a:xfrm>
          <a:prstGeom prst="rect">
            <a:avLst/>
          </a:prstGeom>
          <a:noFill/>
          <a:ln w="9525">
            <a:noFill/>
            <a:miter lim="800000"/>
            <a:headEnd/>
            <a:tailEnd/>
          </a:ln>
        </p:spPr>
        <p:txBody>
          <a:bodyPr lIns="84052" tIns="42026" rIns="84052" bIns="42026">
            <a:spAutoFit/>
          </a:bodyPr>
          <a:lstStyle/>
          <a:p>
            <a:pPr eaLnBrk="0" hangingPunct="0">
              <a:lnSpc>
                <a:spcPct val="90000"/>
              </a:lnSpc>
            </a:pPr>
            <a:r>
              <a:rPr lang="en-US" sz="1900" b="0">
                <a:latin typeface="Tw Cen MT" pitchFamily="34" charset="0"/>
              </a:rPr>
              <a:t>Prim with a heap is about twice as fast as Kruskal.</a:t>
            </a:r>
          </a:p>
          <a:p>
            <a:pPr eaLnBrk="0" hangingPunct="0">
              <a:lnSpc>
                <a:spcPct val="90000"/>
              </a:lnSpc>
            </a:pPr>
            <a:r>
              <a:rPr lang="en-US" sz="1900" b="0">
                <a:latin typeface="Tw Cen MT" pitchFamily="34" charset="0"/>
              </a:rPr>
              <a:t>Kruskal is easier to code.</a:t>
            </a:r>
          </a:p>
        </p:txBody>
      </p:sp>
      <p:sp>
        <p:nvSpPr>
          <p:cNvPr id="50183" name="Folded Corner 8"/>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37</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5120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Conclusions </a:t>
            </a:r>
          </a:p>
        </p:txBody>
      </p:sp>
      <p:sp>
        <p:nvSpPr>
          <p:cNvPr id="17" name="Rectangle 3"/>
          <p:cNvSpPr txBox="1">
            <a:spLocks noChangeArrowheads="1"/>
          </p:cNvSpPr>
          <p:nvPr/>
        </p:nvSpPr>
        <p:spPr bwMode="auto">
          <a:xfrm>
            <a:off x="0" y="668338"/>
            <a:ext cx="9144000" cy="5681662"/>
          </a:xfrm>
          <a:prstGeom prst="rect">
            <a:avLst/>
          </a:prstGeom>
          <a:noFill/>
          <a:ln w="9525">
            <a:noFill/>
            <a:miter lim="800000"/>
            <a:headEnd/>
            <a:tailEnd/>
          </a:ln>
          <a:effectLst/>
        </p:spPr>
        <p:txBody>
          <a:bodyPr lIns="84052" tIns="42026" rIns="84052" bIns="42026"/>
          <a:lstStyle/>
          <a:p>
            <a:pPr marL="420265" lvl="1" indent="0" eaLnBrk="0" hangingPunct="0">
              <a:lnSpc>
                <a:spcPct val="150000"/>
              </a:lnSpc>
              <a:buSzPct val="50000"/>
              <a:defRPr/>
            </a:pPr>
            <a:r>
              <a:rPr lang="en-US" b="0" dirty="0">
                <a:latin typeface="Tw Cen MT" pitchFamily="34" charset="0"/>
                <a:ea typeface="ＭＳ Ｐゴシック" charset="-128"/>
                <a:cs typeface="+mn-cs"/>
              </a:rPr>
              <a:t> </a:t>
            </a:r>
            <a:endParaRPr lang="en-US" sz="1200" b="0" dirty="0">
              <a:latin typeface="Tw Cen MT" pitchFamily="34" charset="0"/>
              <a:ea typeface="ＭＳ Ｐゴシック" charset="-128"/>
              <a:cs typeface="+mn-cs"/>
            </a:endParaRPr>
          </a:p>
          <a:p>
            <a:pPr marL="420265" lvl="1"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rPr>
              <a:t> MST </a:t>
            </a:r>
            <a:r>
              <a:rPr lang="en-US" b="0" dirty="0">
                <a:latin typeface="Tw Cen MT" pitchFamily="34" charset="0"/>
                <a:ea typeface="ＭＳ Ｐゴシック" charset="-128"/>
                <a:cs typeface="+mn-cs"/>
                <a:sym typeface="Wingdings" pitchFamily="2" charset="2"/>
              </a:rPr>
              <a:t> Still works are going on</a:t>
            </a:r>
          </a:p>
          <a:p>
            <a:pPr marL="420265" lvl="1"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a:t>
            </a:r>
            <a:r>
              <a:rPr lang="en-US" b="0" dirty="0" err="1">
                <a:latin typeface="Tw Cen MT" pitchFamily="34" charset="0"/>
                <a:ea typeface="ＭＳ Ｐゴシック" charset="-128"/>
                <a:cs typeface="+mn-cs"/>
                <a:sym typeface="Wingdings" pitchFamily="2" charset="2"/>
              </a:rPr>
              <a:t>Boruvka's</a:t>
            </a:r>
            <a:r>
              <a:rPr lang="en-US" b="0" dirty="0">
                <a:latin typeface="Tw Cen MT" pitchFamily="34" charset="0"/>
                <a:ea typeface="ＭＳ Ｐゴシック" charset="-128"/>
                <a:cs typeface="+mn-cs"/>
                <a:sym typeface="Wingdings" pitchFamily="2" charset="2"/>
              </a:rPr>
              <a:t> Algorithm</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Inventor of MST</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Prim’s algorithm “in parallel”</a:t>
            </a:r>
          </a:p>
          <a:p>
            <a:pPr marL="420265" lvl="1"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Huge Number of Applications</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Networking</a:t>
            </a:r>
          </a:p>
          <a:p>
            <a:pPr marL="840533" lvl="2"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Data mining </a:t>
            </a:r>
          </a:p>
          <a:p>
            <a:pPr marL="1260801" lvl="3" indent="0" eaLnBrk="0" hangingPunct="0">
              <a:lnSpc>
                <a:spcPct val="150000"/>
              </a:lnSpc>
              <a:buSzPct val="50000"/>
              <a:buFont typeface="Wingdings" pitchFamily="2" charset="2"/>
              <a:buChar char="q"/>
              <a:defRPr/>
            </a:pPr>
            <a:r>
              <a:rPr lang="en-US" b="0" dirty="0">
                <a:latin typeface="Tw Cen MT" pitchFamily="34" charset="0"/>
                <a:ea typeface="ＭＳ Ｐゴシック" charset="-128"/>
                <a:cs typeface="+mn-cs"/>
                <a:sym typeface="Wingdings" pitchFamily="2" charset="2"/>
              </a:rPr>
              <a:t> Clustering, Classification etc.</a:t>
            </a:r>
          </a:p>
          <a:p>
            <a:pPr marL="840533" lvl="2" indent="0" eaLnBrk="0" hangingPunct="0">
              <a:lnSpc>
                <a:spcPct val="150000"/>
              </a:lnSpc>
              <a:buSzPct val="50000"/>
              <a:buFont typeface="Wingdings" pitchFamily="2" charset="2"/>
              <a:buChar char="q"/>
              <a:defRPr/>
            </a:pPr>
            <a:endParaRPr lang="en-US" b="0" dirty="0">
              <a:latin typeface="Tw Cen MT" pitchFamily="34" charset="0"/>
              <a:ea typeface="ＭＳ Ｐゴシック" charset="-128"/>
              <a:cs typeface="+mn-cs"/>
              <a:sym typeface="Wingdings" pitchFamily="2" charset="2"/>
            </a:endParaRPr>
          </a:p>
          <a:p>
            <a:pPr marL="840533" lvl="2" indent="0" eaLnBrk="0" hangingPunct="0">
              <a:lnSpc>
                <a:spcPct val="150000"/>
              </a:lnSpc>
              <a:buSzPct val="50000"/>
              <a:defRPr/>
            </a:pPr>
            <a:endParaRPr lang="en-US" b="0" dirty="0">
              <a:latin typeface="Tw Cen MT" pitchFamily="34" charset="0"/>
              <a:ea typeface="ＭＳ Ｐゴシック" charset="-128"/>
              <a:cs typeface="+mn-cs"/>
            </a:endParaRPr>
          </a:p>
          <a:p>
            <a:pPr marL="420265" lvl="1" indent="0" eaLnBrk="0" hangingPunct="0">
              <a:lnSpc>
                <a:spcPct val="150000"/>
              </a:lnSpc>
              <a:buSzPct val="50000"/>
              <a:buFont typeface="Wingdings" pitchFamily="2" charset="2"/>
              <a:buChar char="q"/>
              <a:defRPr/>
            </a:pPr>
            <a:endParaRPr lang="en-US" b="0" dirty="0">
              <a:latin typeface="Tw Cen MT" pitchFamily="34" charset="0"/>
              <a:ea typeface="ＭＳ Ｐゴシック" charset="-128"/>
              <a:cs typeface="+mn-cs"/>
            </a:endParaRPr>
          </a:p>
          <a:p>
            <a:pPr marL="1470932" lvl="3" indent="-210133">
              <a:lnSpc>
                <a:spcPct val="150000"/>
              </a:lnSpc>
              <a:spcBef>
                <a:spcPct val="20000"/>
              </a:spcBef>
              <a:buClr>
                <a:srgbClr val="0066FF"/>
              </a:buClr>
              <a:buSzPct val="50000"/>
              <a:buFont typeface="Wingdings" pitchFamily="2" charset="2"/>
              <a:buChar char="q"/>
              <a:defRPr/>
            </a:pPr>
            <a:endParaRPr kumimoji="1" lang="en-US" b="0" kern="0" dirty="0">
              <a:solidFill>
                <a:srgbClr val="000099"/>
              </a:solidFill>
              <a:latin typeface="Tw Cen MT" pitchFamily="34" charset="0"/>
              <a:ea typeface="ＭＳ Ｐゴシック" charset="-128"/>
              <a:cs typeface="+mn-cs"/>
            </a:endParaRPr>
          </a:p>
        </p:txBody>
      </p:sp>
      <p:sp>
        <p:nvSpPr>
          <p:cNvPr id="51205" name="Folded Corner 4"/>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38</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5222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Questions or Suggestions </a:t>
            </a:r>
          </a:p>
        </p:txBody>
      </p:sp>
      <p:pic>
        <p:nvPicPr>
          <p:cNvPr id="8" name="Picture 7" descr="question (2).jpg"/>
          <p:cNvPicPr>
            <a:picLocks noChangeAspect="1"/>
          </p:cNvPicPr>
          <p:nvPr/>
        </p:nvPicPr>
        <p:blipFill>
          <a:blip r:embed="rId4" cstate="print">
            <a:duotone>
              <a:schemeClr val="accent4">
                <a:shade val="45000"/>
                <a:satMod val="135000"/>
              </a:schemeClr>
              <a:prstClr val="white"/>
            </a:duotone>
            <a:lum contrast="12000"/>
          </a:blip>
          <a:stretch>
            <a:fillRect/>
          </a:stretch>
        </p:blipFill>
        <p:spPr>
          <a:xfrm>
            <a:off x="2666543" y="1895647"/>
            <a:ext cx="3683218" cy="368322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0" y="1176338"/>
            <a:ext cx="9144000" cy="5681662"/>
          </a:xfrm>
        </p:spPr>
        <p:txBody>
          <a:bodyPr/>
          <a:lstStyle/>
          <a:p>
            <a:pPr lvl="2">
              <a:buSzPct val="50000"/>
              <a:buFont typeface="Wingdings" pitchFamily="2" charset="2"/>
              <a:buChar char="q"/>
            </a:pPr>
            <a:endParaRPr lang="en-US" sz="1900" smtClean="0">
              <a:latin typeface="Tw Cen MT" pitchFamily="34" charset="0"/>
            </a:endParaRPr>
          </a:p>
          <a:p>
            <a:pPr lvl="1">
              <a:lnSpc>
                <a:spcPct val="90000"/>
              </a:lnSpc>
              <a:buSzPct val="50000"/>
              <a:buFont typeface="Wingdings" pitchFamily="2" charset="2"/>
              <a:buChar char="q"/>
            </a:pPr>
            <a:r>
              <a:rPr lang="en-US" sz="2100" smtClean="0">
                <a:latin typeface="Tw Cen MT" pitchFamily="34" charset="0"/>
              </a:rPr>
              <a:t>A </a:t>
            </a:r>
            <a:r>
              <a:rPr lang="en-US" sz="2100" b="1" smtClean="0">
                <a:latin typeface="Tw Cen MT" pitchFamily="34" charset="0"/>
              </a:rPr>
              <a:t>S</a:t>
            </a:r>
            <a:r>
              <a:rPr lang="en-US" sz="2100" smtClean="0">
                <a:latin typeface="Tw Cen MT" pitchFamily="34" charset="0"/>
              </a:rPr>
              <a:t>panning </a:t>
            </a:r>
            <a:r>
              <a:rPr lang="en-US" sz="2100" b="1" smtClean="0">
                <a:latin typeface="Tw Cen MT" pitchFamily="34" charset="0"/>
              </a:rPr>
              <a:t>T</a:t>
            </a:r>
            <a:r>
              <a:rPr lang="en-US" sz="2100" smtClean="0">
                <a:latin typeface="Tw Cen MT" pitchFamily="34" charset="0"/>
              </a:rPr>
              <a:t>ree (ST) of a graph is a </a:t>
            </a:r>
            <a:r>
              <a:rPr lang="en-US" sz="2100" smtClean="0">
                <a:solidFill>
                  <a:schemeClr val="tx1"/>
                </a:solidFill>
                <a:latin typeface="Tw Cen MT" pitchFamily="34" charset="0"/>
              </a:rPr>
              <a:t>subgraph that contains all the vertices and is a tree, </a:t>
            </a:r>
            <a:r>
              <a:rPr lang="en-US" sz="2100" i="1" smtClean="0">
                <a:solidFill>
                  <a:srgbClr val="FF0000"/>
                </a:solidFill>
                <a:latin typeface="Tw Cen MT" pitchFamily="34" charset="0"/>
              </a:rPr>
              <a:t>i.e.</a:t>
            </a:r>
            <a:r>
              <a:rPr lang="en-US" sz="2100" smtClean="0">
                <a:solidFill>
                  <a:srgbClr val="FF0000"/>
                </a:solidFill>
                <a:latin typeface="Tw Cen MT" pitchFamily="34" charset="0"/>
              </a:rPr>
              <a:t>, no Cycle &amp; Connected.</a:t>
            </a:r>
          </a:p>
          <a:p>
            <a:pPr lvl="1">
              <a:lnSpc>
                <a:spcPct val="90000"/>
              </a:lnSpc>
              <a:buSzPct val="50000"/>
              <a:buFont typeface="Wingdings" pitchFamily="2" charset="2"/>
              <a:buChar char="q"/>
            </a:pPr>
            <a:r>
              <a:rPr lang="en-US" sz="2100" smtClean="0">
                <a:latin typeface="Tw Cen MT" pitchFamily="34" charset="0"/>
              </a:rPr>
              <a:t>A graph may have many spanning trees.</a:t>
            </a:r>
          </a:p>
          <a:p>
            <a:pPr lvl="1">
              <a:buSzPct val="50000"/>
              <a:buFont typeface="Wingdings" pitchFamily="2" charset="2"/>
              <a:buChar char="q"/>
            </a:pPr>
            <a:r>
              <a:rPr lang="en-US" sz="2100" smtClean="0">
                <a:latin typeface="Tw Cen MT" pitchFamily="34" charset="0"/>
              </a:rPr>
              <a:t>Let, the edges were weighted.</a:t>
            </a:r>
          </a:p>
          <a:p>
            <a:pPr lvl="1">
              <a:buSzPct val="50000"/>
              <a:buFont typeface="Wingdings" pitchFamily="2" charset="2"/>
              <a:buChar char="q"/>
            </a:pPr>
            <a:r>
              <a:rPr lang="en-US" sz="2100" b="1" smtClean="0">
                <a:latin typeface="Tw Cen MT" pitchFamily="34" charset="0"/>
              </a:rPr>
              <a:t>M</a:t>
            </a:r>
            <a:r>
              <a:rPr lang="en-US" sz="2100" smtClean="0">
                <a:latin typeface="Tw Cen MT" pitchFamily="34" charset="0"/>
              </a:rPr>
              <a:t>inimal </a:t>
            </a:r>
            <a:r>
              <a:rPr lang="en-US" sz="2100" b="1" smtClean="0">
                <a:latin typeface="Tw Cen MT" pitchFamily="34" charset="0"/>
              </a:rPr>
              <a:t>S</a:t>
            </a:r>
            <a:r>
              <a:rPr lang="en-US" sz="2100" smtClean="0">
                <a:latin typeface="Tw Cen MT" pitchFamily="34" charset="0"/>
              </a:rPr>
              <a:t>panning </a:t>
            </a:r>
            <a:r>
              <a:rPr lang="en-US" sz="2100" b="1" smtClean="0">
                <a:latin typeface="Tw Cen MT" pitchFamily="34" charset="0"/>
              </a:rPr>
              <a:t>T</a:t>
            </a:r>
            <a:r>
              <a:rPr lang="en-US" sz="2100" smtClean="0">
                <a:latin typeface="Tw Cen MT" pitchFamily="34" charset="0"/>
              </a:rPr>
              <a:t>ree (MST) is spanning tree with the minimum sum of edges,</a:t>
            </a:r>
            <a:r>
              <a:rPr lang="en-US" sz="2900" smtClean="0">
                <a:latin typeface="Tw Cen MT" pitchFamily="34" charset="0"/>
              </a:rPr>
              <a:t> </a:t>
            </a:r>
            <a:endParaRPr lang="en-US" sz="2100" smtClean="0">
              <a:latin typeface="Tw Cen MT" pitchFamily="34" charset="0"/>
            </a:endParaRPr>
          </a:p>
          <a:p>
            <a:pPr lvl="2" algn="just">
              <a:spcBef>
                <a:spcPts val="463"/>
              </a:spcBef>
              <a:buClr>
                <a:schemeClr val="tx2"/>
              </a:buClr>
              <a:buSzPct val="50000"/>
              <a:buFont typeface="Wingdings" pitchFamily="2" charset="2"/>
              <a:buChar char="q"/>
            </a:pPr>
            <a:endParaRPr lang="en-US" sz="2100" smtClean="0">
              <a:latin typeface="Tw Cen MT" pitchFamily="34" charset="0"/>
            </a:endParaRPr>
          </a:p>
        </p:txBody>
      </p:sp>
      <p:pic>
        <p:nvPicPr>
          <p:cNvPr id="1028" name="Picture 5" descr="Picture1.jpg"/>
          <p:cNvPicPr>
            <a:picLocks noChangeAspect="1"/>
          </p:cNvPicPr>
          <p:nvPr/>
        </p:nvPicPr>
        <p:blipFill>
          <a:blip r:embed="rId4" cstate="print"/>
          <a:srcRect/>
          <a:stretch>
            <a:fillRect/>
          </a:stretch>
        </p:blipFill>
        <p:spPr bwMode="auto">
          <a:xfrm>
            <a:off x="0" y="0"/>
            <a:ext cx="9144000" cy="1201738"/>
          </a:xfrm>
          <a:prstGeom prst="rect">
            <a:avLst/>
          </a:prstGeom>
          <a:noFill/>
          <a:ln w="9525">
            <a:noFill/>
            <a:miter lim="800000"/>
            <a:headEnd/>
            <a:tailEnd/>
          </a:ln>
        </p:spPr>
      </p:pic>
      <p:sp>
        <p:nvSpPr>
          <p:cNvPr id="1029"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Introduction Cont … </a:t>
            </a:r>
          </a:p>
        </p:txBody>
      </p:sp>
      <p:sp>
        <p:nvSpPr>
          <p:cNvPr id="5" name="Rectangle 3"/>
          <p:cNvSpPr txBox="1">
            <a:spLocks noChangeArrowheads="1"/>
          </p:cNvSpPr>
          <p:nvPr/>
        </p:nvSpPr>
        <p:spPr bwMode="auto">
          <a:xfrm>
            <a:off x="1066800" y="1981200"/>
            <a:ext cx="3695700" cy="4114800"/>
          </a:xfrm>
          <a:prstGeom prst="rect">
            <a:avLst/>
          </a:prstGeom>
          <a:noFill/>
          <a:ln w="9525">
            <a:noFill/>
            <a:miter lim="800000"/>
            <a:headEnd/>
            <a:tailEnd/>
          </a:ln>
          <a:effectLst/>
        </p:spPr>
        <p:txBody>
          <a:bodyPr lIns="84052" tIns="42026" rIns="84052" bIns="42026"/>
          <a:lstStyle/>
          <a:p>
            <a:pPr marL="315200" indent="-315200" defTabSz="840533">
              <a:spcBef>
                <a:spcPct val="20000"/>
              </a:spcBef>
              <a:buClr>
                <a:srgbClr val="0066FF"/>
              </a:buClr>
              <a:buSzPct val="125000"/>
              <a:buFontTx/>
              <a:buChar char="•"/>
              <a:defRPr/>
            </a:pPr>
            <a:endParaRPr kumimoji="1" lang="en-US" sz="1900" b="0" kern="0" dirty="0">
              <a:solidFill>
                <a:srgbClr val="000099"/>
              </a:solidFill>
              <a:latin typeface="+mn-lt"/>
              <a:ea typeface="ＭＳ Ｐゴシック" charset="-128"/>
              <a:cs typeface="+mn-cs"/>
            </a:endParaRPr>
          </a:p>
        </p:txBody>
      </p:sp>
      <p:graphicFrame>
        <p:nvGraphicFramePr>
          <p:cNvPr id="200709" name="Object 5"/>
          <p:cNvGraphicFramePr>
            <a:graphicFrameLocks noChangeAspect="1"/>
          </p:cNvGraphicFramePr>
          <p:nvPr/>
        </p:nvGraphicFramePr>
        <p:xfrm>
          <a:off x="768350" y="3468688"/>
          <a:ext cx="3498850" cy="754062"/>
        </p:xfrm>
        <a:graphic>
          <a:graphicData uri="http://schemas.openxmlformats.org/presentationml/2006/ole">
            <p:oleObj spid="_x0000_s1026" name="Equation" r:id="rId5" imgW="1231560" imgH="355320" progId="">
              <p:embed/>
            </p:oleObj>
          </a:graphicData>
        </a:graphic>
      </p:graphicFrame>
      <p:sp>
        <p:nvSpPr>
          <p:cNvPr id="1031"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0" y="1490663"/>
            <a:ext cx="9144000" cy="919162"/>
          </a:xfrm>
        </p:spPr>
        <p:txBody>
          <a:bodyPr/>
          <a:lstStyle/>
          <a:p>
            <a:pPr algn="ctr"/>
            <a:r>
              <a:rPr lang="en-US" sz="6000" smtClean="0">
                <a:latin typeface="Tw Cen MT" pitchFamily="34" charset="0"/>
              </a:rPr>
              <a:t>Thank You!</a:t>
            </a:r>
          </a:p>
        </p:txBody>
      </p:sp>
      <p:pic>
        <p:nvPicPr>
          <p:cNvPr id="53251" name="Picture 2"/>
          <p:cNvPicPr>
            <a:picLocks noChangeAspect="1" noChangeArrowheads="1"/>
          </p:cNvPicPr>
          <p:nvPr/>
        </p:nvPicPr>
        <p:blipFill>
          <a:blip r:embed="rId3" cstate="print"/>
          <a:srcRect/>
          <a:stretch>
            <a:fillRect/>
          </a:stretch>
        </p:blipFill>
        <p:spPr bwMode="auto">
          <a:xfrm>
            <a:off x="5283200" y="5365750"/>
            <a:ext cx="3686175"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0" y="1176338"/>
            <a:ext cx="9144000" cy="5681662"/>
          </a:xfrm>
        </p:spPr>
        <p:txBody>
          <a:bodyPr/>
          <a:lstStyle/>
          <a:p>
            <a:pPr lvl="1" algn="ctr">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r>
              <a:rPr lang="en-US" sz="2100" smtClean="0">
                <a:latin typeface="Tw Cen MT" pitchFamily="34" charset="0"/>
              </a:rPr>
              <a:t>Phone network design.</a:t>
            </a:r>
          </a:p>
          <a:p>
            <a:pPr lvl="1" algn="ctr">
              <a:lnSpc>
                <a:spcPct val="90000"/>
              </a:lnSpc>
              <a:buSzPct val="50000"/>
              <a:buFont typeface="Wingdings" pitchFamily="2" charset="2"/>
              <a:buChar char="q"/>
            </a:pPr>
            <a:endParaRPr lang="en-US" sz="2100" smtClean="0">
              <a:latin typeface="Tw Cen MT" pitchFamily="34" charset="0"/>
            </a:endParaRPr>
          </a:p>
          <a:p>
            <a:pPr lvl="2" algn="ctr">
              <a:buSzPct val="50000"/>
              <a:buFont typeface="Wingdings" pitchFamily="2" charset="2"/>
              <a:buChar char="q"/>
            </a:pPr>
            <a:endParaRPr lang="en-US" sz="2100" smtClean="0">
              <a:latin typeface="Tw Cen MT" pitchFamily="34" charset="0"/>
            </a:endParaRPr>
          </a:p>
        </p:txBody>
      </p:sp>
      <p:pic>
        <p:nvPicPr>
          <p:cNvPr id="18435"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8436"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Applications of MST</a:t>
            </a:r>
          </a:p>
        </p:txBody>
      </p:sp>
      <p:grpSp>
        <p:nvGrpSpPr>
          <p:cNvPr id="2" name="Group 3"/>
          <p:cNvGrpSpPr>
            <a:grpSpLocks/>
          </p:cNvGrpSpPr>
          <p:nvPr/>
        </p:nvGrpSpPr>
        <p:grpSpPr bwMode="auto">
          <a:xfrm>
            <a:off x="1320800" y="4608513"/>
            <a:ext cx="533400" cy="533400"/>
            <a:chOff x="576" y="2400"/>
            <a:chExt cx="336" cy="336"/>
          </a:xfrm>
        </p:grpSpPr>
        <p:sp>
          <p:nvSpPr>
            <p:cNvPr id="18512"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13"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14"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15" name="Rectangle 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3" name="Group 8"/>
          <p:cNvGrpSpPr>
            <a:grpSpLocks/>
          </p:cNvGrpSpPr>
          <p:nvPr/>
        </p:nvGrpSpPr>
        <p:grpSpPr bwMode="auto">
          <a:xfrm>
            <a:off x="5207000" y="5370513"/>
            <a:ext cx="533400" cy="533400"/>
            <a:chOff x="576" y="2400"/>
            <a:chExt cx="336" cy="336"/>
          </a:xfrm>
        </p:grpSpPr>
        <p:sp>
          <p:nvSpPr>
            <p:cNvPr id="18508"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09"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10"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11" name="Rectangle 1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4" name="Group 13"/>
          <p:cNvGrpSpPr>
            <a:grpSpLocks/>
          </p:cNvGrpSpPr>
          <p:nvPr/>
        </p:nvGrpSpPr>
        <p:grpSpPr bwMode="auto">
          <a:xfrm>
            <a:off x="3759200" y="2932113"/>
            <a:ext cx="533400" cy="533400"/>
            <a:chOff x="576" y="2400"/>
            <a:chExt cx="336" cy="336"/>
          </a:xfrm>
        </p:grpSpPr>
        <p:sp>
          <p:nvSpPr>
            <p:cNvPr id="18504"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05"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06"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07" name="Rectangle 1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5" name="Group 18"/>
          <p:cNvGrpSpPr>
            <a:grpSpLocks/>
          </p:cNvGrpSpPr>
          <p:nvPr/>
        </p:nvGrpSpPr>
        <p:grpSpPr bwMode="auto">
          <a:xfrm>
            <a:off x="6426200" y="2703513"/>
            <a:ext cx="533400" cy="533400"/>
            <a:chOff x="576" y="2400"/>
            <a:chExt cx="336" cy="336"/>
          </a:xfrm>
        </p:grpSpPr>
        <p:sp>
          <p:nvSpPr>
            <p:cNvPr id="18500"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501"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502"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503" name="Rectangle 2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8" name="Group 23"/>
          <p:cNvGrpSpPr>
            <a:grpSpLocks/>
          </p:cNvGrpSpPr>
          <p:nvPr/>
        </p:nvGrpSpPr>
        <p:grpSpPr bwMode="auto">
          <a:xfrm>
            <a:off x="2768600" y="3770313"/>
            <a:ext cx="533400" cy="533400"/>
            <a:chOff x="576" y="2400"/>
            <a:chExt cx="336" cy="336"/>
          </a:xfrm>
        </p:grpSpPr>
        <p:sp>
          <p:nvSpPr>
            <p:cNvPr id="18496"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97"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98"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99" name="Rectangle 2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9" name="Group 28"/>
          <p:cNvGrpSpPr>
            <a:grpSpLocks/>
          </p:cNvGrpSpPr>
          <p:nvPr/>
        </p:nvGrpSpPr>
        <p:grpSpPr bwMode="auto">
          <a:xfrm>
            <a:off x="1549400" y="3008313"/>
            <a:ext cx="533400" cy="533400"/>
            <a:chOff x="576" y="2400"/>
            <a:chExt cx="336" cy="336"/>
          </a:xfrm>
        </p:grpSpPr>
        <p:sp>
          <p:nvSpPr>
            <p:cNvPr id="18492"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93"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94"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95" name="Rectangle 3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0" name="Group 33"/>
          <p:cNvGrpSpPr>
            <a:grpSpLocks/>
          </p:cNvGrpSpPr>
          <p:nvPr/>
        </p:nvGrpSpPr>
        <p:grpSpPr bwMode="auto">
          <a:xfrm>
            <a:off x="2235200" y="2322513"/>
            <a:ext cx="533400" cy="533400"/>
            <a:chOff x="576" y="2400"/>
            <a:chExt cx="336" cy="336"/>
          </a:xfrm>
        </p:grpSpPr>
        <p:sp>
          <p:nvSpPr>
            <p:cNvPr id="18488"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89"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90"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91" name="Rectangle 3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1" name="Group 38"/>
          <p:cNvGrpSpPr>
            <a:grpSpLocks/>
          </p:cNvGrpSpPr>
          <p:nvPr/>
        </p:nvGrpSpPr>
        <p:grpSpPr bwMode="auto">
          <a:xfrm>
            <a:off x="2387600" y="4760913"/>
            <a:ext cx="533400" cy="533400"/>
            <a:chOff x="576" y="2400"/>
            <a:chExt cx="336" cy="336"/>
          </a:xfrm>
        </p:grpSpPr>
        <p:sp>
          <p:nvSpPr>
            <p:cNvPr id="18484"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85"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86"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87" name="Rectangle 4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2" name="Group 56"/>
          <p:cNvGrpSpPr>
            <a:grpSpLocks/>
          </p:cNvGrpSpPr>
          <p:nvPr/>
        </p:nvGrpSpPr>
        <p:grpSpPr bwMode="auto">
          <a:xfrm>
            <a:off x="3575050" y="5818188"/>
            <a:ext cx="533400" cy="533400"/>
            <a:chOff x="576" y="2400"/>
            <a:chExt cx="336" cy="336"/>
          </a:xfrm>
        </p:grpSpPr>
        <p:sp>
          <p:nvSpPr>
            <p:cNvPr id="18480" name="AutoShape 57"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81" name="Rectangle 58"/>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82" name="Rectangle 59"/>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83" name="Rectangle 60"/>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3" name="Group 61"/>
          <p:cNvGrpSpPr>
            <a:grpSpLocks/>
          </p:cNvGrpSpPr>
          <p:nvPr/>
        </p:nvGrpSpPr>
        <p:grpSpPr bwMode="auto">
          <a:xfrm>
            <a:off x="6645275" y="5387975"/>
            <a:ext cx="533400" cy="533400"/>
            <a:chOff x="576" y="2400"/>
            <a:chExt cx="336" cy="336"/>
          </a:xfrm>
        </p:grpSpPr>
        <p:sp>
          <p:nvSpPr>
            <p:cNvPr id="18476" name="AutoShape 62"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8477" name="Rectangle 63"/>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8478" name="Rectangle 64"/>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8479" name="Rectangle 65"/>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cxnSp>
        <p:nvCxnSpPr>
          <p:cNvPr id="314" name="AutoShape 54"/>
          <p:cNvCxnSpPr>
            <a:cxnSpLocks noChangeShapeType="1"/>
            <a:endCxn id="18505" idx="3"/>
          </p:cNvCxnSpPr>
          <p:nvPr/>
        </p:nvCxnSpPr>
        <p:spPr bwMode="auto">
          <a:xfrm flipH="1" flipV="1">
            <a:off x="4219575" y="3351213"/>
            <a:ext cx="1139825" cy="923925"/>
          </a:xfrm>
          <a:prstGeom prst="straightConnector1">
            <a:avLst/>
          </a:prstGeom>
          <a:noFill/>
          <a:ln w="9525">
            <a:solidFill>
              <a:schemeClr val="tx1"/>
            </a:solidFill>
            <a:round/>
            <a:headEnd/>
            <a:tailEnd/>
          </a:ln>
        </p:spPr>
      </p:cxnSp>
      <p:cxnSp>
        <p:nvCxnSpPr>
          <p:cNvPr id="315" name="AutoShape 55"/>
          <p:cNvCxnSpPr>
            <a:cxnSpLocks noChangeShapeType="1"/>
            <a:endCxn id="18497" idx="3"/>
          </p:cNvCxnSpPr>
          <p:nvPr/>
        </p:nvCxnSpPr>
        <p:spPr bwMode="auto">
          <a:xfrm flipH="1" flipV="1">
            <a:off x="3228975" y="4189413"/>
            <a:ext cx="2130425" cy="85725"/>
          </a:xfrm>
          <a:prstGeom prst="straightConnector1">
            <a:avLst/>
          </a:prstGeom>
          <a:noFill/>
          <a:ln w="9525">
            <a:solidFill>
              <a:schemeClr val="tx1"/>
            </a:solidFill>
            <a:round/>
            <a:headEnd/>
            <a:tailEnd/>
          </a:ln>
        </p:spPr>
      </p:cxnSp>
      <p:cxnSp>
        <p:nvCxnSpPr>
          <p:cNvPr id="316" name="AutoShape 56"/>
          <p:cNvCxnSpPr>
            <a:cxnSpLocks noChangeShapeType="1"/>
            <a:endCxn id="18484" idx="5"/>
          </p:cNvCxnSpPr>
          <p:nvPr/>
        </p:nvCxnSpPr>
        <p:spPr bwMode="auto">
          <a:xfrm flipH="1">
            <a:off x="2787650" y="4275138"/>
            <a:ext cx="2571750" cy="638175"/>
          </a:xfrm>
          <a:prstGeom prst="straightConnector1">
            <a:avLst/>
          </a:prstGeom>
          <a:noFill/>
          <a:ln w="9525">
            <a:solidFill>
              <a:schemeClr val="tx1"/>
            </a:solidFill>
            <a:round/>
            <a:headEnd/>
            <a:tailEnd/>
          </a:ln>
        </p:spPr>
      </p:cxnSp>
      <p:cxnSp>
        <p:nvCxnSpPr>
          <p:cNvPr id="317" name="AutoShape 57"/>
          <p:cNvCxnSpPr>
            <a:cxnSpLocks noChangeShapeType="1"/>
            <a:endCxn id="18512" idx="5"/>
          </p:cNvCxnSpPr>
          <p:nvPr/>
        </p:nvCxnSpPr>
        <p:spPr bwMode="auto">
          <a:xfrm flipH="1">
            <a:off x="1720850" y="4275138"/>
            <a:ext cx="3638550" cy="485775"/>
          </a:xfrm>
          <a:prstGeom prst="straightConnector1">
            <a:avLst/>
          </a:prstGeom>
          <a:noFill/>
          <a:ln w="9525">
            <a:solidFill>
              <a:schemeClr val="tx1"/>
            </a:solidFill>
            <a:round/>
            <a:headEnd/>
            <a:tailEnd/>
          </a:ln>
        </p:spPr>
      </p:cxnSp>
      <p:cxnSp>
        <p:nvCxnSpPr>
          <p:cNvPr id="318" name="AutoShape 58"/>
          <p:cNvCxnSpPr>
            <a:cxnSpLocks noChangeShapeType="1"/>
            <a:stCxn id="18493" idx="3"/>
          </p:cNvCxnSpPr>
          <p:nvPr/>
        </p:nvCxnSpPr>
        <p:spPr bwMode="auto">
          <a:xfrm>
            <a:off x="2009775" y="3427413"/>
            <a:ext cx="3349625" cy="847725"/>
          </a:xfrm>
          <a:prstGeom prst="straightConnector1">
            <a:avLst/>
          </a:prstGeom>
          <a:noFill/>
          <a:ln w="9525">
            <a:solidFill>
              <a:schemeClr val="tx1"/>
            </a:solidFill>
            <a:round/>
            <a:headEnd/>
            <a:tailEnd/>
          </a:ln>
        </p:spPr>
      </p:cxnSp>
      <p:cxnSp>
        <p:nvCxnSpPr>
          <p:cNvPr id="319" name="AutoShape 59"/>
          <p:cNvCxnSpPr>
            <a:cxnSpLocks noChangeShapeType="1"/>
            <a:endCxn id="18489" idx="2"/>
          </p:cNvCxnSpPr>
          <p:nvPr/>
        </p:nvCxnSpPr>
        <p:spPr bwMode="auto">
          <a:xfrm flipH="1" flipV="1">
            <a:off x="2501900" y="2855913"/>
            <a:ext cx="2755900" cy="1355725"/>
          </a:xfrm>
          <a:prstGeom prst="straightConnector1">
            <a:avLst/>
          </a:prstGeom>
          <a:noFill/>
          <a:ln w="9525">
            <a:solidFill>
              <a:schemeClr val="tx1"/>
            </a:solidFill>
            <a:round/>
            <a:headEnd/>
            <a:tailEnd/>
          </a:ln>
        </p:spPr>
      </p:cxnSp>
      <p:cxnSp>
        <p:nvCxnSpPr>
          <p:cNvPr id="320" name="AutoShape 60"/>
          <p:cNvCxnSpPr>
            <a:cxnSpLocks noChangeShapeType="1"/>
            <a:endCxn id="18508" idx="0"/>
          </p:cNvCxnSpPr>
          <p:nvPr/>
        </p:nvCxnSpPr>
        <p:spPr bwMode="auto">
          <a:xfrm>
            <a:off x="5359400" y="4275138"/>
            <a:ext cx="114300" cy="1095375"/>
          </a:xfrm>
          <a:prstGeom prst="straightConnector1">
            <a:avLst/>
          </a:prstGeom>
          <a:noFill/>
          <a:ln w="9525">
            <a:solidFill>
              <a:schemeClr val="tx1"/>
            </a:solidFill>
            <a:round/>
            <a:headEnd/>
            <a:tailEnd/>
          </a:ln>
        </p:spPr>
      </p:cxnSp>
      <p:cxnSp>
        <p:nvCxnSpPr>
          <p:cNvPr id="321" name="AutoShape 61"/>
          <p:cNvCxnSpPr>
            <a:cxnSpLocks noChangeShapeType="1"/>
            <a:endCxn id="18476" idx="1"/>
          </p:cNvCxnSpPr>
          <p:nvPr/>
        </p:nvCxnSpPr>
        <p:spPr bwMode="auto">
          <a:xfrm>
            <a:off x="5426075" y="4368800"/>
            <a:ext cx="1352550" cy="1171575"/>
          </a:xfrm>
          <a:prstGeom prst="straightConnector1">
            <a:avLst/>
          </a:prstGeom>
          <a:noFill/>
          <a:ln w="9525">
            <a:solidFill>
              <a:schemeClr val="tx1"/>
            </a:solidFill>
            <a:round/>
            <a:headEnd/>
            <a:tailEnd/>
          </a:ln>
        </p:spPr>
      </p:cxnSp>
      <p:cxnSp>
        <p:nvCxnSpPr>
          <p:cNvPr id="322" name="AutoShape 62"/>
          <p:cNvCxnSpPr>
            <a:cxnSpLocks noChangeShapeType="1"/>
            <a:endCxn id="18480" idx="1"/>
          </p:cNvCxnSpPr>
          <p:nvPr/>
        </p:nvCxnSpPr>
        <p:spPr bwMode="auto">
          <a:xfrm flipH="1">
            <a:off x="3708400" y="4625975"/>
            <a:ext cx="1293813" cy="1344613"/>
          </a:xfrm>
          <a:prstGeom prst="straightConnector1">
            <a:avLst/>
          </a:prstGeom>
          <a:noFill/>
          <a:ln w="9525">
            <a:solidFill>
              <a:schemeClr val="tx1"/>
            </a:solidFill>
            <a:round/>
            <a:headEnd/>
            <a:tailEnd/>
          </a:ln>
        </p:spPr>
      </p:cxnSp>
      <p:cxnSp>
        <p:nvCxnSpPr>
          <p:cNvPr id="323" name="AutoShape 63"/>
          <p:cNvCxnSpPr>
            <a:cxnSpLocks noChangeShapeType="1"/>
          </p:cNvCxnSpPr>
          <p:nvPr/>
        </p:nvCxnSpPr>
        <p:spPr bwMode="auto">
          <a:xfrm flipV="1">
            <a:off x="5359400" y="3094038"/>
            <a:ext cx="1139825" cy="1181100"/>
          </a:xfrm>
          <a:prstGeom prst="straightConnector1">
            <a:avLst/>
          </a:prstGeom>
          <a:noFill/>
          <a:ln w="9525">
            <a:solidFill>
              <a:schemeClr val="tx1"/>
            </a:solidFill>
            <a:round/>
            <a:headEnd/>
            <a:tailEnd/>
          </a:ln>
        </p:spPr>
      </p:cxnSp>
      <p:grpSp>
        <p:nvGrpSpPr>
          <p:cNvPr id="14" name="Group 43"/>
          <p:cNvGrpSpPr>
            <a:grpSpLocks/>
          </p:cNvGrpSpPr>
          <p:nvPr/>
        </p:nvGrpSpPr>
        <p:grpSpPr bwMode="auto">
          <a:xfrm>
            <a:off x="4673600" y="3846513"/>
            <a:ext cx="1371600" cy="762000"/>
            <a:chOff x="2688" y="2064"/>
            <a:chExt cx="864" cy="480"/>
          </a:xfrm>
        </p:grpSpPr>
        <p:sp>
          <p:nvSpPr>
            <p:cNvPr id="18465" name="Rectangle 44"/>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p>
              <a:pPr algn="ctr" eaLnBrk="0" hangingPunct="0"/>
              <a:endParaRPr lang="en-US"/>
            </a:p>
          </p:txBody>
        </p:sp>
        <p:sp>
          <p:nvSpPr>
            <p:cNvPr id="18466" name="Rectangle 45"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67" name="Rectangle 46"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68" name="Rectangle 47"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69" name="Rectangle 48"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0" name="Rectangle 49"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1" name="Rectangle 50"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2" name="Rectangle 51"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3" name="Rectangle 52"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4" name="Rectangle 53"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8475" name="Rectangle 54"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grpSp>
      <p:sp>
        <p:nvSpPr>
          <p:cNvPr id="351" name="Left Arrow 350"/>
          <p:cNvSpPr>
            <a:spLocks noChangeArrowheads="1"/>
          </p:cNvSpPr>
          <p:nvPr/>
        </p:nvSpPr>
        <p:spPr bwMode="auto">
          <a:xfrm>
            <a:off x="6118225" y="3846513"/>
            <a:ext cx="2581275" cy="833437"/>
          </a:xfrm>
          <a:prstGeom prst="leftArrow">
            <a:avLst>
              <a:gd name="adj1" fmla="val 50000"/>
              <a:gd name="adj2" fmla="val 50013"/>
            </a:avLst>
          </a:prstGeom>
          <a:noFill/>
          <a:ln w="9525" algn="ctr">
            <a:solidFill>
              <a:schemeClr val="tx1"/>
            </a:solidFill>
            <a:round/>
            <a:headEnd/>
            <a:tailEnd/>
          </a:ln>
        </p:spPr>
        <p:txBody>
          <a:bodyPr lIns="84052" tIns="42026" rIns="84052" bIns="42026"/>
          <a:lstStyle/>
          <a:p>
            <a:pPr algn="ctr" eaLnBrk="0" hangingPunct="0"/>
            <a:endParaRPr lang="en-US" sz="200" b="0"/>
          </a:p>
          <a:p>
            <a:pPr algn="ctr" eaLnBrk="0" hangingPunct="0"/>
            <a:r>
              <a:rPr lang="en-US" sz="1700" b="0"/>
              <a:t>Central office</a:t>
            </a:r>
          </a:p>
          <a:p>
            <a:pPr algn="ctr" eaLnBrk="0" hangingPunct="0"/>
            <a:endParaRPr lang="en-US" sz="1700" b="0"/>
          </a:p>
        </p:txBody>
      </p:sp>
      <p:sp>
        <p:nvSpPr>
          <p:cNvPr id="357" name="Left Arrow 356"/>
          <p:cNvSpPr/>
          <p:nvPr/>
        </p:nvSpPr>
        <p:spPr bwMode="auto">
          <a:xfrm>
            <a:off x="6925247" y="3065939"/>
            <a:ext cx="2003610"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9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358" name="Left Arrow 357"/>
          <p:cNvSpPr/>
          <p:nvPr/>
        </p:nvSpPr>
        <p:spPr bwMode="auto">
          <a:xfrm>
            <a:off x="7073172" y="4751309"/>
            <a:ext cx="1828799"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361" name="TextBox 360"/>
          <p:cNvSpPr txBox="1">
            <a:spLocks noChangeArrowheads="1"/>
          </p:cNvSpPr>
          <p:nvPr/>
        </p:nvSpPr>
        <p:spPr bwMode="auto">
          <a:xfrm>
            <a:off x="403225" y="1514475"/>
            <a:ext cx="7866063" cy="1047750"/>
          </a:xfrm>
          <a:prstGeom prst="rect">
            <a:avLst/>
          </a:prstGeom>
          <a:noFill/>
          <a:ln w="9525">
            <a:noFill/>
            <a:miter lim="800000"/>
            <a:headEnd/>
            <a:tailEnd/>
          </a:ln>
        </p:spPr>
        <p:txBody>
          <a:bodyPr lIns="84052" tIns="42026" rIns="84052" bIns="42026">
            <a:spAutoFit/>
          </a:bodyPr>
          <a:lstStyle/>
          <a:p>
            <a:pPr eaLnBrk="0" hangingPunct="0"/>
            <a:r>
              <a:rPr lang="en-US" b="0">
                <a:latin typeface="Tw Cen MT" pitchFamily="34" charset="0"/>
              </a:rPr>
              <a:t>			The phone company charges different amounts of money to connect different pairs of cities.</a:t>
            </a:r>
          </a:p>
          <a:p>
            <a:pPr eaLnBrk="0" hangingPunct="0"/>
            <a:endParaRPr lang="en-US" b="0">
              <a:latin typeface="Tw Cen MT" pitchFamily="34" charset="0"/>
            </a:endParaRPr>
          </a:p>
        </p:txBody>
      </p:sp>
      <p:sp>
        <p:nvSpPr>
          <p:cNvPr id="362" name="TextBox 361"/>
          <p:cNvSpPr txBox="1">
            <a:spLocks noChangeArrowheads="1"/>
          </p:cNvSpPr>
          <p:nvPr/>
        </p:nvSpPr>
        <p:spPr bwMode="auto">
          <a:xfrm>
            <a:off x="1155700" y="5657850"/>
            <a:ext cx="1951038" cy="406400"/>
          </a:xfrm>
          <a:prstGeom prst="rect">
            <a:avLst/>
          </a:prstGeom>
          <a:noFill/>
          <a:ln w="9525">
            <a:noFill/>
            <a:miter lim="800000"/>
            <a:headEnd/>
            <a:tailEnd/>
          </a:ln>
        </p:spPr>
        <p:txBody>
          <a:bodyPr lIns="84052" tIns="42026" rIns="84052" bIns="42026">
            <a:spAutoFit/>
          </a:bodyPr>
          <a:lstStyle/>
          <a:p>
            <a:pPr eaLnBrk="0" hangingPunct="0"/>
            <a:r>
              <a:rPr lang="en-US" b="0">
                <a:solidFill>
                  <a:srgbClr val="FF0000"/>
                </a:solidFill>
                <a:latin typeface="Tw Cen MT" pitchFamily="34" charset="0"/>
              </a:rPr>
              <a:t>Expensive</a:t>
            </a:r>
          </a:p>
        </p:txBody>
      </p:sp>
      <p:sp>
        <p:nvSpPr>
          <p:cNvPr id="82" name="AutoShape 14" descr="Shingle"/>
          <p:cNvSpPr>
            <a:spLocks noChangeArrowheads="1"/>
          </p:cNvSpPr>
          <p:nvPr/>
        </p:nvSpPr>
        <p:spPr bwMode="auto">
          <a:xfrm>
            <a:off x="4479925" y="3541713"/>
            <a:ext cx="1746250" cy="304800"/>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lIns="84052" tIns="42026" rIns="84052" bIns="42026" anchor="ctr"/>
          <a:lstStyle/>
          <a:p>
            <a:pPr algn="ctr" eaLnBrk="0" hangingPunct="0"/>
            <a:endParaRPr lang="en-US"/>
          </a:p>
        </p:txBody>
      </p:sp>
      <p:sp>
        <p:nvSpPr>
          <p:cNvPr id="18464" name="Folded Corner 82"/>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1"/>
                                        </p:tgtEl>
                                        <p:attrNameLst>
                                          <p:attrName>style.visibility</p:attrName>
                                        </p:attrNameLst>
                                      </p:cBhvr>
                                      <p:to>
                                        <p:strVal val="visible"/>
                                      </p:to>
                                    </p:set>
                                    <p:anim calcmode="lin" valueType="num">
                                      <p:cBhvr additive="base">
                                        <p:cTn id="7" dur="500" fill="hold"/>
                                        <p:tgtEl>
                                          <p:spTgt spid="351"/>
                                        </p:tgtEl>
                                        <p:attrNameLst>
                                          <p:attrName>ppt_x</p:attrName>
                                        </p:attrNameLst>
                                      </p:cBhvr>
                                      <p:tavLst>
                                        <p:tav tm="0">
                                          <p:val>
                                            <p:strVal val="#ppt_x"/>
                                          </p:val>
                                        </p:tav>
                                        <p:tav tm="100000">
                                          <p:val>
                                            <p:strVal val="#ppt_x"/>
                                          </p:val>
                                        </p:tav>
                                      </p:tavLst>
                                    </p:anim>
                                    <p:anim calcmode="lin" valueType="num">
                                      <p:cBhvr additive="base">
                                        <p:cTn id="8" dur="500" fill="hold"/>
                                        <p:tgtEl>
                                          <p:spTgt spid="3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ppt_x"/>
                                          </p:val>
                                        </p:tav>
                                        <p:tav tm="100000">
                                          <p:val>
                                            <p:strVal val="#ppt_x"/>
                                          </p:val>
                                        </p:tav>
                                      </p:tavLst>
                                    </p:anim>
                                    <p:anim calcmode="lin" valueType="num">
                                      <p:cBhvr additive="base">
                                        <p:cTn id="1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0"/>
                                        </p:tgtEl>
                                        <p:attrNameLst>
                                          <p:attrName>style.visibility</p:attrName>
                                        </p:attrNameLst>
                                      </p:cBhvr>
                                      <p:to>
                                        <p:strVal val="visible"/>
                                      </p:to>
                                    </p:set>
                                    <p:animEffect transition="in" filter="blinds(horizontal)">
                                      <p:cBhvr>
                                        <p:cTn id="47" dur="500"/>
                                        <p:tgtEl>
                                          <p:spTgt spid="320"/>
                                        </p:tgtEl>
                                      </p:cBhvr>
                                    </p:animEffect>
                                  </p:childTnLst>
                                </p:cTn>
                              </p:par>
                              <p:par>
                                <p:cTn id="48" presetID="3" presetClass="entr" presetSubtype="10" fill="hold" nodeType="withEffect">
                                  <p:stCondLst>
                                    <p:cond delay="0"/>
                                  </p:stCondLst>
                                  <p:childTnLst>
                                    <p:set>
                                      <p:cBhvr>
                                        <p:cTn id="49" dur="1" fill="hold">
                                          <p:stCondLst>
                                            <p:cond delay="0"/>
                                          </p:stCondLst>
                                        </p:cTn>
                                        <p:tgtEl>
                                          <p:spTgt spid="322"/>
                                        </p:tgtEl>
                                        <p:attrNameLst>
                                          <p:attrName>style.visibility</p:attrName>
                                        </p:attrNameLst>
                                      </p:cBhvr>
                                      <p:to>
                                        <p:strVal val="visible"/>
                                      </p:to>
                                    </p:set>
                                    <p:animEffect transition="in" filter="blinds(horizontal)">
                                      <p:cBhvr>
                                        <p:cTn id="50" dur="500"/>
                                        <p:tgtEl>
                                          <p:spTgt spid="322"/>
                                        </p:tgtEl>
                                      </p:cBhvr>
                                    </p:animEffect>
                                  </p:childTnLst>
                                </p:cTn>
                              </p:par>
                              <p:par>
                                <p:cTn id="51" presetID="3" presetClass="entr" presetSubtype="10" fill="hold" nodeType="withEffect">
                                  <p:stCondLst>
                                    <p:cond delay="0"/>
                                  </p:stCondLst>
                                  <p:childTnLst>
                                    <p:set>
                                      <p:cBhvr>
                                        <p:cTn id="52" dur="1" fill="hold">
                                          <p:stCondLst>
                                            <p:cond delay="0"/>
                                          </p:stCondLst>
                                        </p:cTn>
                                        <p:tgtEl>
                                          <p:spTgt spid="316"/>
                                        </p:tgtEl>
                                        <p:attrNameLst>
                                          <p:attrName>style.visibility</p:attrName>
                                        </p:attrNameLst>
                                      </p:cBhvr>
                                      <p:to>
                                        <p:strVal val="visible"/>
                                      </p:to>
                                    </p:set>
                                    <p:animEffect transition="in" filter="blinds(horizontal)">
                                      <p:cBhvr>
                                        <p:cTn id="53" dur="500"/>
                                        <p:tgtEl>
                                          <p:spTgt spid="316"/>
                                        </p:tgtEl>
                                      </p:cBhvr>
                                    </p:animEffect>
                                  </p:childTnLst>
                                </p:cTn>
                              </p:par>
                              <p:par>
                                <p:cTn id="54" presetID="3" presetClass="entr" presetSubtype="10" fill="hold" nodeType="withEffect">
                                  <p:stCondLst>
                                    <p:cond delay="0"/>
                                  </p:stCondLst>
                                  <p:childTnLst>
                                    <p:set>
                                      <p:cBhvr>
                                        <p:cTn id="55" dur="1" fill="hold">
                                          <p:stCondLst>
                                            <p:cond delay="0"/>
                                          </p:stCondLst>
                                        </p:cTn>
                                        <p:tgtEl>
                                          <p:spTgt spid="317"/>
                                        </p:tgtEl>
                                        <p:attrNameLst>
                                          <p:attrName>style.visibility</p:attrName>
                                        </p:attrNameLst>
                                      </p:cBhvr>
                                      <p:to>
                                        <p:strVal val="visible"/>
                                      </p:to>
                                    </p:set>
                                    <p:animEffect transition="in" filter="blinds(horizontal)">
                                      <p:cBhvr>
                                        <p:cTn id="56" dur="500"/>
                                        <p:tgtEl>
                                          <p:spTgt spid="317"/>
                                        </p:tgtEl>
                                      </p:cBhvr>
                                    </p:animEffect>
                                  </p:childTnLst>
                                </p:cTn>
                              </p:par>
                              <p:par>
                                <p:cTn id="57" presetID="3" presetClass="entr" presetSubtype="10" fill="hold" nodeType="withEffect">
                                  <p:stCondLst>
                                    <p:cond delay="0"/>
                                  </p:stCondLst>
                                  <p:childTnLst>
                                    <p:set>
                                      <p:cBhvr>
                                        <p:cTn id="58" dur="1" fill="hold">
                                          <p:stCondLst>
                                            <p:cond delay="0"/>
                                          </p:stCondLst>
                                        </p:cTn>
                                        <p:tgtEl>
                                          <p:spTgt spid="318"/>
                                        </p:tgtEl>
                                        <p:attrNameLst>
                                          <p:attrName>style.visibility</p:attrName>
                                        </p:attrNameLst>
                                      </p:cBhvr>
                                      <p:to>
                                        <p:strVal val="visible"/>
                                      </p:to>
                                    </p:set>
                                    <p:animEffect transition="in" filter="blinds(horizontal)">
                                      <p:cBhvr>
                                        <p:cTn id="59" dur="500"/>
                                        <p:tgtEl>
                                          <p:spTgt spid="318"/>
                                        </p:tgtEl>
                                      </p:cBhvr>
                                    </p:animEffect>
                                  </p:childTnLst>
                                </p:cTn>
                              </p:par>
                              <p:par>
                                <p:cTn id="60" presetID="3" presetClass="entr" presetSubtype="10" fill="hold" nodeType="withEffect">
                                  <p:stCondLst>
                                    <p:cond delay="0"/>
                                  </p:stCondLst>
                                  <p:childTnLst>
                                    <p:set>
                                      <p:cBhvr>
                                        <p:cTn id="61" dur="1" fill="hold">
                                          <p:stCondLst>
                                            <p:cond delay="0"/>
                                          </p:stCondLst>
                                        </p:cTn>
                                        <p:tgtEl>
                                          <p:spTgt spid="315"/>
                                        </p:tgtEl>
                                        <p:attrNameLst>
                                          <p:attrName>style.visibility</p:attrName>
                                        </p:attrNameLst>
                                      </p:cBhvr>
                                      <p:to>
                                        <p:strVal val="visible"/>
                                      </p:to>
                                    </p:set>
                                    <p:animEffect transition="in" filter="blinds(horizontal)">
                                      <p:cBhvr>
                                        <p:cTn id="62" dur="500"/>
                                        <p:tgtEl>
                                          <p:spTgt spid="315"/>
                                        </p:tgtEl>
                                      </p:cBhvr>
                                    </p:animEffect>
                                  </p:childTnLst>
                                </p:cTn>
                              </p:par>
                              <p:par>
                                <p:cTn id="63" presetID="3" presetClass="entr" presetSubtype="10" fill="hold" nodeType="withEffect">
                                  <p:stCondLst>
                                    <p:cond delay="0"/>
                                  </p:stCondLst>
                                  <p:childTnLst>
                                    <p:set>
                                      <p:cBhvr>
                                        <p:cTn id="64" dur="1" fill="hold">
                                          <p:stCondLst>
                                            <p:cond delay="0"/>
                                          </p:stCondLst>
                                        </p:cTn>
                                        <p:tgtEl>
                                          <p:spTgt spid="319"/>
                                        </p:tgtEl>
                                        <p:attrNameLst>
                                          <p:attrName>style.visibility</p:attrName>
                                        </p:attrNameLst>
                                      </p:cBhvr>
                                      <p:to>
                                        <p:strVal val="visible"/>
                                      </p:to>
                                    </p:set>
                                    <p:animEffect transition="in" filter="blinds(horizontal)">
                                      <p:cBhvr>
                                        <p:cTn id="65" dur="500"/>
                                        <p:tgtEl>
                                          <p:spTgt spid="319"/>
                                        </p:tgtEl>
                                      </p:cBhvr>
                                    </p:animEffect>
                                  </p:childTnLst>
                                </p:cTn>
                              </p:par>
                              <p:par>
                                <p:cTn id="66" presetID="3" presetClass="entr" presetSubtype="10" fill="hold" nodeType="withEffect">
                                  <p:stCondLst>
                                    <p:cond delay="0"/>
                                  </p:stCondLst>
                                  <p:childTnLst>
                                    <p:set>
                                      <p:cBhvr>
                                        <p:cTn id="67" dur="1" fill="hold">
                                          <p:stCondLst>
                                            <p:cond delay="0"/>
                                          </p:stCondLst>
                                        </p:cTn>
                                        <p:tgtEl>
                                          <p:spTgt spid="314"/>
                                        </p:tgtEl>
                                        <p:attrNameLst>
                                          <p:attrName>style.visibility</p:attrName>
                                        </p:attrNameLst>
                                      </p:cBhvr>
                                      <p:to>
                                        <p:strVal val="visible"/>
                                      </p:to>
                                    </p:set>
                                    <p:animEffect transition="in" filter="blinds(horizontal)">
                                      <p:cBhvr>
                                        <p:cTn id="68" dur="500"/>
                                        <p:tgtEl>
                                          <p:spTgt spid="314"/>
                                        </p:tgtEl>
                                      </p:cBhvr>
                                    </p:animEffect>
                                  </p:childTnLst>
                                </p:cTn>
                              </p:par>
                              <p:par>
                                <p:cTn id="69" presetID="3" presetClass="entr" presetSubtype="10" fill="hold" nodeType="withEffect">
                                  <p:stCondLst>
                                    <p:cond delay="0"/>
                                  </p:stCondLst>
                                  <p:childTnLst>
                                    <p:set>
                                      <p:cBhvr>
                                        <p:cTn id="70" dur="1" fill="hold">
                                          <p:stCondLst>
                                            <p:cond delay="0"/>
                                          </p:stCondLst>
                                        </p:cTn>
                                        <p:tgtEl>
                                          <p:spTgt spid="323"/>
                                        </p:tgtEl>
                                        <p:attrNameLst>
                                          <p:attrName>style.visibility</p:attrName>
                                        </p:attrNameLst>
                                      </p:cBhvr>
                                      <p:to>
                                        <p:strVal val="visible"/>
                                      </p:to>
                                    </p:set>
                                    <p:animEffect transition="in" filter="blinds(horizontal)">
                                      <p:cBhvr>
                                        <p:cTn id="71" dur="500"/>
                                        <p:tgtEl>
                                          <p:spTgt spid="323"/>
                                        </p:tgtEl>
                                      </p:cBhvr>
                                    </p:animEffect>
                                  </p:childTnLst>
                                </p:cTn>
                              </p:par>
                              <p:par>
                                <p:cTn id="72" presetID="3" presetClass="entr" presetSubtype="10" fill="hold" nodeType="withEffect">
                                  <p:stCondLst>
                                    <p:cond delay="0"/>
                                  </p:stCondLst>
                                  <p:childTnLst>
                                    <p:set>
                                      <p:cBhvr>
                                        <p:cTn id="73" dur="1" fill="hold">
                                          <p:stCondLst>
                                            <p:cond delay="0"/>
                                          </p:stCondLst>
                                        </p:cTn>
                                        <p:tgtEl>
                                          <p:spTgt spid="321"/>
                                        </p:tgtEl>
                                        <p:attrNameLst>
                                          <p:attrName>style.visibility</p:attrName>
                                        </p:attrNameLst>
                                      </p:cBhvr>
                                      <p:to>
                                        <p:strVal val="visible"/>
                                      </p:to>
                                    </p:set>
                                    <p:animEffect transition="in" filter="blinds(horizontal)">
                                      <p:cBhvr>
                                        <p:cTn id="74" dur="500"/>
                                        <p:tgtEl>
                                          <p:spTgt spid="321"/>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61" grpId="0"/>
      <p:bldP spid="362" grpId="0"/>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0" y="1176338"/>
            <a:ext cx="9144000" cy="5681662"/>
          </a:xfrm>
        </p:spPr>
        <p:txBody>
          <a:bodyPr/>
          <a:lstStyle/>
          <a:p>
            <a:pPr lvl="1" algn="ctr">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r>
              <a:rPr lang="en-US" sz="2100" smtClean="0">
                <a:latin typeface="Tw Cen MT" pitchFamily="34" charset="0"/>
              </a:rPr>
              <a:t>Phone network design.</a:t>
            </a:r>
          </a:p>
          <a:p>
            <a:pPr lvl="1" algn="ctr">
              <a:lnSpc>
                <a:spcPct val="90000"/>
              </a:lnSpc>
              <a:buSzPct val="50000"/>
              <a:buFont typeface="Wingdings" pitchFamily="2" charset="2"/>
              <a:buChar char="q"/>
            </a:pPr>
            <a:endParaRPr lang="en-US" sz="2100" smtClean="0">
              <a:latin typeface="Tw Cen MT" pitchFamily="34" charset="0"/>
            </a:endParaRPr>
          </a:p>
          <a:p>
            <a:pPr lvl="2" algn="ctr">
              <a:buSzPct val="50000"/>
              <a:buFont typeface="Wingdings" pitchFamily="2" charset="2"/>
              <a:buChar char="q"/>
            </a:pPr>
            <a:endParaRPr lang="en-US" sz="2100" smtClean="0">
              <a:latin typeface="Tw Cen MT" pitchFamily="34" charset="0"/>
            </a:endParaRPr>
          </a:p>
        </p:txBody>
      </p:sp>
      <p:pic>
        <p:nvPicPr>
          <p:cNvPr id="19459"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19460"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Applications of MST Cont …</a:t>
            </a:r>
          </a:p>
        </p:txBody>
      </p:sp>
      <p:grpSp>
        <p:nvGrpSpPr>
          <p:cNvPr id="19461" name="Group 3"/>
          <p:cNvGrpSpPr>
            <a:grpSpLocks/>
          </p:cNvGrpSpPr>
          <p:nvPr/>
        </p:nvGrpSpPr>
        <p:grpSpPr bwMode="auto">
          <a:xfrm>
            <a:off x="1320800" y="4608513"/>
            <a:ext cx="533400" cy="533400"/>
            <a:chOff x="576" y="2400"/>
            <a:chExt cx="336" cy="336"/>
          </a:xfrm>
        </p:grpSpPr>
        <p:sp>
          <p:nvSpPr>
            <p:cNvPr id="19536" name="AutoShape 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37" name="Rectangle 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38" name="Rectangle 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39" name="Rectangle 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2" name="Group 8"/>
          <p:cNvGrpSpPr>
            <a:grpSpLocks/>
          </p:cNvGrpSpPr>
          <p:nvPr/>
        </p:nvGrpSpPr>
        <p:grpSpPr bwMode="auto">
          <a:xfrm>
            <a:off x="5207000" y="5370513"/>
            <a:ext cx="533400" cy="533400"/>
            <a:chOff x="576" y="2400"/>
            <a:chExt cx="336" cy="336"/>
          </a:xfrm>
        </p:grpSpPr>
        <p:sp>
          <p:nvSpPr>
            <p:cNvPr id="19532" name="AutoShape 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33" name="Rectangle 1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34" name="Rectangle 1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35" name="Rectangle 1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3" name="Group 13"/>
          <p:cNvGrpSpPr>
            <a:grpSpLocks/>
          </p:cNvGrpSpPr>
          <p:nvPr/>
        </p:nvGrpSpPr>
        <p:grpSpPr bwMode="auto">
          <a:xfrm>
            <a:off x="3759200" y="2932113"/>
            <a:ext cx="533400" cy="533400"/>
            <a:chOff x="576" y="2400"/>
            <a:chExt cx="336" cy="336"/>
          </a:xfrm>
        </p:grpSpPr>
        <p:sp>
          <p:nvSpPr>
            <p:cNvPr id="19528" name="AutoShape 1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29" name="Rectangle 1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30" name="Rectangle 1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31" name="Rectangle 1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4" name="Group 18"/>
          <p:cNvGrpSpPr>
            <a:grpSpLocks/>
          </p:cNvGrpSpPr>
          <p:nvPr/>
        </p:nvGrpSpPr>
        <p:grpSpPr bwMode="auto">
          <a:xfrm>
            <a:off x="6426200" y="2703513"/>
            <a:ext cx="533400" cy="533400"/>
            <a:chOff x="576" y="2400"/>
            <a:chExt cx="336" cy="336"/>
          </a:xfrm>
        </p:grpSpPr>
        <p:sp>
          <p:nvSpPr>
            <p:cNvPr id="19524" name="AutoShape 1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25" name="Rectangle 2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26" name="Rectangle 2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27" name="Rectangle 2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5" name="Group 23"/>
          <p:cNvGrpSpPr>
            <a:grpSpLocks/>
          </p:cNvGrpSpPr>
          <p:nvPr/>
        </p:nvGrpSpPr>
        <p:grpSpPr bwMode="auto">
          <a:xfrm>
            <a:off x="2768600" y="3770313"/>
            <a:ext cx="533400" cy="533400"/>
            <a:chOff x="576" y="2400"/>
            <a:chExt cx="336" cy="336"/>
          </a:xfrm>
        </p:grpSpPr>
        <p:sp>
          <p:nvSpPr>
            <p:cNvPr id="19520" name="AutoShape 2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21" name="Rectangle 2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22" name="Rectangle 2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23" name="Rectangle 2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6" name="Group 28"/>
          <p:cNvGrpSpPr>
            <a:grpSpLocks/>
          </p:cNvGrpSpPr>
          <p:nvPr/>
        </p:nvGrpSpPr>
        <p:grpSpPr bwMode="auto">
          <a:xfrm>
            <a:off x="1549400" y="3008313"/>
            <a:ext cx="533400" cy="533400"/>
            <a:chOff x="576" y="2400"/>
            <a:chExt cx="336" cy="336"/>
          </a:xfrm>
        </p:grpSpPr>
        <p:sp>
          <p:nvSpPr>
            <p:cNvPr id="19516" name="AutoShape 2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17" name="Rectangle 3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18" name="Rectangle 3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19" name="Rectangle 3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7" name="Group 33"/>
          <p:cNvGrpSpPr>
            <a:grpSpLocks/>
          </p:cNvGrpSpPr>
          <p:nvPr/>
        </p:nvGrpSpPr>
        <p:grpSpPr bwMode="auto">
          <a:xfrm>
            <a:off x="2235200" y="2322513"/>
            <a:ext cx="533400" cy="533400"/>
            <a:chOff x="576" y="2400"/>
            <a:chExt cx="336" cy="336"/>
          </a:xfrm>
        </p:grpSpPr>
        <p:sp>
          <p:nvSpPr>
            <p:cNvPr id="19512" name="AutoShape 34"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13" name="Rectangle 35"/>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14" name="Rectangle 36"/>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15" name="Rectangle 37"/>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8" name="Group 38"/>
          <p:cNvGrpSpPr>
            <a:grpSpLocks/>
          </p:cNvGrpSpPr>
          <p:nvPr/>
        </p:nvGrpSpPr>
        <p:grpSpPr bwMode="auto">
          <a:xfrm>
            <a:off x="2387600" y="4760913"/>
            <a:ext cx="533400" cy="533400"/>
            <a:chOff x="576" y="2400"/>
            <a:chExt cx="336" cy="336"/>
          </a:xfrm>
        </p:grpSpPr>
        <p:sp>
          <p:nvSpPr>
            <p:cNvPr id="19508" name="AutoShape 39"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09" name="Rectangle 40"/>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10" name="Rectangle 41"/>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11" name="Rectangle 42"/>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69" name="Group 56"/>
          <p:cNvGrpSpPr>
            <a:grpSpLocks/>
          </p:cNvGrpSpPr>
          <p:nvPr/>
        </p:nvGrpSpPr>
        <p:grpSpPr bwMode="auto">
          <a:xfrm>
            <a:off x="3575050" y="5818188"/>
            <a:ext cx="533400" cy="533400"/>
            <a:chOff x="576" y="2400"/>
            <a:chExt cx="336" cy="336"/>
          </a:xfrm>
        </p:grpSpPr>
        <p:sp>
          <p:nvSpPr>
            <p:cNvPr id="19504" name="AutoShape 57"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05" name="Rectangle 58"/>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06" name="Rectangle 59"/>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07" name="Rectangle 60"/>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grpSp>
        <p:nvGrpSpPr>
          <p:cNvPr id="19470" name="Group 61"/>
          <p:cNvGrpSpPr>
            <a:grpSpLocks/>
          </p:cNvGrpSpPr>
          <p:nvPr/>
        </p:nvGrpSpPr>
        <p:grpSpPr bwMode="auto">
          <a:xfrm>
            <a:off x="6645275" y="5387975"/>
            <a:ext cx="533400" cy="533400"/>
            <a:chOff x="576" y="2400"/>
            <a:chExt cx="336" cy="336"/>
          </a:xfrm>
        </p:grpSpPr>
        <p:sp>
          <p:nvSpPr>
            <p:cNvPr id="19500" name="AutoShape 62" descr="Shingle"/>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anchor="ctr"/>
            <a:lstStyle/>
            <a:p>
              <a:pPr algn="ctr" eaLnBrk="0" hangingPunct="0"/>
              <a:endParaRPr lang="en-US"/>
            </a:p>
          </p:txBody>
        </p:sp>
        <p:sp>
          <p:nvSpPr>
            <p:cNvPr id="19501" name="Rectangle 63"/>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a:p>
          </p:txBody>
        </p:sp>
        <p:sp>
          <p:nvSpPr>
            <p:cNvPr id="19502" name="Rectangle 64"/>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p:spPr>
          <p:txBody>
            <a:bodyPr wrap="none" anchor="ctr"/>
            <a:lstStyle/>
            <a:p>
              <a:pPr algn="ctr" eaLnBrk="0" hangingPunct="0"/>
              <a:endParaRPr lang="en-US"/>
            </a:p>
          </p:txBody>
        </p:sp>
        <p:sp>
          <p:nvSpPr>
            <p:cNvPr id="19503" name="Rectangle 65"/>
            <p:cNvSpPr>
              <a:spLocks noChangeArrowheads="1"/>
            </p:cNvSpPr>
            <p:nvPr/>
          </p:nvSpPr>
          <p:spPr bwMode="auto">
            <a:xfrm>
              <a:off x="768" y="2640"/>
              <a:ext cx="48" cy="48"/>
            </a:xfrm>
            <a:prstGeom prst="rect">
              <a:avLst/>
            </a:prstGeom>
            <a:noFill/>
            <a:ln w="9525">
              <a:solidFill>
                <a:schemeClr val="tx1"/>
              </a:solidFill>
              <a:miter lim="800000"/>
              <a:headEnd/>
              <a:tailEnd/>
            </a:ln>
          </p:spPr>
          <p:txBody>
            <a:bodyPr wrap="none" anchor="ctr"/>
            <a:lstStyle/>
            <a:p>
              <a:pPr algn="ctr" eaLnBrk="0" hangingPunct="0"/>
              <a:endParaRPr lang="en-US"/>
            </a:p>
          </p:txBody>
        </p:sp>
      </p:grpSp>
      <p:sp>
        <p:nvSpPr>
          <p:cNvPr id="19471" name="Left Arrow 350"/>
          <p:cNvSpPr>
            <a:spLocks noChangeArrowheads="1"/>
          </p:cNvSpPr>
          <p:nvPr/>
        </p:nvSpPr>
        <p:spPr bwMode="auto">
          <a:xfrm>
            <a:off x="6118225" y="3846513"/>
            <a:ext cx="2581275" cy="833437"/>
          </a:xfrm>
          <a:prstGeom prst="leftArrow">
            <a:avLst>
              <a:gd name="adj1" fmla="val 50000"/>
              <a:gd name="adj2" fmla="val 50013"/>
            </a:avLst>
          </a:prstGeom>
          <a:noFill/>
          <a:ln w="9525" algn="ctr">
            <a:solidFill>
              <a:schemeClr val="tx1"/>
            </a:solidFill>
            <a:round/>
            <a:headEnd/>
            <a:tailEnd/>
          </a:ln>
        </p:spPr>
        <p:txBody>
          <a:bodyPr lIns="84052" tIns="42026" rIns="84052" bIns="42026"/>
          <a:lstStyle/>
          <a:p>
            <a:pPr algn="ctr" eaLnBrk="0" hangingPunct="0"/>
            <a:endParaRPr lang="en-US" sz="200" b="0"/>
          </a:p>
          <a:p>
            <a:pPr algn="ctr" eaLnBrk="0" hangingPunct="0"/>
            <a:r>
              <a:rPr lang="en-US" sz="1700" b="0"/>
              <a:t>Central office</a:t>
            </a:r>
          </a:p>
          <a:p>
            <a:pPr algn="ctr" eaLnBrk="0" hangingPunct="0"/>
            <a:endParaRPr lang="en-US" sz="1700" b="0"/>
          </a:p>
        </p:txBody>
      </p:sp>
      <p:sp>
        <p:nvSpPr>
          <p:cNvPr id="357" name="Left Arrow 356"/>
          <p:cNvSpPr/>
          <p:nvPr/>
        </p:nvSpPr>
        <p:spPr bwMode="auto">
          <a:xfrm>
            <a:off x="6925247" y="3065939"/>
            <a:ext cx="2003610"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9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358" name="Left Arrow 357"/>
          <p:cNvSpPr/>
          <p:nvPr/>
        </p:nvSpPr>
        <p:spPr bwMode="auto">
          <a:xfrm>
            <a:off x="7073172" y="4751309"/>
            <a:ext cx="1828799" cy="676837"/>
          </a:xfrm>
          <a:prstGeom prst="leftArrow">
            <a:avLst/>
          </a:prstGeom>
          <a:noFill/>
          <a:ln w="9525" cap="flat" cmpd="sng" algn="ctr">
            <a:solidFill>
              <a:schemeClr val="tx1"/>
            </a:solidFill>
            <a:prstDash val="solid"/>
            <a:round/>
            <a:headEnd type="none" w="med" len="med"/>
            <a:tailEnd type="none" w="med" len="med"/>
          </a:ln>
          <a:effectLst/>
          <a:scene3d>
            <a:camera prst="orthographicFront">
              <a:rot lat="0" lon="0" rev="1800000"/>
            </a:camera>
            <a:lightRig rig="threePt" dir="t"/>
          </a:scene3d>
        </p:spPr>
        <p:txBody>
          <a:bodyPr lIns="84052" tIns="42026" rIns="84052" bIns="42026"/>
          <a:lstStyle/>
          <a:p>
            <a:pPr algn="ctr" eaLnBrk="0" hangingPunct="0">
              <a:defRPr/>
            </a:pPr>
            <a:r>
              <a:rPr lang="en-US" sz="1600" b="0" dirty="0">
                <a:ea typeface="ＭＳ Ｐゴシック" charset="-128"/>
                <a:cs typeface="+mn-cs"/>
              </a:rPr>
              <a:t>Regional office</a:t>
            </a:r>
          </a:p>
          <a:p>
            <a:pPr algn="ctr" defTabSz="840533" eaLnBrk="0" hangingPunct="0">
              <a:defRPr/>
            </a:pPr>
            <a:endParaRPr lang="en-US" sz="1600" b="0" dirty="0">
              <a:ea typeface="ＭＳ Ｐゴシック" charset="-128"/>
              <a:cs typeface="+mn-cs"/>
            </a:endParaRPr>
          </a:p>
        </p:txBody>
      </p:sp>
      <p:sp>
        <p:nvSpPr>
          <p:cNvPr id="19474" name="TextBox 361"/>
          <p:cNvSpPr txBox="1">
            <a:spLocks noChangeArrowheads="1"/>
          </p:cNvSpPr>
          <p:nvPr/>
        </p:nvSpPr>
        <p:spPr bwMode="auto">
          <a:xfrm>
            <a:off x="508000" y="5670550"/>
            <a:ext cx="2598738" cy="406400"/>
          </a:xfrm>
          <a:prstGeom prst="rect">
            <a:avLst/>
          </a:prstGeom>
          <a:noFill/>
          <a:ln w="9525">
            <a:noFill/>
            <a:miter lim="800000"/>
            <a:headEnd/>
            <a:tailEnd/>
          </a:ln>
        </p:spPr>
        <p:txBody>
          <a:bodyPr lIns="84052" tIns="42026" rIns="84052" bIns="42026">
            <a:spAutoFit/>
          </a:bodyPr>
          <a:lstStyle/>
          <a:p>
            <a:pPr eaLnBrk="0" hangingPunct="0"/>
            <a:r>
              <a:rPr lang="en-US" b="0">
                <a:solidFill>
                  <a:srgbClr val="FF0000"/>
                </a:solidFill>
                <a:latin typeface="Tw Cen MT" pitchFamily="34" charset="0"/>
              </a:rPr>
              <a:t>Better Approach</a:t>
            </a:r>
          </a:p>
        </p:txBody>
      </p:sp>
      <p:cxnSp>
        <p:nvCxnSpPr>
          <p:cNvPr id="19475" name="AutoShape 55"/>
          <p:cNvCxnSpPr>
            <a:cxnSpLocks noChangeShapeType="1"/>
          </p:cNvCxnSpPr>
          <p:nvPr/>
        </p:nvCxnSpPr>
        <p:spPr bwMode="auto">
          <a:xfrm>
            <a:off x="5356225" y="4325938"/>
            <a:ext cx="114300" cy="1066800"/>
          </a:xfrm>
          <a:prstGeom prst="straightConnector1">
            <a:avLst/>
          </a:prstGeom>
          <a:noFill/>
          <a:ln w="9525">
            <a:solidFill>
              <a:schemeClr val="tx1"/>
            </a:solidFill>
            <a:round/>
            <a:headEnd/>
            <a:tailEnd/>
          </a:ln>
        </p:spPr>
      </p:cxnSp>
      <p:cxnSp>
        <p:nvCxnSpPr>
          <p:cNvPr id="19476" name="AutoShape 57"/>
          <p:cNvCxnSpPr>
            <a:cxnSpLocks noChangeShapeType="1"/>
            <a:stCxn id="19529" idx="2"/>
          </p:cNvCxnSpPr>
          <p:nvPr/>
        </p:nvCxnSpPr>
        <p:spPr bwMode="auto">
          <a:xfrm flipH="1">
            <a:off x="3165475" y="3465513"/>
            <a:ext cx="860425" cy="479425"/>
          </a:xfrm>
          <a:prstGeom prst="straightConnector1">
            <a:avLst/>
          </a:prstGeom>
          <a:noFill/>
          <a:ln w="9525">
            <a:solidFill>
              <a:schemeClr val="tx1"/>
            </a:solidFill>
            <a:round/>
            <a:headEnd/>
            <a:tailEnd/>
          </a:ln>
        </p:spPr>
      </p:cxnSp>
      <p:cxnSp>
        <p:nvCxnSpPr>
          <p:cNvPr id="19477" name="AutoShape 58"/>
          <p:cNvCxnSpPr>
            <a:cxnSpLocks noChangeShapeType="1"/>
          </p:cNvCxnSpPr>
          <p:nvPr/>
        </p:nvCxnSpPr>
        <p:spPr bwMode="auto">
          <a:xfrm flipH="1" flipV="1">
            <a:off x="2006600" y="3449638"/>
            <a:ext cx="892175" cy="495300"/>
          </a:xfrm>
          <a:prstGeom prst="straightConnector1">
            <a:avLst/>
          </a:prstGeom>
          <a:noFill/>
          <a:ln w="9525">
            <a:solidFill>
              <a:schemeClr val="tx1"/>
            </a:solidFill>
            <a:round/>
            <a:headEnd/>
            <a:tailEnd/>
          </a:ln>
        </p:spPr>
      </p:cxnSp>
      <p:cxnSp>
        <p:nvCxnSpPr>
          <p:cNvPr id="19478" name="AutoShape 59"/>
          <p:cNvCxnSpPr>
            <a:cxnSpLocks noChangeShapeType="1"/>
            <a:endCxn id="19514" idx="2"/>
          </p:cNvCxnSpPr>
          <p:nvPr/>
        </p:nvCxnSpPr>
        <p:spPr bwMode="auto">
          <a:xfrm flipV="1">
            <a:off x="2006600" y="2855913"/>
            <a:ext cx="419100" cy="593725"/>
          </a:xfrm>
          <a:prstGeom prst="straightConnector1">
            <a:avLst/>
          </a:prstGeom>
          <a:noFill/>
          <a:ln w="9525">
            <a:solidFill>
              <a:schemeClr val="tx1"/>
            </a:solidFill>
            <a:round/>
            <a:headEnd/>
            <a:tailEnd/>
          </a:ln>
        </p:spPr>
      </p:cxnSp>
      <p:cxnSp>
        <p:nvCxnSpPr>
          <p:cNvPr id="19479" name="AutoShape 60"/>
          <p:cNvCxnSpPr>
            <a:cxnSpLocks noChangeShapeType="1"/>
          </p:cNvCxnSpPr>
          <p:nvPr/>
        </p:nvCxnSpPr>
        <p:spPr bwMode="auto">
          <a:xfrm flipH="1">
            <a:off x="2784475" y="4325938"/>
            <a:ext cx="247650" cy="609600"/>
          </a:xfrm>
          <a:prstGeom prst="straightConnector1">
            <a:avLst/>
          </a:prstGeom>
          <a:noFill/>
          <a:ln w="9525">
            <a:solidFill>
              <a:schemeClr val="tx1"/>
            </a:solidFill>
            <a:round/>
            <a:headEnd/>
            <a:tailEnd/>
          </a:ln>
        </p:spPr>
      </p:cxnSp>
      <p:cxnSp>
        <p:nvCxnSpPr>
          <p:cNvPr id="19480" name="AutoShape 61"/>
          <p:cNvCxnSpPr>
            <a:cxnSpLocks noChangeShapeType="1"/>
          </p:cNvCxnSpPr>
          <p:nvPr/>
        </p:nvCxnSpPr>
        <p:spPr bwMode="auto">
          <a:xfrm flipH="1" flipV="1">
            <a:off x="1778000" y="5049838"/>
            <a:ext cx="679450" cy="152400"/>
          </a:xfrm>
          <a:prstGeom prst="straightConnector1">
            <a:avLst/>
          </a:prstGeom>
          <a:noFill/>
          <a:ln w="9525">
            <a:solidFill>
              <a:schemeClr val="tx1"/>
            </a:solidFill>
            <a:round/>
            <a:headEnd/>
            <a:tailEnd/>
          </a:ln>
        </p:spPr>
      </p:cxnSp>
      <p:cxnSp>
        <p:nvCxnSpPr>
          <p:cNvPr id="19481" name="AutoShape 62"/>
          <p:cNvCxnSpPr>
            <a:cxnSpLocks noChangeShapeType="1"/>
            <a:stCxn id="19533" idx="3"/>
            <a:endCxn id="19501" idx="1"/>
          </p:cNvCxnSpPr>
          <p:nvPr/>
        </p:nvCxnSpPr>
        <p:spPr bwMode="auto">
          <a:xfrm>
            <a:off x="5667375" y="5789613"/>
            <a:ext cx="1050925" cy="17462"/>
          </a:xfrm>
          <a:prstGeom prst="straightConnector1">
            <a:avLst/>
          </a:prstGeom>
          <a:noFill/>
          <a:ln w="9525">
            <a:solidFill>
              <a:schemeClr val="tx1"/>
            </a:solidFill>
            <a:round/>
            <a:headEnd/>
            <a:tailEnd/>
          </a:ln>
        </p:spPr>
      </p:cxnSp>
      <p:cxnSp>
        <p:nvCxnSpPr>
          <p:cNvPr id="19482" name="AutoShape 62"/>
          <p:cNvCxnSpPr>
            <a:cxnSpLocks noChangeShapeType="1"/>
            <a:stCxn id="19505" idx="3"/>
            <a:endCxn id="19533" idx="1"/>
          </p:cNvCxnSpPr>
          <p:nvPr/>
        </p:nvCxnSpPr>
        <p:spPr bwMode="auto">
          <a:xfrm flipV="1">
            <a:off x="4035425" y="5789613"/>
            <a:ext cx="1244600" cy="447675"/>
          </a:xfrm>
          <a:prstGeom prst="straightConnector1">
            <a:avLst/>
          </a:prstGeom>
          <a:noFill/>
          <a:ln w="9525">
            <a:solidFill>
              <a:schemeClr val="tx1"/>
            </a:solidFill>
            <a:round/>
            <a:headEnd/>
            <a:tailEnd/>
          </a:ln>
        </p:spPr>
      </p:cxnSp>
      <p:cxnSp>
        <p:nvCxnSpPr>
          <p:cNvPr id="19483" name="AutoShape 60"/>
          <p:cNvCxnSpPr>
            <a:cxnSpLocks noChangeShapeType="1"/>
            <a:endCxn id="19521" idx="3"/>
          </p:cNvCxnSpPr>
          <p:nvPr/>
        </p:nvCxnSpPr>
        <p:spPr bwMode="auto">
          <a:xfrm flipH="1" flipV="1">
            <a:off x="3228975" y="4189413"/>
            <a:ext cx="1444625" cy="38100"/>
          </a:xfrm>
          <a:prstGeom prst="straightConnector1">
            <a:avLst/>
          </a:prstGeom>
          <a:noFill/>
          <a:ln w="9525">
            <a:solidFill>
              <a:schemeClr val="tx1"/>
            </a:solidFill>
            <a:round/>
            <a:headEnd/>
            <a:tailEnd/>
          </a:ln>
        </p:spPr>
      </p:cxnSp>
      <p:cxnSp>
        <p:nvCxnSpPr>
          <p:cNvPr id="19484" name="AutoShape 63"/>
          <p:cNvCxnSpPr>
            <a:cxnSpLocks noChangeShapeType="1"/>
          </p:cNvCxnSpPr>
          <p:nvPr/>
        </p:nvCxnSpPr>
        <p:spPr bwMode="auto">
          <a:xfrm flipV="1">
            <a:off x="5359400" y="3094038"/>
            <a:ext cx="1139825" cy="1181100"/>
          </a:xfrm>
          <a:prstGeom prst="straightConnector1">
            <a:avLst/>
          </a:prstGeom>
          <a:noFill/>
          <a:ln w="9525">
            <a:solidFill>
              <a:schemeClr val="tx1"/>
            </a:solidFill>
            <a:round/>
            <a:headEnd/>
            <a:tailEnd/>
          </a:ln>
        </p:spPr>
      </p:cxnSp>
      <p:grpSp>
        <p:nvGrpSpPr>
          <p:cNvPr id="19485" name="Group 43"/>
          <p:cNvGrpSpPr>
            <a:grpSpLocks/>
          </p:cNvGrpSpPr>
          <p:nvPr/>
        </p:nvGrpSpPr>
        <p:grpSpPr bwMode="auto">
          <a:xfrm>
            <a:off x="4673600" y="3846513"/>
            <a:ext cx="1371600" cy="762000"/>
            <a:chOff x="2688" y="2064"/>
            <a:chExt cx="864" cy="480"/>
          </a:xfrm>
        </p:grpSpPr>
        <p:sp>
          <p:nvSpPr>
            <p:cNvPr id="19489" name="Rectangle 44"/>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p:spPr>
          <p:txBody>
            <a:bodyPr wrap="none" anchor="ctr"/>
            <a:lstStyle/>
            <a:p>
              <a:pPr algn="ctr" eaLnBrk="0" hangingPunct="0"/>
              <a:endParaRPr lang="en-US"/>
            </a:p>
          </p:txBody>
        </p:sp>
        <p:sp>
          <p:nvSpPr>
            <p:cNvPr id="19490" name="Rectangle 45" descr="Large grid"/>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1" name="Rectangle 46" descr="Large grid"/>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2" name="Rectangle 47" descr="Large grid"/>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3" name="Rectangle 48" descr="Large grid"/>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4" name="Rectangle 49" descr="Large grid"/>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5" name="Rectangle 50" descr="Large grid"/>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6" name="Rectangle 51" descr="Large grid"/>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7" name="Rectangle 52" descr="Large grid"/>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8" name="Rectangle 53" descr="Large grid"/>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sp>
          <p:nvSpPr>
            <p:cNvPr id="19499" name="Rectangle 54" descr="Large grid"/>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p:spPr>
          <p:txBody>
            <a:bodyPr wrap="none" anchor="ctr"/>
            <a:lstStyle/>
            <a:p>
              <a:pPr algn="ctr" eaLnBrk="0" hangingPunct="0"/>
              <a:endParaRPr lang="en-US" i="1">
                <a:latin typeface="Times New Roman" pitchFamily="18" charset="0"/>
              </a:endParaRPr>
            </a:p>
          </p:txBody>
        </p:sp>
      </p:grpSp>
      <p:sp>
        <p:nvSpPr>
          <p:cNvPr id="19486" name="AutoShape 14" descr="Shingle"/>
          <p:cNvSpPr>
            <a:spLocks noChangeArrowheads="1"/>
          </p:cNvSpPr>
          <p:nvPr/>
        </p:nvSpPr>
        <p:spPr bwMode="auto">
          <a:xfrm>
            <a:off x="4479925" y="3541713"/>
            <a:ext cx="1746250" cy="304800"/>
          </a:xfrm>
          <a:prstGeom prst="triangle">
            <a:avLst>
              <a:gd name="adj" fmla="val 50000"/>
            </a:avLst>
          </a:prstGeom>
          <a:pattFill prst="shingle">
            <a:fgClr>
              <a:schemeClr val="tx1"/>
            </a:fgClr>
            <a:bgClr>
              <a:srgbClr val="CC9900"/>
            </a:bgClr>
          </a:pattFill>
          <a:ln w="9525">
            <a:solidFill>
              <a:schemeClr val="tx1"/>
            </a:solidFill>
            <a:miter lim="800000"/>
            <a:headEnd/>
            <a:tailEnd/>
          </a:ln>
        </p:spPr>
        <p:txBody>
          <a:bodyPr wrap="none" lIns="84052" tIns="42026" rIns="84052" bIns="42026" anchor="ctr"/>
          <a:lstStyle/>
          <a:p>
            <a:pPr algn="ctr" eaLnBrk="0" hangingPunct="0"/>
            <a:endParaRPr lang="en-US"/>
          </a:p>
        </p:txBody>
      </p:sp>
      <p:sp>
        <p:nvSpPr>
          <p:cNvPr id="19487" name="TextBox 89"/>
          <p:cNvSpPr txBox="1">
            <a:spLocks noChangeArrowheads="1"/>
          </p:cNvSpPr>
          <p:nvPr/>
        </p:nvSpPr>
        <p:spPr bwMode="auto">
          <a:xfrm>
            <a:off x="403225" y="1514475"/>
            <a:ext cx="7866063" cy="1047750"/>
          </a:xfrm>
          <a:prstGeom prst="rect">
            <a:avLst/>
          </a:prstGeom>
          <a:noFill/>
          <a:ln w="9525">
            <a:noFill/>
            <a:miter lim="800000"/>
            <a:headEnd/>
            <a:tailEnd/>
          </a:ln>
        </p:spPr>
        <p:txBody>
          <a:bodyPr lIns="84052" tIns="42026" rIns="84052" bIns="42026">
            <a:spAutoFit/>
          </a:bodyPr>
          <a:lstStyle/>
          <a:p>
            <a:pPr eaLnBrk="0" hangingPunct="0"/>
            <a:r>
              <a:rPr lang="en-US" b="0">
                <a:latin typeface="Tw Cen MT" pitchFamily="34" charset="0"/>
              </a:rPr>
              <a:t>			The phone company charges different amounts of money to connect different pairs of cities.</a:t>
            </a:r>
          </a:p>
          <a:p>
            <a:pPr eaLnBrk="0" hangingPunct="0"/>
            <a:endParaRPr lang="en-US" b="0">
              <a:latin typeface="Tw Cen MT" pitchFamily="34" charset="0"/>
            </a:endParaRPr>
          </a:p>
        </p:txBody>
      </p:sp>
      <p:sp>
        <p:nvSpPr>
          <p:cNvPr id="19488" name="Folded Corner 90"/>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6</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0" y="1176338"/>
            <a:ext cx="9144000" cy="5681662"/>
          </a:xfrm>
        </p:spPr>
        <p:txBody>
          <a:bodyPr/>
          <a:lstStyle/>
          <a:p>
            <a:pPr lvl="1" algn="ctr">
              <a:lnSpc>
                <a:spcPct val="90000"/>
              </a:lnSpc>
              <a:buSzPct val="50000"/>
              <a:buFont typeface="Wingdings" pitchFamily="2" charset="2"/>
              <a:buChar char="q"/>
            </a:pPr>
            <a:endParaRPr lang="en-US" sz="2100" smtClean="0">
              <a:latin typeface="Tw Cen MT" pitchFamily="34" charset="0"/>
            </a:endParaRPr>
          </a:p>
          <a:p>
            <a:pPr lvl="1">
              <a:lnSpc>
                <a:spcPct val="90000"/>
              </a:lnSpc>
              <a:buSzPct val="50000"/>
              <a:buFont typeface="Wingdings" pitchFamily="2" charset="2"/>
              <a:buChar char="q"/>
            </a:pPr>
            <a:r>
              <a:rPr lang="en-US" sz="2100" smtClean="0">
                <a:latin typeface="Tw Cen MT" pitchFamily="34" charset="0"/>
              </a:rPr>
              <a:t>Electronic circuitry</a:t>
            </a:r>
          </a:p>
          <a:p>
            <a:pPr lvl="2">
              <a:lnSpc>
                <a:spcPct val="90000"/>
              </a:lnSpc>
              <a:buSzPct val="50000"/>
              <a:buFont typeface="Wingdings" pitchFamily="2" charset="2"/>
              <a:buChar char="q"/>
            </a:pPr>
            <a:r>
              <a:rPr lang="en-US" sz="2100" smtClean="0">
                <a:latin typeface="Tw Cen MT" pitchFamily="34" charset="0"/>
              </a:rPr>
              <a:t>Set of pins wiring them together.</a:t>
            </a:r>
          </a:p>
          <a:p>
            <a:pPr lvl="2">
              <a:lnSpc>
                <a:spcPct val="90000"/>
              </a:lnSpc>
              <a:buSzPct val="50000"/>
              <a:buFont typeface="Wingdings" pitchFamily="2" charset="2"/>
              <a:buChar char="q"/>
            </a:pPr>
            <a:r>
              <a:rPr lang="en-US" sz="2100" smtClean="0">
                <a:latin typeface="Tw Cen MT" pitchFamily="34" charset="0"/>
              </a:rPr>
              <a:t>We want to minimize the total length of the wires.</a:t>
            </a:r>
          </a:p>
          <a:p>
            <a:pPr lvl="2">
              <a:lnSpc>
                <a:spcPct val="90000"/>
              </a:lnSpc>
              <a:buSzPct val="50000"/>
              <a:buFont typeface="Wingdings" pitchFamily="2" charset="2"/>
              <a:buChar char="q"/>
            </a:pPr>
            <a:r>
              <a:rPr lang="en-US" sz="2100" smtClean="0">
                <a:latin typeface="Tw Cen MT" pitchFamily="34" charset="0"/>
              </a:rPr>
              <a:t>Minimum Spanning Trees can be used to model this problem.</a:t>
            </a:r>
          </a:p>
          <a:p>
            <a:pPr lvl="1">
              <a:lnSpc>
                <a:spcPct val="90000"/>
              </a:lnSpc>
              <a:buSzPct val="50000"/>
              <a:buFont typeface="Wingdings" pitchFamily="2" charset="2"/>
              <a:buChar char="q"/>
            </a:pPr>
            <a:endParaRPr lang="en-US" sz="2100" smtClean="0">
              <a:latin typeface="Tw Cen MT" pitchFamily="34" charset="0"/>
            </a:endParaRPr>
          </a:p>
          <a:p>
            <a:pPr lvl="1" algn="ctr">
              <a:lnSpc>
                <a:spcPct val="90000"/>
              </a:lnSpc>
              <a:buSzPct val="50000"/>
              <a:buFont typeface="Wingdings" pitchFamily="2" charset="2"/>
              <a:buChar char="q"/>
            </a:pPr>
            <a:endParaRPr lang="en-US" sz="2100" smtClean="0">
              <a:latin typeface="Tw Cen MT" pitchFamily="34" charset="0"/>
            </a:endParaRPr>
          </a:p>
          <a:p>
            <a:pPr lvl="2" algn="ctr">
              <a:buSzPct val="50000"/>
              <a:buFont typeface="Wingdings" pitchFamily="2" charset="2"/>
              <a:buChar char="q"/>
            </a:pPr>
            <a:endParaRPr lang="en-US" sz="2100" smtClean="0">
              <a:latin typeface="Tw Cen MT" pitchFamily="34" charset="0"/>
            </a:endParaRPr>
          </a:p>
        </p:txBody>
      </p:sp>
      <p:pic>
        <p:nvPicPr>
          <p:cNvPr id="2052" name="Picture 5" descr="Picture1.jpg"/>
          <p:cNvPicPr>
            <a:picLocks noChangeAspect="1"/>
          </p:cNvPicPr>
          <p:nvPr/>
        </p:nvPicPr>
        <p:blipFill>
          <a:blip r:embed="rId4" cstate="print"/>
          <a:srcRect/>
          <a:stretch>
            <a:fillRect/>
          </a:stretch>
        </p:blipFill>
        <p:spPr bwMode="auto">
          <a:xfrm>
            <a:off x="0" y="0"/>
            <a:ext cx="9144000" cy="1201738"/>
          </a:xfrm>
          <a:prstGeom prst="rect">
            <a:avLst/>
          </a:prstGeom>
          <a:noFill/>
          <a:ln w="9525">
            <a:noFill/>
            <a:miter lim="800000"/>
            <a:headEnd/>
            <a:tailEnd/>
          </a:ln>
        </p:spPr>
      </p:pic>
      <p:sp>
        <p:nvSpPr>
          <p:cNvPr id="205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Applications of MST Cont …</a:t>
            </a:r>
          </a:p>
        </p:txBody>
      </p:sp>
      <p:graphicFrame>
        <p:nvGraphicFramePr>
          <p:cNvPr id="2050" name="Object 2"/>
          <p:cNvGraphicFramePr>
            <a:graphicFrameLocks noChangeAspect="1"/>
          </p:cNvGraphicFramePr>
          <p:nvPr/>
        </p:nvGraphicFramePr>
        <p:xfrm>
          <a:off x="2700338" y="3389313"/>
          <a:ext cx="3332162" cy="2979737"/>
        </p:xfrm>
        <a:graphic>
          <a:graphicData uri="http://schemas.openxmlformats.org/presentationml/2006/ole">
            <p:oleObj spid="_x0000_s2050" name="Photo Editor Photo" r:id="rId5" imgW="6058746" imgH="5420482" progId="">
              <p:embed/>
            </p:oleObj>
          </a:graphicData>
        </a:graphic>
      </p:graphicFrame>
      <p:sp>
        <p:nvSpPr>
          <p:cNvPr id="2054"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7</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0483"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How We Can Find a MST</a:t>
            </a:r>
          </a:p>
        </p:txBody>
      </p:sp>
      <p:sp>
        <p:nvSpPr>
          <p:cNvPr id="8" name="Rectangle 7"/>
          <p:cNvSpPr/>
          <p:nvPr/>
        </p:nvSpPr>
        <p:spPr>
          <a:xfrm>
            <a:off x="1838325" y="3046413"/>
            <a:ext cx="7099300" cy="2043112"/>
          </a:xfrm>
          <a:prstGeom prst="rect">
            <a:avLst/>
          </a:prstGeom>
        </p:spPr>
        <p:style>
          <a:lnRef idx="2">
            <a:schemeClr val="dk1">
              <a:shade val="50000"/>
            </a:schemeClr>
          </a:lnRef>
          <a:fillRef idx="1">
            <a:schemeClr val="dk1"/>
          </a:fillRef>
          <a:effectRef idx="0">
            <a:schemeClr val="dk1"/>
          </a:effectRef>
          <a:fontRef idx="minor">
            <a:schemeClr val="lt1"/>
          </a:fontRef>
        </p:style>
        <p:txBody>
          <a:bodyPr lIns="84052" tIns="42026" rIns="84052" bIns="42026">
            <a:spAutoFit/>
          </a:bodyPr>
          <a:lstStyle/>
          <a:p>
            <a:pPr eaLnBrk="0" fontAlgn="auto" hangingPunct="0">
              <a:spcBef>
                <a:spcPts val="0"/>
              </a:spcBef>
              <a:spcAft>
                <a:spcPts val="0"/>
              </a:spcAft>
              <a:defRPr/>
            </a:pPr>
            <a:r>
              <a:rPr lang="en-GB" sz="1600" dirty="0">
                <a:latin typeface="Tw Cen MT" pitchFamily="34" charset="0"/>
                <a:cs typeface="Arial" pitchFamily="34" charset="0"/>
              </a:rPr>
              <a:t>Robert Clay Prim is an American mathematician and computer scientist.</a:t>
            </a:r>
          </a:p>
          <a:p>
            <a:pPr algn="just" eaLnBrk="0" fontAlgn="auto" hangingPunct="0">
              <a:spcBef>
                <a:spcPts val="0"/>
              </a:spcBef>
              <a:spcAft>
                <a:spcPts val="0"/>
              </a:spcAft>
              <a:defRPr/>
            </a:pPr>
            <a:r>
              <a:rPr lang="en-GB" sz="1600" dirty="0">
                <a:latin typeface="Tw Cen MT" pitchFamily="34" charset="0"/>
                <a:cs typeface="Arial" pitchFamily="34" charset="0"/>
              </a:rPr>
              <a:t>During the climax of World War II (1941–1944), Prim worked as an engineer for General Electric. From 1944 until 1949, he was hired by the United States Naval Ordnance Lab as an engineer and later a mathematician. At Bell Laboratories, he served as director of mathematics research from 1958 to 1961. There, Prim </a:t>
            </a:r>
            <a:r>
              <a:rPr lang="en-GB" sz="1600" dirty="0" err="1">
                <a:latin typeface="Tw Cen MT" pitchFamily="34" charset="0"/>
                <a:cs typeface="Arial" pitchFamily="34" charset="0"/>
              </a:rPr>
              <a:t>implimented</a:t>
            </a:r>
            <a:r>
              <a:rPr lang="en-GB" sz="1600" dirty="0">
                <a:latin typeface="Tw Cen MT" pitchFamily="34" charset="0"/>
                <a:cs typeface="Arial" pitchFamily="34" charset="0"/>
              </a:rPr>
              <a:t> the Prim's algorithm. </a:t>
            </a:r>
          </a:p>
          <a:p>
            <a:pPr eaLnBrk="0" fontAlgn="auto" hangingPunct="0">
              <a:spcBef>
                <a:spcPts val="0"/>
              </a:spcBef>
              <a:spcAft>
                <a:spcPts val="0"/>
              </a:spcAft>
              <a:defRPr/>
            </a:pPr>
            <a:r>
              <a:rPr lang="en-GB" sz="1600" dirty="0">
                <a:latin typeface="Tw Cen MT" pitchFamily="34" charset="0"/>
                <a:cs typeface="Arial" pitchFamily="34" charset="0"/>
              </a:rPr>
              <a:t>Which is was originally discovered in 1930 by mathematician </a:t>
            </a:r>
            <a:r>
              <a:rPr lang="en-GB" sz="1600" dirty="0" err="1">
                <a:latin typeface="Tw Cen MT" pitchFamily="34" charset="0"/>
                <a:cs typeface="Arial" pitchFamily="34" charset="0"/>
              </a:rPr>
              <a:t>Vojtech</a:t>
            </a:r>
            <a:r>
              <a:rPr lang="en-GB" sz="1600" dirty="0">
                <a:latin typeface="Tw Cen MT" pitchFamily="34" charset="0"/>
                <a:cs typeface="Arial" pitchFamily="34" charset="0"/>
              </a:rPr>
              <a:t> Jarnik and later </a:t>
            </a:r>
            <a:r>
              <a:rPr lang="en-GB" sz="1600" dirty="0" err="1">
                <a:latin typeface="Tw Cen MT" pitchFamily="34" charset="0"/>
                <a:cs typeface="Arial" pitchFamily="34" charset="0"/>
              </a:rPr>
              <a:t>later</a:t>
            </a:r>
            <a:r>
              <a:rPr lang="en-GB" sz="1600" dirty="0">
                <a:latin typeface="Tw Cen MT" pitchFamily="34" charset="0"/>
                <a:cs typeface="Arial" pitchFamily="34" charset="0"/>
              </a:rPr>
              <a:t> rediscovered by Edsger </a:t>
            </a:r>
            <a:r>
              <a:rPr lang="en-GB" sz="1600" dirty="0" err="1">
                <a:latin typeface="Tw Cen MT" pitchFamily="34" charset="0"/>
                <a:cs typeface="Arial" pitchFamily="34" charset="0"/>
              </a:rPr>
              <a:t>Dijkstra</a:t>
            </a:r>
            <a:r>
              <a:rPr lang="en-GB" sz="1600" dirty="0">
                <a:latin typeface="Tw Cen MT" pitchFamily="34" charset="0"/>
                <a:cs typeface="Arial" pitchFamily="34" charset="0"/>
              </a:rPr>
              <a:t> in 1959. </a:t>
            </a:r>
          </a:p>
        </p:txBody>
      </p:sp>
      <p:pic>
        <p:nvPicPr>
          <p:cNvPr id="9" name="Picture 2" descr="A photo of Robert Prim"/>
          <p:cNvPicPr>
            <a:picLocks noChangeAspect="1" noChangeArrowheads="1"/>
          </p:cNvPicPr>
          <p:nvPr/>
        </p:nvPicPr>
        <p:blipFill>
          <a:blip r:embed="rId4" cstate="print"/>
          <a:srcRect/>
          <a:stretch>
            <a:fillRect/>
          </a:stretch>
        </p:blipFill>
        <p:spPr bwMode="auto">
          <a:xfrm>
            <a:off x="149225" y="3035300"/>
            <a:ext cx="1663700" cy="2057400"/>
          </a:xfrm>
          <a:prstGeom prst="rect">
            <a:avLst/>
          </a:prstGeom>
          <a:noFill/>
          <a:ln w="9525">
            <a:noFill/>
            <a:miter lim="800000"/>
            <a:headEnd/>
            <a:tailEnd/>
          </a:ln>
        </p:spPr>
      </p:pic>
      <p:sp>
        <p:nvSpPr>
          <p:cNvPr id="10" name="Rectangle 1"/>
          <p:cNvSpPr>
            <a:spLocks noChangeArrowheads="1"/>
          </p:cNvSpPr>
          <p:nvPr/>
        </p:nvSpPr>
        <p:spPr bwMode="auto">
          <a:xfrm>
            <a:off x="2419350" y="5246688"/>
            <a:ext cx="5429250" cy="11858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84052" tIns="42026" rIns="84052" bIns="42026" anchor="ctr">
            <a:spAutoFit/>
          </a:bodyPr>
          <a:lstStyle/>
          <a:p>
            <a:pPr eaLnBrk="0" hangingPunct="0">
              <a:defRPr/>
            </a:pPr>
            <a:r>
              <a:rPr lang="en-US" sz="1200" dirty="0" err="1">
                <a:solidFill>
                  <a:schemeClr val="tx1"/>
                </a:solidFill>
                <a:latin typeface="Arial" pitchFamily="34" charset="0"/>
                <a:cs typeface="Arial" pitchFamily="34" charset="0"/>
              </a:rPr>
              <a:t>Vojtěch</a:t>
            </a:r>
            <a:r>
              <a:rPr lang="en-US" sz="1200" dirty="0">
                <a:solidFill>
                  <a:schemeClr val="tx1"/>
                </a:solidFill>
                <a:latin typeface="Arial" pitchFamily="34" charset="0"/>
                <a:cs typeface="Arial" pitchFamily="34" charset="0"/>
              </a:rPr>
              <a:t> </a:t>
            </a:r>
            <a:r>
              <a:rPr lang="en-US" sz="1200" dirty="0" err="1">
                <a:solidFill>
                  <a:schemeClr val="tx1"/>
                </a:solidFill>
                <a:latin typeface="Arial" pitchFamily="34" charset="0"/>
                <a:cs typeface="Arial" pitchFamily="34" charset="0"/>
              </a:rPr>
              <a:t>Jarník</a:t>
            </a:r>
            <a:r>
              <a:rPr lang="en-US" sz="1200" dirty="0">
                <a:solidFill>
                  <a:schemeClr val="tx1"/>
                </a:solidFill>
                <a:latin typeface="Arial" pitchFamily="34" charset="0"/>
                <a:cs typeface="Arial" pitchFamily="34" charset="0"/>
              </a:rPr>
              <a:t>  was a Czech mathematician.</a:t>
            </a:r>
          </a:p>
          <a:p>
            <a:pPr eaLnBrk="0" hangingPunct="0">
              <a:defRPr/>
            </a:pPr>
            <a:endParaRPr lang="en-US" sz="1200" dirty="0">
              <a:solidFill>
                <a:schemeClr val="tx1"/>
              </a:solidFill>
              <a:latin typeface="Arial" pitchFamily="34" charset="0"/>
              <a:cs typeface="Arial" pitchFamily="34" charset="0"/>
            </a:endParaRPr>
          </a:p>
          <a:p>
            <a:pPr algn="just" eaLnBrk="0" hangingPunct="0">
              <a:defRPr/>
            </a:pPr>
            <a:r>
              <a:rPr lang="en-US" sz="1200" dirty="0">
                <a:solidFill>
                  <a:schemeClr val="tx1"/>
                </a:solidFill>
                <a:latin typeface="Arial" pitchFamily="34" charset="0"/>
                <a:cs typeface="Arial" pitchFamily="34" charset="0"/>
              </a:rPr>
              <a:t>His main area of work was in number theory and mathematical analysis; he proved a number of results on lattice point problems. He also developed the graph theory algorithm which is now known as Prim's algorithm.</a:t>
            </a:r>
          </a:p>
        </p:txBody>
      </p:sp>
      <p:pic>
        <p:nvPicPr>
          <p:cNvPr id="11" name="Picture 4" descr="http://www.gap-system.org/~history/BigPictures/Jarnik.jpeg"/>
          <p:cNvPicPr>
            <a:picLocks noChangeAspect="1" noChangeArrowheads="1"/>
          </p:cNvPicPr>
          <p:nvPr/>
        </p:nvPicPr>
        <p:blipFill>
          <a:blip r:embed="rId5" cstate="print"/>
          <a:srcRect/>
          <a:stretch>
            <a:fillRect/>
          </a:stretch>
        </p:blipFill>
        <p:spPr bwMode="auto">
          <a:xfrm>
            <a:off x="7872413" y="5221288"/>
            <a:ext cx="1044575" cy="1219200"/>
          </a:xfrm>
          <a:prstGeom prst="rect">
            <a:avLst/>
          </a:prstGeom>
          <a:noFill/>
          <a:ln w="9525">
            <a:noFill/>
            <a:miter lim="800000"/>
            <a:headEnd/>
            <a:tailEnd/>
          </a:ln>
        </p:spPr>
      </p:pic>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682625" lvl="1" indent="-261938">
              <a:lnSpc>
                <a:spcPct val="90000"/>
              </a:lnSpc>
              <a:spcBef>
                <a:spcPct val="20000"/>
              </a:spcBef>
              <a:buClr>
                <a:srgbClr val="0066FF"/>
              </a:buClr>
              <a:buSzPct val="50000"/>
              <a:buFont typeface="Wingdings" pitchFamily="2" charset="2"/>
              <a:buChar char="q"/>
            </a:pPr>
            <a:r>
              <a:rPr kumimoji="1" lang="en-US" b="0" dirty="0" smtClean="0">
                <a:solidFill>
                  <a:srgbClr val="000099"/>
                </a:solidFill>
                <a:latin typeface="Tw Cen MT" pitchFamily="34" charset="0"/>
              </a:rPr>
              <a:t>Greedy</a:t>
            </a:r>
            <a:endParaRPr kumimoji="1" lang="en-US" b="0" dirty="0">
              <a:solidFill>
                <a:srgbClr val="000099"/>
              </a:solidFill>
              <a:latin typeface="Tw Cen MT" pitchFamily="34" charset="0"/>
            </a:endParaRPr>
          </a:p>
          <a:p>
            <a:pPr marL="682625" lvl="1"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Two Most Popular Algorithms</a:t>
            </a:r>
          </a:p>
          <a:p>
            <a:pPr marL="1101725" lvl="2"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Prime’s Algorithm</a:t>
            </a:r>
          </a:p>
          <a:p>
            <a:pPr marL="1101725" lvl="2" indent="-261938">
              <a:lnSpc>
                <a:spcPct val="90000"/>
              </a:lnSpc>
              <a:spcBef>
                <a:spcPct val="20000"/>
              </a:spcBef>
              <a:buClr>
                <a:srgbClr val="0066FF"/>
              </a:buClr>
              <a:buSzPct val="50000"/>
              <a:buFont typeface="Wingdings" pitchFamily="2" charset="2"/>
              <a:buChar char="q"/>
            </a:pPr>
            <a:r>
              <a:rPr kumimoji="1" lang="en-US" b="0" dirty="0" err="1">
                <a:solidFill>
                  <a:srgbClr val="000099"/>
                </a:solidFill>
                <a:latin typeface="Tw Cen MT" pitchFamily="34" charset="0"/>
              </a:rPr>
              <a:t>Kruskal’s</a:t>
            </a:r>
            <a:r>
              <a:rPr kumimoji="1" lang="en-US" b="0" dirty="0">
                <a:solidFill>
                  <a:srgbClr val="000099"/>
                </a:solidFill>
                <a:latin typeface="Tw Cen MT" pitchFamily="34" charset="0"/>
              </a:rPr>
              <a:t> Algorithm</a:t>
            </a:r>
          </a:p>
          <a:p>
            <a:pPr marL="682625" lvl="1" indent="-261938" algn="ctr">
              <a:lnSpc>
                <a:spcPct val="90000"/>
              </a:lnSpc>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a:p>
            <a:pPr marL="1101725" lvl="2" indent="-261938" algn="ctr">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p:txBody>
      </p:sp>
      <p:sp>
        <p:nvSpPr>
          <p:cNvPr id="20489" name="Folded Corner 11"/>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Picture1.jpg"/>
          <p:cNvPicPr>
            <a:picLocks noChangeAspect="1"/>
          </p:cNvPicPr>
          <p:nvPr/>
        </p:nvPicPr>
        <p:blipFill>
          <a:blip r:embed="rId3" cstate="print"/>
          <a:srcRect/>
          <a:stretch>
            <a:fillRect/>
          </a:stretch>
        </p:blipFill>
        <p:spPr bwMode="auto">
          <a:xfrm>
            <a:off x="0" y="0"/>
            <a:ext cx="9144000" cy="1201738"/>
          </a:xfrm>
          <a:prstGeom prst="rect">
            <a:avLst/>
          </a:prstGeom>
          <a:noFill/>
          <a:ln w="9525">
            <a:noFill/>
            <a:miter lim="800000"/>
            <a:headEnd/>
            <a:tailEnd/>
          </a:ln>
        </p:spPr>
      </p:pic>
      <p:sp>
        <p:nvSpPr>
          <p:cNvPr id="21507" name="TextBox 6"/>
          <p:cNvSpPr txBox="1">
            <a:spLocks noChangeArrowheads="1"/>
          </p:cNvSpPr>
          <p:nvPr/>
        </p:nvSpPr>
        <p:spPr bwMode="auto">
          <a:xfrm>
            <a:off x="519113" y="190500"/>
            <a:ext cx="8120062" cy="650875"/>
          </a:xfrm>
          <a:prstGeom prst="rect">
            <a:avLst/>
          </a:prstGeom>
          <a:noFill/>
          <a:ln w="9525">
            <a:noFill/>
            <a:miter lim="800000"/>
            <a:headEnd/>
            <a:tailEnd/>
          </a:ln>
        </p:spPr>
        <p:txBody>
          <a:bodyPr lIns="84052" tIns="42026" rIns="84052" bIns="42026">
            <a:spAutoFit/>
          </a:bodyPr>
          <a:lstStyle/>
          <a:p>
            <a:pPr eaLnBrk="0" hangingPunct="0"/>
            <a:r>
              <a:rPr lang="en-US" sz="3700" b="0">
                <a:solidFill>
                  <a:srgbClr val="FFFFFF"/>
                </a:solidFill>
                <a:latin typeface="Tw Cen MT" pitchFamily="34" charset="0"/>
              </a:rPr>
              <a:t>How We Can Find a MST Cont …</a:t>
            </a:r>
          </a:p>
        </p:txBody>
      </p:sp>
      <p:sp>
        <p:nvSpPr>
          <p:cNvPr id="17" name="Rectangle 3"/>
          <p:cNvSpPr txBox="1">
            <a:spLocks noChangeArrowheads="1"/>
          </p:cNvSpPr>
          <p:nvPr/>
        </p:nvSpPr>
        <p:spPr bwMode="auto">
          <a:xfrm>
            <a:off x="0" y="1176338"/>
            <a:ext cx="9144000" cy="5681662"/>
          </a:xfrm>
          <a:prstGeom prst="rect">
            <a:avLst/>
          </a:prstGeom>
          <a:noFill/>
          <a:ln w="9525">
            <a:noFill/>
            <a:miter lim="800000"/>
            <a:headEnd/>
            <a:tailEnd/>
          </a:ln>
          <a:effectLst/>
        </p:spPr>
        <p:txBody>
          <a:bodyPr lIns="84052" tIns="42026" rIns="84052" bIns="42026"/>
          <a:lstStyle/>
          <a:p>
            <a:pPr marL="682625" lvl="1" indent="-261938">
              <a:lnSpc>
                <a:spcPct val="90000"/>
              </a:lnSpc>
              <a:spcBef>
                <a:spcPct val="20000"/>
              </a:spcBef>
              <a:buClr>
                <a:srgbClr val="0066FF"/>
              </a:buClr>
              <a:buSzPct val="50000"/>
              <a:buFont typeface="Wingdings" pitchFamily="2" charset="2"/>
              <a:buChar char="q"/>
            </a:pPr>
            <a:r>
              <a:rPr kumimoji="1" lang="en-US" b="0" smtClean="0">
                <a:solidFill>
                  <a:srgbClr val="000099"/>
                </a:solidFill>
                <a:latin typeface="Tw Cen MT" pitchFamily="34" charset="0"/>
              </a:rPr>
              <a:t>Greedy</a:t>
            </a:r>
            <a:endParaRPr kumimoji="1" lang="en-US" b="0" dirty="0">
              <a:solidFill>
                <a:srgbClr val="000099"/>
              </a:solidFill>
              <a:latin typeface="Tw Cen MT" pitchFamily="34" charset="0"/>
            </a:endParaRPr>
          </a:p>
          <a:p>
            <a:pPr marL="682625" lvl="1"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Two Most Popular Algorithms</a:t>
            </a:r>
          </a:p>
          <a:p>
            <a:pPr marL="1101725" lvl="2" indent="-261938">
              <a:lnSpc>
                <a:spcPct val="90000"/>
              </a:lnSpc>
              <a:spcBef>
                <a:spcPct val="20000"/>
              </a:spcBef>
              <a:buClr>
                <a:srgbClr val="0066FF"/>
              </a:buClr>
              <a:buSzPct val="50000"/>
              <a:buFont typeface="Wingdings" pitchFamily="2" charset="2"/>
              <a:buChar char="q"/>
            </a:pPr>
            <a:r>
              <a:rPr kumimoji="1" lang="en-US" b="0" dirty="0">
                <a:solidFill>
                  <a:srgbClr val="000099"/>
                </a:solidFill>
                <a:latin typeface="Tw Cen MT" pitchFamily="34" charset="0"/>
              </a:rPr>
              <a:t>Prime’s Algorithm</a:t>
            </a:r>
          </a:p>
          <a:p>
            <a:pPr marL="1101725" lvl="2" indent="-261938">
              <a:lnSpc>
                <a:spcPct val="90000"/>
              </a:lnSpc>
              <a:spcBef>
                <a:spcPct val="20000"/>
              </a:spcBef>
              <a:buClr>
                <a:srgbClr val="0066FF"/>
              </a:buClr>
              <a:buSzPct val="50000"/>
              <a:buFont typeface="Wingdings" pitchFamily="2" charset="2"/>
              <a:buChar char="q"/>
            </a:pPr>
            <a:r>
              <a:rPr kumimoji="1" lang="en-US" b="0" dirty="0" err="1">
                <a:solidFill>
                  <a:srgbClr val="000099"/>
                </a:solidFill>
                <a:latin typeface="Tw Cen MT" pitchFamily="34" charset="0"/>
              </a:rPr>
              <a:t>Kruskal’s</a:t>
            </a:r>
            <a:r>
              <a:rPr kumimoji="1" lang="en-US" b="0" dirty="0">
                <a:solidFill>
                  <a:srgbClr val="000099"/>
                </a:solidFill>
                <a:latin typeface="Tw Cen MT" pitchFamily="34" charset="0"/>
              </a:rPr>
              <a:t> Algorithm</a:t>
            </a:r>
          </a:p>
          <a:p>
            <a:pPr marL="682625" lvl="1" indent="-261938" algn="ctr">
              <a:lnSpc>
                <a:spcPct val="90000"/>
              </a:lnSpc>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a:p>
            <a:pPr marL="1101725" lvl="2" indent="-261938" algn="ctr">
              <a:spcBef>
                <a:spcPct val="20000"/>
              </a:spcBef>
              <a:buClr>
                <a:srgbClr val="0066FF"/>
              </a:buClr>
              <a:buSzPct val="50000"/>
              <a:buFont typeface="Wingdings" pitchFamily="2" charset="2"/>
              <a:buChar char="q"/>
            </a:pPr>
            <a:endParaRPr kumimoji="1" lang="en-US" b="0" dirty="0">
              <a:solidFill>
                <a:srgbClr val="000099"/>
              </a:solidFill>
              <a:latin typeface="Tw Cen MT" pitchFamily="34" charset="0"/>
            </a:endParaRPr>
          </a:p>
        </p:txBody>
      </p:sp>
      <p:sp>
        <p:nvSpPr>
          <p:cNvPr id="12" name="Rectangle 11"/>
          <p:cNvSpPr/>
          <p:nvPr/>
        </p:nvSpPr>
        <p:spPr>
          <a:xfrm>
            <a:off x="1820863" y="3044825"/>
            <a:ext cx="7096125" cy="2054225"/>
          </a:xfrm>
          <a:prstGeom prst="rect">
            <a:avLst/>
          </a:prstGeom>
        </p:spPr>
        <p:style>
          <a:lnRef idx="2">
            <a:schemeClr val="dk1">
              <a:shade val="50000"/>
            </a:schemeClr>
          </a:lnRef>
          <a:fillRef idx="1">
            <a:schemeClr val="dk1"/>
          </a:fillRef>
          <a:effectRef idx="0">
            <a:schemeClr val="dk1"/>
          </a:effectRef>
          <a:fontRef idx="minor">
            <a:schemeClr val="lt1"/>
          </a:fontRef>
        </p:style>
        <p:txBody>
          <a:bodyPr lIns="84052" tIns="42026" rIns="84052" bIns="42026">
            <a:spAutoFit/>
          </a:bodyPr>
          <a:lstStyle/>
          <a:p>
            <a:pPr algn="just" eaLnBrk="0" fontAlgn="auto" hangingPunct="0">
              <a:spcBef>
                <a:spcPts val="0"/>
              </a:spcBef>
              <a:spcAft>
                <a:spcPts val="0"/>
              </a:spcAft>
              <a:defRPr/>
            </a:pPr>
            <a:r>
              <a:rPr lang="en-GB" sz="1600" dirty="0">
                <a:latin typeface="Tw Cen MT" pitchFamily="34" charset="0"/>
              </a:rPr>
              <a:t>Joseph Bernard Kruskal, Jr. is an American mathematician. </a:t>
            </a:r>
          </a:p>
          <a:p>
            <a:pPr algn="just" eaLnBrk="0" fontAlgn="auto" hangingPunct="0">
              <a:spcBef>
                <a:spcPts val="0"/>
              </a:spcBef>
              <a:spcAft>
                <a:spcPts val="0"/>
              </a:spcAft>
              <a:defRPr/>
            </a:pPr>
            <a:r>
              <a:rPr lang="en-GB" sz="1600" dirty="0">
                <a:latin typeface="Tw Cen MT" pitchFamily="34" charset="0"/>
              </a:rPr>
              <a:t>His best known work is </a:t>
            </a:r>
            <a:r>
              <a:rPr lang="en-GB" sz="1600" dirty="0" err="1">
                <a:latin typeface="Tw Cen MT" pitchFamily="34" charset="0"/>
              </a:rPr>
              <a:t>Kruskal's</a:t>
            </a:r>
            <a:r>
              <a:rPr lang="en-GB" sz="1600" dirty="0">
                <a:latin typeface="Tw Cen MT" pitchFamily="34" charset="0"/>
              </a:rPr>
              <a:t> algorithm for computing the minimal spanning tree. The algorithm first orders the edges by weight and then proceeds through the ordered list adding an edge to the partial MST provided that adding the new edge does not create a cycle. </a:t>
            </a:r>
          </a:p>
          <a:p>
            <a:pPr algn="just" eaLnBrk="0" fontAlgn="auto" hangingPunct="0">
              <a:spcBef>
                <a:spcPts val="0"/>
              </a:spcBef>
              <a:spcAft>
                <a:spcPts val="0"/>
              </a:spcAft>
              <a:defRPr/>
            </a:pPr>
            <a:r>
              <a:rPr lang="en-GB" sz="1600" dirty="0">
                <a:latin typeface="Tw Cen MT" pitchFamily="34" charset="0"/>
              </a:rPr>
              <a:t>Kruskal also applied his work in linguistics, in an experimental lexicostatistical study of Indo-European languages, together with the linguists </a:t>
            </a:r>
            <a:r>
              <a:rPr lang="en-GB" sz="1600" dirty="0" err="1">
                <a:latin typeface="Tw Cen MT" pitchFamily="34" charset="0"/>
              </a:rPr>
              <a:t>Isidore</a:t>
            </a:r>
            <a:r>
              <a:rPr lang="en-GB" sz="1600" dirty="0">
                <a:latin typeface="Tw Cen MT" pitchFamily="34" charset="0"/>
              </a:rPr>
              <a:t> Dyen and Paul Black. </a:t>
            </a:r>
          </a:p>
        </p:txBody>
      </p:sp>
      <p:pic>
        <p:nvPicPr>
          <p:cNvPr id="21510" name="Picture 2" descr="http://www.york.ac.uk/depts/maths/histstat/people/kruskal_j_b.gif"/>
          <p:cNvPicPr>
            <a:picLocks noChangeAspect="1" noChangeArrowheads="1"/>
          </p:cNvPicPr>
          <p:nvPr/>
        </p:nvPicPr>
        <p:blipFill>
          <a:blip r:embed="rId4" cstate="print"/>
          <a:srcRect/>
          <a:stretch>
            <a:fillRect/>
          </a:stretch>
        </p:blipFill>
        <p:spPr bwMode="auto">
          <a:xfrm>
            <a:off x="147638" y="3032125"/>
            <a:ext cx="1625600" cy="2078038"/>
          </a:xfrm>
          <a:prstGeom prst="rect">
            <a:avLst/>
          </a:prstGeom>
          <a:noFill/>
          <a:ln w="9525">
            <a:noFill/>
            <a:miter lim="800000"/>
            <a:headEnd/>
            <a:tailEnd/>
          </a:ln>
        </p:spPr>
      </p:pic>
      <p:sp>
        <p:nvSpPr>
          <p:cNvPr id="21511" name="Folded Corner 7"/>
          <p:cNvSpPr>
            <a:spLocks noChangeArrowheads="1"/>
          </p:cNvSpPr>
          <p:nvPr/>
        </p:nvSpPr>
        <p:spPr bwMode="auto">
          <a:xfrm>
            <a:off x="8201025" y="6575425"/>
            <a:ext cx="911225" cy="250825"/>
          </a:xfrm>
          <a:prstGeom prst="foldedCorner">
            <a:avLst>
              <a:gd name="adj" fmla="val 16667"/>
            </a:avLst>
          </a:prstGeom>
          <a:noFill/>
          <a:ln w="9525" algn="ctr">
            <a:solidFill>
              <a:schemeClr val="tx1"/>
            </a:solidFill>
            <a:round/>
            <a:headEnd/>
            <a:tailEnd/>
          </a:ln>
        </p:spPr>
        <p:txBody>
          <a:bodyPr/>
          <a:lstStyle/>
          <a:p>
            <a:pPr algn="r" eaLnBrk="0" hangingPunct="0"/>
            <a:r>
              <a:rPr lang="en-US" sz="1400">
                <a:solidFill>
                  <a:schemeClr val="tx2"/>
                </a:solidFill>
              </a:rPr>
              <a:t>Slide    9</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PLS-2">
  <a:themeElements>
    <a:clrScheme name="innovation 7">
      <a:dk1>
        <a:srgbClr val="000099"/>
      </a:dk1>
      <a:lt1>
        <a:srgbClr val="DDDDDD"/>
      </a:lt1>
      <a:dk2>
        <a:srgbClr val="000099"/>
      </a:dk2>
      <a:lt2>
        <a:srgbClr val="000000"/>
      </a:lt2>
      <a:accent1>
        <a:srgbClr val="3F83C1"/>
      </a:accent1>
      <a:accent2>
        <a:srgbClr val="61C1A8"/>
      </a:accent2>
      <a:accent3>
        <a:srgbClr val="EBEBEB"/>
      </a:accent3>
      <a:accent4>
        <a:srgbClr val="000082"/>
      </a:accent4>
      <a:accent5>
        <a:srgbClr val="AFC1DD"/>
      </a:accent5>
      <a:accent6>
        <a:srgbClr val="57AF98"/>
      </a:accent6>
      <a:hlink>
        <a:srgbClr val="694CB2"/>
      </a:hlink>
      <a:folHlink>
        <a:srgbClr val="269FBC"/>
      </a:folHlink>
    </a:clrScheme>
    <a:fontScheme name="innov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fontAlgn="auto">
          <a:spcBef>
            <a:spcPts val="0"/>
          </a:spcBef>
          <a:spcAft>
            <a:spcPts val="0"/>
          </a:spcAft>
          <a:defRPr sz="1600" b="1" dirty="0">
            <a:latin typeface="Tw Cen MT" pitchFamily="34" charset="0"/>
            <a:cs typeface="Arial" pitchFamily="34" charset="0"/>
          </a:defRPr>
        </a:defPPr>
      </a:lstStyle>
      <a:style>
        <a:lnRef idx="2">
          <a:schemeClr val="dk1">
            <a:shade val="50000"/>
          </a:schemeClr>
        </a:lnRef>
        <a:fillRef idx="1">
          <a:schemeClr val="dk1"/>
        </a:fillRef>
        <a:effectRef idx="0">
          <a:schemeClr val="dk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innovatio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innovatio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innovatio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novatio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
      <a:clrScheme name="innovation 5">
        <a:dk1>
          <a:srgbClr val="000000"/>
        </a:dk1>
        <a:lt1>
          <a:srgbClr val="FFCC66"/>
        </a:lt1>
        <a:dk2>
          <a:srgbClr val="000000"/>
        </a:dk2>
        <a:lt2>
          <a:srgbClr val="99CC00"/>
        </a:lt2>
        <a:accent1>
          <a:srgbClr val="FF9933"/>
        </a:accent1>
        <a:accent2>
          <a:srgbClr val="99FF33"/>
        </a:accent2>
        <a:accent3>
          <a:srgbClr val="AAAAAA"/>
        </a:accent3>
        <a:accent4>
          <a:srgbClr val="DAAE56"/>
        </a:accent4>
        <a:accent5>
          <a:srgbClr val="FFCAAD"/>
        </a:accent5>
        <a:accent6>
          <a:srgbClr val="8AE72D"/>
        </a:accent6>
        <a:hlink>
          <a:srgbClr val="9966FF"/>
        </a:hlink>
        <a:folHlink>
          <a:srgbClr val="6666FF"/>
        </a:folHlink>
      </a:clrScheme>
      <a:clrMap bg1="dk2" tx1="lt1" bg2="dk1" tx2="lt2" accent1="accent1" accent2="accent2" accent3="accent3" accent4="accent4" accent5="accent5" accent6="accent6" hlink="hlink" folHlink="folHlink"/>
    </a:extraClrScheme>
    <a:extraClrScheme>
      <a:clrScheme name="innovation 6">
        <a:dk1>
          <a:srgbClr val="000099"/>
        </a:dk1>
        <a:lt1>
          <a:srgbClr val="DDDDDD"/>
        </a:lt1>
        <a:dk2>
          <a:srgbClr val="000099"/>
        </a:dk2>
        <a:lt2>
          <a:srgbClr val="000000"/>
        </a:lt2>
        <a:accent1>
          <a:srgbClr val="0066FF"/>
        </a:accent1>
        <a:accent2>
          <a:srgbClr val="61C1A8"/>
        </a:accent2>
        <a:accent3>
          <a:srgbClr val="EBEBEB"/>
        </a:accent3>
        <a:accent4>
          <a:srgbClr val="000082"/>
        </a:accent4>
        <a:accent5>
          <a:srgbClr val="AAB8FF"/>
        </a:accent5>
        <a:accent6>
          <a:srgbClr val="57AF98"/>
        </a:accent6>
        <a:hlink>
          <a:srgbClr val="694CB2"/>
        </a:hlink>
        <a:folHlink>
          <a:srgbClr val="269FBC"/>
        </a:folHlink>
      </a:clrScheme>
      <a:clrMap bg1="lt1" tx1="dk1" bg2="lt2" tx2="dk2" accent1="accent1" accent2="accent2" accent3="accent3" accent4="accent4" accent5="accent5" accent6="accent6" hlink="hlink" folHlink="folHlink"/>
    </a:extraClrScheme>
    <a:extraClrScheme>
      <a:clrScheme name="innovation 7">
        <a:dk1>
          <a:srgbClr val="000099"/>
        </a:dk1>
        <a:lt1>
          <a:srgbClr val="DDDDDD"/>
        </a:lt1>
        <a:dk2>
          <a:srgbClr val="000099"/>
        </a:dk2>
        <a:lt2>
          <a:srgbClr val="000000"/>
        </a:lt2>
        <a:accent1>
          <a:srgbClr val="3F83C1"/>
        </a:accent1>
        <a:accent2>
          <a:srgbClr val="61C1A8"/>
        </a:accent2>
        <a:accent3>
          <a:srgbClr val="EBEBEB"/>
        </a:accent3>
        <a:accent4>
          <a:srgbClr val="000082"/>
        </a:accent4>
        <a:accent5>
          <a:srgbClr val="AFC1DD"/>
        </a:accent5>
        <a:accent6>
          <a:srgbClr val="57AF98"/>
        </a:accent6>
        <a:hlink>
          <a:srgbClr val="694CB2"/>
        </a:hlink>
        <a:folHlink>
          <a:srgbClr val="269F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MPLS-2</Template>
  <TotalTime>3377</TotalTime>
  <Words>2641</Words>
  <Application>Microsoft Office PowerPoint</Application>
  <PresentationFormat>On-screen Show (4:3)</PresentationFormat>
  <Paragraphs>983</Paragraphs>
  <Slides>40</Slides>
  <Notes>40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40</vt:i4>
      </vt:variant>
    </vt:vector>
  </HeadingPairs>
  <TitlesOfParts>
    <vt:vector size="44" baseType="lpstr">
      <vt:lpstr>MPLS-2</vt:lpstr>
      <vt:lpstr>Equation</vt:lpstr>
      <vt:lpstr>Photo Editor Photo</vt:lpstr>
      <vt:lpstr>Microsoft Office Excel 97-2003 Worksheet</vt:lpstr>
      <vt:lpstr>Minimal Spanning Tree Basic Terminology, Applications and Algorithms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MPLS</dc:title>
  <dc:subject>Routing and Switching</dc:subject>
  <dc:creator>Md.Shasujjoha</dc:creator>
  <cp:lastModifiedBy>Shamsujjoha</cp:lastModifiedBy>
  <cp:revision>1030</cp:revision>
  <dcterms:created xsi:type="dcterms:W3CDTF">2011-03-23T12:06:41Z</dcterms:created>
  <dcterms:modified xsi:type="dcterms:W3CDTF">2014-08-07T03:48:28Z</dcterms:modified>
</cp:coreProperties>
</file>