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0" r:id="rId5"/>
    <p:sldId id="263" r:id="rId6"/>
    <p:sldId id="258" r:id="rId7"/>
    <p:sldId id="259" r:id="rId8"/>
    <p:sldId id="261" r:id="rId9"/>
    <p:sldId id="265" r:id="rId10"/>
    <p:sldId id="264"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D9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FA2DFF-CD26-4444-853D-0EB5D736D85E}" type="doc">
      <dgm:prSet loTypeId="urn:microsoft.com/office/officeart/2005/8/layout/hierarchy2" loCatId="hierarchy" qsTypeId="urn:microsoft.com/office/officeart/2005/8/quickstyle/simple3" qsCatId="simple" csTypeId="urn:microsoft.com/office/officeart/2005/8/colors/accent1_2" csCatId="accent1" phldr="1"/>
      <dgm:spPr/>
      <dgm:t>
        <a:bodyPr/>
        <a:lstStyle/>
        <a:p>
          <a:endParaRPr lang="en-US"/>
        </a:p>
      </dgm:t>
    </dgm:pt>
    <dgm:pt modelId="{65BF347D-4023-4750-9856-27126F2E8BA1}">
      <dgm:prSet phldrT="[Text]" custT="1"/>
      <dgm:spPr/>
      <dgm:t>
        <a:bodyPr/>
        <a:lstStyle/>
        <a:p>
          <a:pPr algn="ctr"/>
          <a:r>
            <a:rPr lang="en-US" sz="1800" dirty="0" smtClean="0">
              <a:latin typeface="Times New Roman" panose="02020603050405020304" pitchFamily="18" charset="0"/>
              <a:cs typeface="Times New Roman" panose="02020603050405020304" pitchFamily="18" charset="0"/>
            </a:rPr>
            <a:t>Operating System</a:t>
          </a:r>
          <a:endParaRPr lang="en-US" sz="1800" dirty="0">
            <a:latin typeface="Times New Roman" panose="02020603050405020304" pitchFamily="18" charset="0"/>
            <a:cs typeface="Times New Roman" panose="02020603050405020304" pitchFamily="18" charset="0"/>
          </a:endParaRPr>
        </a:p>
      </dgm:t>
    </dgm:pt>
    <dgm:pt modelId="{8D07C162-5EBE-4AE4-9436-3BC1A600E40C}" type="parTrans" cxnId="{24B00C2B-5526-47DE-9512-61ED6ACF3F00}">
      <dgm:prSet/>
      <dgm:spPr/>
      <dgm:t>
        <a:bodyPr/>
        <a:lstStyle/>
        <a:p>
          <a:endParaRPr lang="en-US"/>
        </a:p>
      </dgm:t>
    </dgm:pt>
    <dgm:pt modelId="{61024276-F336-4798-85E7-7588B566021E}" type="sibTrans" cxnId="{24B00C2B-5526-47DE-9512-61ED6ACF3F00}">
      <dgm:prSet/>
      <dgm:spPr/>
      <dgm:t>
        <a:bodyPr/>
        <a:lstStyle/>
        <a:p>
          <a:endParaRPr lang="en-US"/>
        </a:p>
      </dgm:t>
    </dgm:pt>
    <dgm:pt modelId="{81C01A41-3AB5-40F3-B83B-49432497B223}">
      <dgm:prSet phldrT="[Text]" custT="1"/>
      <dgm:spPr/>
      <dgm:t>
        <a:bodyPr/>
        <a:lstStyle/>
        <a:p>
          <a:pPr algn="ctr"/>
          <a:r>
            <a:rPr lang="en-US" sz="1800" dirty="0" smtClean="0">
              <a:latin typeface="Times New Roman" panose="02020603050405020304" pitchFamily="18" charset="0"/>
              <a:cs typeface="Times New Roman" panose="02020603050405020304" pitchFamily="18" charset="0"/>
            </a:rPr>
            <a:t>Monolithic Kernel Based Operating System</a:t>
          </a:r>
          <a:endParaRPr lang="en-US" sz="1800" dirty="0">
            <a:latin typeface="Times New Roman" panose="02020603050405020304" pitchFamily="18" charset="0"/>
            <a:cs typeface="Times New Roman" panose="02020603050405020304" pitchFamily="18" charset="0"/>
          </a:endParaRPr>
        </a:p>
      </dgm:t>
    </dgm:pt>
    <dgm:pt modelId="{E6F574F8-96DE-479C-909C-62230BF50BE2}" type="parTrans" cxnId="{6E0E3412-CEC4-4258-9899-2CB3A7CAD307}">
      <dgm:prSet custT="1"/>
      <dgm:spPr/>
      <dgm:t>
        <a:bodyPr/>
        <a:lstStyle/>
        <a:p>
          <a:endParaRPr lang="en-US" sz="1800">
            <a:latin typeface="Times New Roman" panose="02020603050405020304" pitchFamily="18" charset="0"/>
            <a:cs typeface="Times New Roman" panose="02020603050405020304" pitchFamily="18" charset="0"/>
          </a:endParaRPr>
        </a:p>
      </dgm:t>
    </dgm:pt>
    <dgm:pt modelId="{FADB2D9D-AD7B-48EF-8878-2030DAC967B4}" type="sibTrans" cxnId="{6E0E3412-CEC4-4258-9899-2CB3A7CAD307}">
      <dgm:prSet/>
      <dgm:spPr/>
      <dgm:t>
        <a:bodyPr/>
        <a:lstStyle/>
        <a:p>
          <a:endParaRPr lang="en-US"/>
        </a:p>
      </dgm:t>
    </dgm:pt>
    <dgm:pt modelId="{53FAB6F0-2D57-4188-AF6D-38BC403FD8F4}">
      <dgm:prSet phldrT="[Text]" custT="1"/>
      <dgm:spPr/>
      <dgm:t>
        <a:bodyPr/>
        <a:lstStyle/>
        <a:p>
          <a:pPr algn="ctr"/>
          <a:r>
            <a:rPr lang="en-US" sz="1800" dirty="0" smtClean="0">
              <a:latin typeface="Times New Roman" panose="02020603050405020304" pitchFamily="18" charset="0"/>
              <a:cs typeface="Times New Roman" panose="02020603050405020304" pitchFamily="18" charset="0"/>
            </a:rPr>
            <a:t>Microkernel Based Operating System</a:t>
          </a:r>
          <a:endParaRPr lang="en-US" sz="1800" dirty="0">
            <a:latin typeface="Times New Roman" panose="02020603050405020304" pitchFamily="18" charset="0"/>
            <a:cs typeface="Times New Roman" panose="02020603050405020304" pitchFamily="18" charset="0"/>
          </a:endParaRPr>
        </a:p>
      </dgm:t>
    </dgm:pt>
    <dgm:pt modelId="{86703B07-86C2-475A-8661-36DED749A01B}" type="parTrans" cxnId="{F274EB89-AB57-457A-ADBE-6F8FFC7B20E0}">
      <dgm:prSet custT="1"/>
      <dgm:spPr/>
      <dgm:t>
        <a:bodyPr/>
        <a:lstStyle/>
        <a:p>
          <a:endParaRPr lang="en-US" sz="1800">
            <a:latin typeface="Times New Roman" panose="02020603050405020304" pitchFamily="18" charset="0"/>
            <a:cs typeface="Times New Roman" panose="02020603050405020304" pitchFamily="18" charset="0"/>
          </a:endParaRPr>
        </a:p>
      </dgm:t>
    </dgm:pt>
    <dgm:pt modelId="{812370D2-1353-4587-9C48-6C6999B813B6}" type="sibTrans" cxnId="{F274EB89-AB57-457A-ADBE-6F8FFC7B20E0}">
      <dgm:prSet/>
      <dgm:spPr/>
      <dgm:t>
        <a:bodyPr/>
        <a:lstStyle/>
        <a:p>
          <a:endParaRPr lang="en-US"/>
        </a:p>
      </dgm:t>
    </dgm:pt>
    <dgm:pt modelId="{8A9E2B42-BB02-41F2-9BAA-698C6F288507}">
      <dgm:prSet phldrT="[Text]" custT="1"/>
      <dgm:spPr/>
      <dgm:t>
        <a:bodyPr/>
        <a:lstStyle/>
        <a:p>
          <a:pPr algn="ctr"/>
          <a:r>
            <a:rPr lang="en-US" sz="1800" dirty="0" smtClean="0">
              <a:latin typeface="Times New Roman" panose="02020603050405020304" pitchFamily="18" charset="0"/>
              <a:cs typeface="Times New Roman" panose="02020603050405020304" pitchFamily="18" charset="0"/>
            </a:rPr>
            <a:t>Hybrid Kernel Based</a:t>
          </a:r>
          <a:endParaRPr lang="en-US" sz="1800" dirty="0">
            <a:latin typeface="Times New Roman" panose="02020603050405020304" pitchFamily="18" charset="0"/>
            <a:cs typeface="Times New Roman" panose="02020603050405020304" pitchFamily="18" charset="0"/>
          </a:endParaRPr>
        </a:p>
      </dgm:t>
    </dgm:pt>
    <dgm:pt modelId="{E2DA44E5-84DD-4026-9A99-6EF8108CFB29}" type="parTrans" cxnId="{663C9130-0767-4400-8C3E-C173AED6797B}">
      <dgm:prSet custT="1"/>
      <dgm:spPr/>
      <dgm:t>
        <a:bodyPr/>
        <a:lstStyle/>
        <a:p>
          <a:endParaRPr lang="en-US" sz="1800">
            <a:latin typeface="Times New Roman" panose="02020603050405020304" pitchFamily="18" charset="0"/>
            <a:cs typeface="Times New Roman" panose="02020603050405020304" pitchFamily="18" charset="0"/>
          </a:endParaRPr>
        </a:p>
      </dgm:t>
    </dgm:pt>
    <dgm:pt modelId="{640749D9-CCA2-4111-AF9D-5A2F11DDAAD9}" type="sibTrans" cxnId="{663C9130-0767-4400-8C3E-C173AED6797B}">
      <dgm:prSet/>
      <dgm:spPr/>
      <dgm:t>
        <a:bodyPr/>
        <a:lstStyle/>
        <a:p>
          <a:endParaRPr lang="en-US"/>
        </a:p>
      </dgm:t>
    </dgm:pt>
    <dgm:pt modelId="{173E7FA2-7CBA-44AC-ACB7-62408FF683D4}" type="pres">
      <dgm:prSet presAssocID="{27FA2DFF-CD26-4444-853D-0EB5D736D85E}" presName="diagram" presStyleCnt="0">
        <dgm:presLayoutVars>
          <dgm:chPref val="1"/>
          <dgm:dir/>
          <dgm:animOne val="branch"/>
          <dgm:animLvl val="lvl"/>
          <dgm:resizeHandles val="exact"/>
        </dgm:presLayoutVars>
      </dgm:prSet>
      <dgm:spPr/>
    </dgm:pt>
    <dgm:pt modelId="{1A7656CE-375E-4AA8-8148-285C06AF1C68}" type="pres">
      <dgm:prSet presAssocID="{65BF347D-4023-4750-9856-27126F2E8BA1}" presName="root1" presStyleCnt="0"/>
      <dgm:spPr/>
    </dgm:pt>
    <dgm:pt modelId="{859A9EA7-5CB7-4239-88AA-BC10FAC24B9B}" type="pres">
      <dgm:prSet presAssocID="{65BF347D-4023-4750-9856-27126F2E8BA1}" presName="LevelOneTextNode" presStyleLbl="node0" presStyleIdx="0" presStyleCnt="1">
        <dgm:presLayoutVars>
          <dgm:chPref val="3"/>
        </dgm:presLayoutVars>
      </dgm:prSet>
      <dgm:spPr/>
    </dgm:pt>
    <dgm:pt modelId="{3113BD30-B557-49F1-B8A5-4F5E6EA07A9F}" type="pres">
      <dgm:prSet presAssocID="{65BF347D-4023-4750-9856-27126F2E8BA1}" presName="level2hierChild" presStyleCnt="0"/>
      <dgm:spPr/>
    </dgm:pt>
    <dgm:pt modelId="{5F11438D-D8D4-4EFF-A37C-FD8EE87E3942}" type="pres">
      <dgm:prSet presAssocID="{E6F574F8-96DE-479C-909C-62230BF50BE2}" presName="conn2-1" presStyleLbl="parChTrans1D2" presStyleIdx="0" presStyleCnt="3"/>
      <dgm:spPr/>
    </dgm:pt>
    <dgm:pt modelId="{E1C3EA49-E75C-4083-8156-BDCE303D231A}" type="pres">
      <dgm:prSet presAssocID="{E6F574F8-96DE-479C-909C-62230BF50BE2}" presName="connTx" presStyleLbl="parChTrans1D2" presStyleIdx="0" presStyleCnt="3"/>
      <dgm:spPr/>
    </dgm:pt>
    <dgm:pt modelId="{A0BD76AF-90D7-44DD-9E95-592AA3CED041}" type="pres">
      <dgm:prSet presAssocID="{81C01A41-3AB5-40F3-B83B-49432497B223}" presName="root2" presStyleCnt="0"/>
      <dgm:spPr/>
    </dgm:pt>
    <dgm:pt modelId="{3D135B5C-103C-4E0E-9F92-4EEB92B6F374}" type="pres">
      <dgm:prSet presAssocID="{81C01A41-3AB5-40F3-B83B-49432497B223}" presName="LevelTwoTextNode" presStyleLbl="node2" presStyleIdx="0" presStyleCnt="3">
        <dgm:presLayoutVars>
          <dgm:chPref val="3"/>
        </dgm:presLayoutVars>
      </dgm:prSet>
      <dgm:spPr/>
      <dgm:t>
        <a:bodyPr/>
        <a:lstStyle/>
        <a:p>
          <a:endParaRPr lang="en-US"/>
        </a:p>
      </dgm:t>
    </dgm:pt>
    <dgm:pt modelId="{9F0BAC84-F0C8-439E-B30B-76912808308E}" type="pres">
      <dgm:prSet presAssocID="{81C01A41-3AB5-40F3-B83B-49432497B223}" presName="level3hierChild" presStyleCnt="0"/>
      <dgm:spPr/>
    </dgm:pt>
    <dgm:pt modelId="{7046CABD-6ED5-4FD8-87AF-FFE6988A1C26}" type="pres">
      <dgm:prSet presAssocID="{86703B07-86C2-475A-8661-36DED749A01B}" presName="conn2-1" presStyleLbl="parChTrans1D2" presStyleIdx="1" presStyleCnt="3"/>
      <dgm:spPr/>
    </dgm:pt>
    <dgm:pt modelId="{F44810DE-22C0-4465-B2AF-1296F8C889D1}" type="pres">
      <dgm:prSet presAssocID="{86703B07-86C2-475A-8661-36DED749A01B}" presName="connTx" presStyleLbl="parChTrans1D2" presStyleIdx="1" presStyleCnt="3"/>
      <dgm:spPr/>
    </dgm:pt>
    <dgm:pt modelId="{B4803B28-A719-4CB1-8ABB-A3CFA775FA65}" type="pres">
      <dgm:prSet presAssocID="{53FAB6F0-2D57-4188-AF6D-38BC403FD8F4}" presName="root2" presStyleCnt="0"/>
      <dgm:spPr/>
    </dgm:pt>
    <dgm:pt modelId="{5297BC9F-06B2-4AA8-8D0E-704B0A9BC943}" type="pres">
      <dgm:prSet presAssocID="{53FAB6F0-2D57-4188-AF6D-38BC403FD8F4}" presName="LevelTwoTextNode" presStyleLbl="node2" presStyleIdx="1" presStyleCnt="3">
        <dgm:presLayoutVars>
          <dgm:chPref val="3"/>
        </dgm:presLayoutVars>
      </dgm:prSet>
      <dgm:spPr/>
      <dgm:t>
        <a:bodyPr/>
        <a:lstStyle/>
        <a:p>
          <a:endParaRPr lang="en-US"/>
        </a:p>
      </dgm:t>
    </dgm:pt>
    <dgm:pt modelId="{8D6E8D75-9500-4BC6-BA98-EB309F8A2D89}" type="pres">
      <dgm:prSet presAssocID="{53FAB6F0-2D57-4188-AF6D-38BC403FD8F4}" presName="level3hierChild" presStyleCnt="0"/>
      <dgm:spPr/>
    </dgm:pt>
    <dgm:pt modelId="{D4505CFD-F454-444E-BA20-17FF3EA3547F}" type="pres">
      <dgm:prSet presAssocID="{E2DA44E5-84DD-4026-9A99-6EF8108CFB29}" presName="conn2-1" presStyleLbl="parChTrans1D2" presStyleIdx="2" presStyleCnt="3"/>
      <dgm:spPr/>
    </dgm:pt>
    <dgm:pt modelId="{53D609D7-FC63-4DCA-B130-2CDC1C47F218}" type="pres">
      <dgm:prSet presAssocID="{E2DA44E5-84DD-4026-9A99-6EF8108CFB29}" presName="connTx" presStyleLbl="parChTrans1D2" presStyleIdx="2" presStyleCnt="3"/>
      <dgm:spPr/>
    </dgm:pt>
    <dgm:pt modelId="{C30FE6A7-ABD8-4AC2-A8FF-632876069945}" type="pres">
      <dgm:prSet presAssocID="{8A9E2B42-BB02-41F2-9BAA-698C6F288507}" presName="root2" presStyleCnt="0"/>
      <dgm:spPr/>
    </dgm:pt>
    <dgm:pt modelId="{10C32565-6742-4655-968C-6D6DEDC11F23}" type="pres">
      <dgm:prSet presAssocID="{8A9E2B42-BB02-41F2-9BAA-698C6F288507}" presName="LevelTwoTextNode" presStyleLbl="node2" presStyleIdx="2" presStyleCnt="3">
        <dgm:presLayoutVars>
          <dgm:chPref val="3"/>
        </dgm:presLayoutVars>
      </dgm:prSet>
      <dgm:spPr/>
    </dgm:pt>
    <dgm:pt modelId="{56E75AC7-1E96-4802-A267-03A4F63B79BA}" type="pres">
      <dgm:prSet presAssocID="{8A9E2B42-BB02-41F2-9BAA-698C6F288507}" presName="level3hierChild" presStyleCnt="0"/>
      <dgm:spPr/>
    </dgm:pt>
  </dgm:ptLst>
  <dgm:cxnLst>
    <dgm:cxn modelId="{F274EB89-AB57-457A-ADBE-6F8FFC7B20E0}" srcId="{65BF347D-4023-4750-9856-27126F2E8BA1}" destId="{53FAB6F0-2D57-4188-AF6D-38BC403FD8F4}" srcOrd="1" destOrd="0" parTransId="{86703B07-86C2-475A-8661-36DED749A01B}" sibTransId="{812370D2-1353-4587-9C48-6C6999B813B6}"/>
    <dgm:cxn modelId="{24B00C2B-5526-47DE-9512-61ED6ACF3F00}" srcId="{27FA2DFF-CD26-4444-853D-0EB5D736D85E}" destId="{65BF347D-4023-4750-9856-27126F2E8BA1}" srcOrd="0" destOrd="0" parTransId="{8D07C162-5EBE-4AE4-9436-3BC1A600E40C}" sibTransId="{61024276-F336-4798-85E7-7588B566021E}"/>
    <dgm:cxn modelId="{9F2221DE-D2C2-4744-96C2-32624E4B83D3}" type="presOf" srcId="{E6F574F8-96DE-479C-909C-62230BF50BE2}" destId="{5F11438D-D8D4-4EFF-A37C-FD8EE87E3942}" srcOrd="0" destOrd="0" presId="urn:microsoft.com/office/officeart/2005/8/layout/hierarchy2"/>
    <dgm:cxn modelId="{06FE8074-F76A-43BC-89F4-8EE4E74B3792}" type="presOf" srcId="{E6F574F8-96DE-479C-909C-62230BF50BE2}" destId="{E1C3EA49-E75C-4083-8156-BDCE303D231A}" srcOrd="1" destOrd="0" presId="urn:microsoft.com/office/officeart/2005/8/layout/hierarchy2"/>
    <dgm:cxn modelId="{9B4E284B-F510-4EC1-92EA-59C94A0880EC}" type="presOf" srcId="{8A9E2B42-BB02-41F2-9BAA-698C6F288507}" destId="{10C32565-6742-4655-968C-6D6DEDC11F23}" srcOrd="0" destOrd="0" presId="urn:microsoft.com/office/officeart/2005/8/layout/hierarchy2"/>
    <dgm:cxn modelId="{A69BCB8B-F70D-4CFB-93C1-042020D499E1}" type="presOf" srcId="{65BF347D-4023-4750-9856-27126F2E8BA1}" destId="{859A9EA7-5CB7-4239-88AA-BC10FAC24B9B}" srcOrd="0" destOrd="0" presId="urn:microsoft.com/office/officeart/2005/8/layout/hierarchy2"/>
    <dgm:cxn modelId="{68C6C9A1-B8D9-4CEA-B1D6-BB6D7ECEFC35}" type="presOf" srcId="{86703B07-86C2-475A-8661-36DED749A01B}" destId="{F44810DE-22C0-4465-B2AF-1296F8C889D1}" srcOrd="1" destOrd="0" presId="urn:microsoft.com/office/officeart/2005/8/layout/hierarchy2"/>
    <dgm:cxn modelId="{67DC794D-EC57-4A44-AC81-6B830B78C846}" type="presOf" srcId="{E2DA44E5-84DD-4026-9A99-6EF8108CFB29}" destId="{53D609D7-FC63-4DCA-B130-2CDC1C47F218}" srcOrd="1" destOrd="0" presId="urn:microsoft.com/office/officeart/2005/8/layout/hierarchy2"/>
    <dgm:cxn modelId="{E71813B3-F1B1-4992-8514-61EB37E271C6}" type="presOf" srcId="{27FA2DFF-CD26-4444-853D-0EB5D736D85E}" destId="{173E7FA2-7CBA-44AC-ACB7-62408FF683D4}" srcOrd="0" destOrd="0" presId="urn:microsoft.com/office/officeart/2005/8/layout/hierarchy2"/>
    <dgm:cxn modelId="{A3B8A9CB-4BBE-42CE-B7BC-87A9A1C54539}" type="presOf" srcId="{81C01A41-3AB5-40F3-B83B-49432497B223}" destId="{3D135B5C-103C-4E0E-9F92-4EEB92B6F374}" srcOrd="0" destOrd="0" presId="urn:microsoft.com/office/officeart/2005/8/layout/hierarchy2"/>
    <dgm:cxn modelId="{6E0E3412-CEC4-4258-9899-2CB3A7CAD307}" srcId="{65BF347D-4023-4750-9856-27126F2E8BA1}" destId="{81C01A41-3AB5-40F3-B83B-49432497B223}" srcOrd="0" destOrd="0" parTransId="{E6F574F8-96DE-479C-909C-62230BF50BE2}" sibTransId="{FADB2D9D-AD7B-48EF-8878-2030DAC967B4}"/>
    <dgm:cxn modelId="{C7A9E1F2-3AA5-4D8F-B102-09A12BC0FD37}" type="presOf" srcId="{53FAB6F0-2D57-4188-AF6D-38BC403FD8F4}" destId="{5297BC9F-06B2-4AA8-8D0E-704B0A9BC943}" srcOrd="0" destOrd="0" presId="urn:microsoft.com/office/officeart/2005/8/layout/hierarchy2"/>
    <dgm:cxn modelId="{1D5A17D6-ACBD-411E-AE7D-E670E6D6386B}" type="presOf" srcId="{E2DA44E5-84DD-4026-9A99-6EF8108CFB29}" destId="{D4505CFD-F454-444E-BA20-17FF3EA3547F}" srcOrd="0" destOrd="0" presId="urn:microsoft.com/office/officeart/2005/8/layout/hierarchy2"/>
    <dgm:cxn modelId="{C7E33206-588E-4164-989A-755C2B1321B4}" type="presOf" srcId="{86703B07-86C2-475A-8661-36DED749A01B}" destId="{7046CABD-6ED5-4FD8-87AF-FFE6988A1C26}" srcOrd="0" destOrd="0" presId="urn:microsoft.com/office/officeart/2005/8/layout/hierarchy2"/>
    <dgm:cxn modelId="{663C9130-0767-4400-8C3E-C173AED6797B}" srcId="{65BF347D-4023-4750-9856-27126F2E8BA1}" destId="{8A9E2B42-BB02-41F2-9BAA-698C6F288507}" srcOrd="2" destOrd="0" parTransId="{E2DA44E5-84DD-4026-9A99-6EF8108CFB29}" sibTransId="{640749D9-CCA2-4111-AF9D-5A2F11DDAAD9}"/>
    <dgm:cxn modelId="{697DE9FB-FF9E-4CC7-B307-4BD9CF4ADE9F}" type="presParOf" srcId="{173E7FA2-7CBA-44AC-ACB7-62408FF683D4}" destId="{1A7656CE-375E-4AA8-8148-285C06AF1C68}" srcOrd="0" destOrd="0" presId="urn:microsoft.com/office/officeart/2005/8/layout/hierarchy2"/>
    <dgm:cxn modelId="{A534FAF1-10DC-4145-82AB-D09579738787}" type="presParOf" srcId="{1A7656CE-375E-4AA8-8148-285C06AF1C68}" destId="{859A9EA7-5CB7-4239-88AA-BC10FAC24B9B}" srcOrd="0" destOrd="0" presId="urn:microsoft.com/office/officeart/2005/8/layout/hierarchy2"/>
    <dgm:cxn modelId="{A32DC105-BCFB-4F33-B76F-E228FD635067}" type="presParOf" srcId="{1A7656CE-375E-4AA8-8148-285C06AF1C68}" destId="{3113BD30-B557-49F1-B8A5-4F5E6EA07A9F}" srcOrd="1" destOrd="0" presId="urn:microsoft.com/office/officeart/2005/8/layout/hierarchy2"/>
    <dgm:cxn modelId="{FC3B2D77-F3E6-475E-989E-110B3D833CA5}" type="presParOf" srcId="{3113BD30-B557-49F1-B8A5-4F5E6EA07A9F}" destId="{5F11438D-D8D4-4EFF-A37C-FD8EE87E3942}" srcOrd="0" destOrd="0" presId="urn:microsoft.com/office/officeart/2005/8/layout/hierarchy2"/>
    <dgm:cxn modelId="{144C58A2-EF76-4891-A490-3611FC368362}" type="presParOf" srcId="{5F11438D-D8D4-4EFF-A37C-FD8EE87E3942}" destId="{E1C3EA49-E75C-4083-8156-BDCE303D231A}" srcOrd="0" destOrd="0" presId="urn:microsoft.com/office/officeart/2005/8/layout/hierarchy2"/>
    <dgm:cxn modelId="{EEE6EDFD-84A1-41A4-81B9-5AC58D6A538F}" type="presParOf" srcId="{3113BD30-B557-49F1-B8A5-4F5E6EA07A9F}" destId="{A0BD76AF-90D7-44DD-9E95-592AA3CED041}" srcOrd="1" destOrd="0" presId="urn:microsoft.com/office/officeart/2005/8/layout/hierarchy2"/>
    <dgm:cxn modelId="{290CC788-3B3E-4C89-9D34-1348856D51B9}" type="presParOf" srcId="{A0BD76AF-90D7-44DD-9E95-592AA3CED041}" destId="{3D135B5C-103C-4E0E-9F92-4EEB92B6F374}" srcOrd="0" destOrd="0" presId="urn:microsoft.com/office/officeart/2005/8/layout/hierarchy2"/>
    <dgm:cxn modelId="{81F1C46A-4653-41B3-BF33-7C302DE80170}" type="presParOf" srcId="{A0BD76AF-90D7-44DD-9E95-592AA3CED041}" destId="{9F0BAC84-F0C8-439E-B30B-76912808308E}" srcOrd="1" destOrd="0" presId="urn:microsoft.com/office/officeart/2005/8/layout/hierarchy2"/>
    <dgm:cxn modelId="{F508A4C4-2514-4BBB-B9A6-031C72B228A6}" type="presParOf" srcId="{3113BD30-B557-49F1-B8A5-4F5E6EA07A9F}" destId="{7046CABD-6ED5-4FD8-87AF-FFE6988A1C26}" srcOrd="2" destOrd="0" presId="urn:microsoft.com/office/officeart/2005/8/layout/hierarchy2"/>
    <dgm:cxn modelId="{027CF029-A3B1-461B-AD88-C7D7B267B691}" type="presParOf" srcId="{7046CABD-6ED5-4FD8-87AF-FFE6988A1C26}" destId="{F44810DE-22C0-4465-B2AF-1296F8C889D1}" srcOrd="0" destOrd="0" presId="urn:microsoft.com/office/officeart/2005/8/layout/hierarchy2"/>
    <dgm:cxn modelId="{70D8F5CB-E6E7-4EF0-A0C6-E39DD37927C4}" type="presParOf" srcId="{3113BD30-B557-49F1-B8A5-4F5E6EA07A9F}" destId="{B4803B28-A719-4CB1-8ABB-A3CFA775FA65}" srcOrd="3" destOrd="0" presId="urn:microsoft.com/office/officeart/2005/8/layout/hierarchy2"/>
    <dgm:cxn modelId="{2F3AA8EF-45BE-4B24-9762-2609022A28D9}" type="presParOf" srcId="{B4803B28-A719-4CB1-8ABB-A3CFA775FA65}" destId="{5297BC9F-06B2-4AA8-8D0E-704B0A9BC943}" srcOrd="0" destOrd="0" presId="urn:microsoft.com/office/officeart/2005/8/layout/hierarchy2"/>
    <dgm:cxn modelId="{9BF3E3AB-22C4-472A-BB6B-B4AAB11DA9E4}" type="presParOf" srcId="{B4803B28-A719-4CB1-8ABB-A3CFA775FA65}" destId="{8D6E8D75-9500-4BC6-BA98-EB309F8A2D89}" srcOrd="1" destOrd="0" presId="urn:microsoft.com/office/officeart/2005/8/layout/hierarchy2"/>
    <dgm:cxn modelId="{377F8596-D98F-4081-891F-979AC4059972}" type="presParOf" srcId="{3113BD30-B557-49F1-B8A5-4F5E6EA07A9F}" destId="{D4505CFD-F454-444E-BA20-17FF3EA3547F}" srcOrd="4" destOrd="0" presId="urn:microsoft.com/office/officeart/2005/8/layout/hierarchy2"/>
    <dgm:cxn modelId="{6E5ECF2A-51D6-4A7E-A3C6-2DEB2467063C}" type="presParOf" srcId="{D4505CFD-F454-444E-BA20-17FF3EA3547F}" destId="{53D609D7-FC63-4DCA-B130-2CDC1C47F218}" srcOrd="0" destOrd="0" presId="urn:microsoft.com/office/officeart/2005/8/layout/hierarchy2"/>
    <dgm:cxn modelId="{AEDA3F08-1DDA-4E65-A677-E14D54EC1B7C}" type="presParOf" srcId="{3113BD30-B557-49F1-B8A5-4F5E6EA07A9F}" destId="{C30FE6A7-ABD8-4AC2-A8FF-632876069945}" srcOrd="5" destOrd="0" presId="urn:microsoft.com/office/officeart/2005/8/layout/hierarchy2"/>
    <dgm:cxn modelId="{DC0781F9-09F4-4AB0-AC92-387CC8E58E47}" type="presParOf" srcId="{C30FE6A7-ABD8-4AC2-A8FF-632876069945}" destId="{10C32565-6742-4655-968C-6D6DEDC11F23}" srcOrd="0" destOrd="0" presId="urn:microsoft.com/office/officeart/2005/8/layout/hierarchy2"/>
    <dgm:cxn modelId="{B69C376A-CD03-42C7-93BC-12689AA62661}" type="presParOf" srcId="{C30FE6A7-ABD8-4AC2-A8FF-632876069945}" destId="{56E75AC7-1E96-4802-A267-03A4F63B79B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4A813D-834F-4377-92BF-15C915D16537}"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en-US"/>
        </a:p>
      </dgm:t>
    </dgm:pt>
    <dgm:pt modelId="{548984B4-24A6-4E04-9172-CFBCEBD4CEDE}">
      <dgm:prSet phldrT="[Text]" custT="1"/>
      <dgm:spPr/>
      <dgm:t>
        <a:bodyPr/>
        <a:lstStyle/>
        <a:p>
          <a:r>
            <a:rPr lang="en-US" sz="3200" dirty="0" smtClean="0"/>
            <a:t>Application</a:t>
          </a:r>
          <a:endParaRPr lang="en-US" sz="4600" dirty="0"/>
        </a:p>
      </dgm:t>
    </dgm:pt>
    <dgm:pt modelId="{67713DA6-77E3-420A-B8DB-1C258DBA64DB}" type="parTrans" cxnId="{520C60C7-C83E-47C1-BB5D-B059694E6A68}">
      <dgm:prSet/>
      <dgm:spPr/>
      <dgm:t>
        <a:bodyPr/>
        <a:lstStyle/>
        <a:p>
          <a:endParaRPr lang="en-US"/>
        </a:p>
      </dgm:t>
    </dgm:pt>
    <dgm:pt modelId="{7B1C3777-A8DE-4E11-983A-B6D72D311C61}" type="sibTrans" cxnId="{520C60C7-C83E-47C1-BB5D-B059694E6A68}">
      <dgm:prSet/>
      <dgm:spPr/>
      <dgm:t>
        <a:bodyPr/>
        <a:lstStyle/>
        <a:p>
          <a:endParaRPr lang="en-US"/>
        </a:p>
      </dgm:t>
    </dgm:pt>
    <dgm:pt modelId="{F499AE4F-68B3-413E-B10F-8F6830694A58}">
      <dgm:prSet phldrT="[Text]" custT="1"/>
      <dgm:spPr/>
      <dgm:t>
        <a:bodyPr/>
        <a:lstStyle/>
        <a:p>
          <a:r>
            <a:rPr lang="en-US" sz="3200" dirty="0" smtClean="0"/>
            <a:t>User Space</a:t>
          </a:r>
          <a:endParaRPr lang="en-US" sz="4600" dirty="0"/>
        </a:p>
      </dgm:t>
    </dgm:pt>
    <dgm:pt modelId="{9E24AC20-7F81-4DAC-9AA4-7277555B576B}" type="parTrans" cxnId="{E265ECEC-10EC-49C8-B683-5515C0FAC689}">
      <dgm:prSet/>
      <dgm:spPr/>
      <dgm:t>
        <a:bodyPr/>
        <a:lstStyle/>
        <a:p>
          <a:endParaRPr lang="en-US"/>
        </a:p>
      </dgm:t>
    </dgm:pt>
    <dgm:pt modelId="{DBEE3062-67DB-4ACC-93F5-3488BCCB8D7E}" type="sibTrans" cxnId="{E265ECEC-10EC-49C8-B683-5515C0FAC689}">
      <dgm:prSet/>
      <dgm:spPr/>
      <dgm:t>
        <a:bodyPr/>
        <a:lstStyle/>
        <a:p>
          <a:endParaRPr lang="en-US"/>
        </a:p>
      </dgm:t>
    </dgm:pt>
    <dgm:pt modelId="{943CE86A-DB7A-4E12-A0D1-99FB9EDB9135}">
      <dgm:prSet phldrT="[Text]" custT="1"/>
      <dgm:spPr/>
      <dgm:t>
        <a:bodyPr/>
        <a:lstStyle/>
        <a:p>
          <a:r>
            <a:rPr lang="en-US" sz="3200" dirty="0" smtClean="0"/>
            <a:t>Kernel Space</a:t>
          </a:r>
          <a:endParaRPr lang="en-US" sz="4600" dirty="0"/>
        </a:p>
      </dgm:t>
    </dgm:pt>
    <dgm:pt modelId="{505386F6-13F4-42AA-B8B5-50A27008C9E8}" type="parTrans" cxnId="{1AE1402A-7D8C-4BF6-AC7D-0A8056A80A64}">
      <dgm:prSet/>
      <dgm:spPr/>
      <dgm:t>
        <a:bodyPr/>
        <a:lstStyle/>
        <a:p>
          <a:endParaRPr lang="en-US"/>
        </a:p>
      </dgm:t>
    </dgm:pt>
    <dgm:pt modelId="{60D454D2-804D-4A49-AFCF-0B13B6B70FA8}" type="sibTrans" cxnId="{1AE1402A-7D8C-4BF6-AC7D-0A8056A80A64}">
      <dgm:prSet/>
      <dgm:spPr/>
      <dgm:t>
        <a:bodyPr/>
        <a:lstStyle/>
        <a:p>
          <a:endParaRPr lang="en-US"/>
        </a:p>
      </dgm:t>
    </dgm:pt>
    <dgm:pt modelId="{61BB83F9-BE53-4DF3-BB9C-CDAE94FE7612}" type="pres">
      <dgm:prSet presAssocID="{794A813D-834F-4377-92BF-15C915D16537}" presName="hierChild1" presStyleCnt="0">
        <dgm:presLayoutVars>
          <dgm:orgChart val="1"/>
          <dgm:chPref val="1"/>
          <dgm:dir/>
          <dgm:animOne val="branch"/>
          <dgm:animLvl val="lvl"/>
          <dgm:resizeHandles/>
        </dgm:presLayoutVars>
      </dgm:prSet>
      <dgm:spPr/>
    </dgm:pt>
    <dgm:pt modelId="{C88EB06D-7F23-49C0-B812-5B2FD98A6F73}" type="pres">
      <dgm:prSet presAssocID="{548984B4-24A6-4E04-9172-CFBCEBD4CEDE}" presName="hierRoot1" presStyleCnt="0">
        <dgm:presLayoutVars>
          <dgm:hierBranch val="init"/>
        </dgm:presLayoutVars>
      </dgm:prSet>
      <dgm:spPr/>
    </dgm:pt>
    <dgm:pt modelId="{4043AD6D-B097-4E24-B620-23933A5C4020}" type="pres">
      <dgm:prSet presAssocID="{548984B4-24A6-4E04-9172-CFBCEBD4CEDE}" presName="rootComposite1" presStyleCnt="0"/>
      <dgm:spPr/>
    </dgm:pt>
    <dgm:pt modelId="{640D92C1-BA57-4BEC-94E7-64FC5CC47CB5}" type="pres">
      <dgm:prSet presAssocID="{548984B4-24A6-4E04-9172-CFBCEBD4CEDE}" presName="rootText1" presStyleLbl="node0" presStyleIdx="0" presStyleCnt="1">
        <dgm:presLayoutVars>
          <dgm:chPref val="3"/>
        </dgm:presLayoutVars>
      </dgm:prSet>
      <dgm:spPr/>
    </dgm:pt>
    <dgm:pt modelId="{5EDDD411-2341-40CB-ABFA-E1FAA19C9518}" type="pres">
      <dgm:prSet presAssocID="{548984B4-24A6-4E04-9172-CFBCEBD4CEDE}" presName="rootConnector1" presStyleLbl="node1" presStyleIdx="0" presStyleCnt="0"/>
      <dgm:spPr/>
    </dgm:pt>
    <dgm:pt modelId="{C3C30F21-D851-4BD4-9FDB-ED125D541848}" type="pres">
      <dgm:prSet presAssocID="{548984B4-24A6-4E04-9172-CFBCEBD4CEDE}" presName="hierChild2" presStyleCnt="0"/>
      <dgm:spPr/>
    </dgm:pt>
    <dgm:pt modelId="{76DEF29B-2075-485E-BFD9-0E77E278A28D}" type="pres">
      <dgm:prSet presAssocID="{505386F6-13F4-42AA-B8B5-50A27008C9E8}" presName="Name37" presStyleLbl="parChTrans1D2" presStyleIdx="0" presStyleCnt="2"/>
      <dgm:spPr/>
    </dgm:pt>
    <dgm:pt modelId="{E16441F3-A497-4FBB-A461-9A4BF739EC7C}" type="pres">
      <dgm:prSet presAssocID="{943CE86A-DB7A-4E12-A0D1-99FB9EDB9135}" presName="hierRoot2" presStyleCnt="0">
        <dgm:presLayoutVars>
          <dgm:hierBranch val="init"/>
        </dgm:presLayoutVars>
      </dgm:prSet>
      <dgm:spPr/>
    </dgm:pt>
    <dgm:pt modelId="{0EDAE161-2A12-43D1-9482-5FB2368B8BBE}" type="pres">
      <dgm:prSet presAssocID="{943CE86A-DB7A-4E12-A0D1-99FB9EDB9135}" presName="rootComposite" presStyleCnt="0"/>
      <dgm:spPr/>
    </dgm:pt>
    <dgm:pt modelId="{8E7D4819-4F9A-40D5-922B-AF9441A7007B}" type="pres">
      <dgm:prSet presAssocID="{943CE86A-DB7A-4E12-A0D1-99FB9EDB9135}" presName="rootText" presStyleLbl="node2" presStyleIdx="0" presStyleCnt="2">
        <dgm:presLayoutVars>
          <dgm:chPref val="3"/>
        </dgm:presLayoutVars>
      </dgm:prSet>
      <dgm:spPr/>
    </dgm:pt>
    <dgm:pt modelId="{4CBA94D2-A8D3-4577-A0EE-35EF57071A36}" type="pres">
      <dgm:prSet presAssocID="{943CE86A-DB7A-4E12-A0D1-99FB9EDB9135}" presName="rootConnector" presStyleLbl="node2" presStyleIdx="0" presStyleCnt="2"/>
      <dgm:spPr/>
    </dgm:pt>
    <dgm:pt modelId="{1153605A-4BC1-4D44-8FE8-85C44CE8815E}" type="pres">
      <dgm:prSet presAssocID="{943CE86A-DB7A-4E12-A0D1-99FB9EDB9135}" presName="hierChild4" presStyleCnt="0"/>
      <dgm:spPr/>
    </dgm:pt>
    <dgm:pt modelId="{CDFEE592-58D0-42B8-8329-64932D8AAE79}" type="pres">
      <dgm:prSet presAssocID="{943CE86A-DB7A-4E12-A0D1-99FB9EDB9135}" presName="hierChild5" presStyleCnt="0"/>
      <dgm:spPr/>
    </dgm:pt>
    <dgm:pt modelId="{4955AB32-B4B9-40D5-BB68-3D18C7EF40BE}" type="pres">
      <dgm:prSet presAssocID="{9E24AC20-7F81-4DAC-9AA4-7277555B576B}" presName="Name37" presStyleLbl="parChTrans1D2" presStyleIdx="1" presStyleCnt="2"/>
      <dgm:spPr/>
    </dgm:pt>
    <dgm:pt modelId="{D6B6524F-51D5-42BB-9460-223F27DE2106}" type="pres">
      <dgm:prSet presAssocID="{F499AE4F-68B3-413E-B10F-8F6830694A58}" presName="hierRoot2" presStyleCnt="0">
        <dgm:presLayoutVars>
          <dgm:hierBranch val="init"/>
        </dgm:presLayoutVars>
      </dgm:prSet>
      <dgm:spPr/>
    </dgm:pt>
    <dgm:pt modelId="{4586C429-2C8C-49D6-842C-E96CC62235D9}" type="pres">
      <dgm:prSet presAssocID="{F499AE4F-68B3-413E-B10F-8F6830694A58}" presName="rootComposite" presStyleCnt="0"/>
      <dgm:spPr/>
    </dgm:pt>
    <dgm:pt modelId="{9E254CF8-5306-4620-8EFE-676C50A8F54A}" type="pres">
      <dgm:prSet presAssocID="{F499AE4F-68B3-413E-B10F-8F6830694A58}" presName="rootText" presStyleLbl="node2" presStyleIdx="1" presStyleCnt="2">
        <dgm:presLayoutVars>
          <dgm:chPref val="3"/>
        </dgm:presLayoutVars>
      </dgm:prSet>
      <dgm:spPr/>
      <dgm:t>
        <a:bodyPr/>
        <a:lstStyle/>
        <a:p>
          <a:endParaRPr lang="en-US"/>
        </a:p>
      </dgm:t>
    </dgm:pt>
    <dgm:pt modelId="{A605ACE5-374E-45CA-8817-EDD96AB9FA07}" type="pres">
      <dgm:prSet presAssocID="{F499AE4F-68B3-413E-B10F-8F6830694A58}" presName="rootConnector" presStyleLbl="node2" presStyleIdx="1" presStyleCnt="2"/>
      <dgm:spPr/>
    </dgm:pt>
    <dgm:pt modelId="{BE695A03-A256-4638-BFFA-9D1C2732FADD}" type="pres">
      <dgm:prSet presAssocID="{F499AE4F-68B3-413E-B10F-8F6830694A58}" presName="hierChild4" presStyleCnt="0"/>
      <dgm:spPr/>
    </dgm:pt>
    <dgm:pt modelId="{50E98F72-C53C-4569-8E7E-3DD7555BF3A9}" type="pres">
      <dgm:prSet presAssocID="{F499AE4F-68B3-413E-B10F-8F6830694A58}" presName="hierChild5" presStyleCnt="0"/>
      <dgm:spPr/>
    </dgm:pt>
    <dgm:pt modelId="{2DE19F56-1998-4A85-991A-725797453615}" type="pres">
      <dgm:prSet presAssocID="{548984B4-24A6-4E04-9172-CFBCEBD4CEDE}" presName="hierChild3" presStyleCnt="0"/>
      <dgm:spPr/>
    </dgm:pt>
  </dgm:ptLst>
  <dgm:cxnLst>
    <dgm:cxn modelId="{6A89B6CA-60CB-4424-AFBF-28B21A65967A}" type="presOf" srcId="{548984B4-24A6-4E04-9172-CFBCEBD4CEDE}" destId="{5EDDD411-2341-40CB-ABFA-E1FAA19C9518}" srcOrd="1" destOrd="0" presId="urn:microsoft.com/office/officeart/2005/8/layout/orgChart1"/>
    <dgm:cxn modelId="{289168BA-B4A1-458E-9049-AB82B7FBF074}" type="presOf" srcId="{548984B4-24A6-4E04-9172-CFBCEBD4CEDE}" destId="{640D92C1-BA57-4BEC-94E7-64FC5CC47CB5}" srcOrd="0" destOrd="0" presId="urn:microsoft.com/office/officeart/2005/8/layout/orgChart1"/>
    <dgm:cxn modelId="{1AE1402A-7D8C-4BF6-AC7D-0A8056A80A64}" srcId="{548984B4-24A6-4E04-9172-CFBCEBD4CEDE}" destId="{943CE86A-DB7A-4E12-A0D1-99FB9EDB9135}" srcOrd="0" destOrd="0" parTransId="{505386F6-13F4-42AA-B8B5-50A27008C9E8}" sibTransId="{60D454D2-804D-4A49-AFCF-0B13B6B70FA8}"/>
    <dgm:cxn modelId="{F202420C-E982-49B1-A201-2FCC44BB4B68}" type="presOf" srcId="{F499AE4F-68B3-413E-B10F-8F6830694A58}" destId="{A605ACE5-374E-45CA-8817-EDD96AB9FA07}" srcOrd="1" destOrd="0" presId="urn:microsoft.com/office/officeart/2005/8/layout/orgChart1"/>
    <dgm:cxn modelId="{545404C3-9502-4CCB-8B20-715A94DAE47B}" type="presOf" srcId="{794A813D-834F-4377-92BF-15C915D16537}" destId="{61BB83F9-BE53-4DF3-BB9C-CDAE94FE7612}" srcOrd="0" destOrd="0" presId="urn:microsoft.com/office/officeart/2005/8/layout/orgChart1"/>
    <dgm:cxn modelId="{07CD8724-7683-4431-941F-C72565EC0598}" type="presOf" srcId="{505386F6-13F4-42AA-B8B5-50A27008C9E8}" destId="{76DEF29B-2075-485E-BFD9-0E77E278A28D}" srcOrd="0" destOrd="0" presId="urn:microsoft.com/office/officeart/2005/8/layout/orgChart1"/>
    <dgm:cxn modelId="{E265ECEC-10EC-49C8-B683-5515C0FAC689}" srcId="{548984B4-24A6-4E04-9172-CFBCEBD4CEDE}" destId="{F499AE4F-68B3-413E-B10F-8F6830694A58}" srcOrd="1" destOrd="0" parTransId="{9E24AC20-7F81-4DAC-9AA4-7277555B576B}" sibTransId="{DBEE3062-67DB-4ACC-93F5-3488BCCB8D7E}"/>
    <dgm:cxn modelId="{AF0BF8FE-C29D-47E8-ACDE-91383275BB1D}" type="presOf" srcId="{943CE86A-DB7A-4E12-A0D1-99FB9EDB9135}" destId="{8E7D4819-4F9A-40D5-922B-AF9441A7007B}" srcOrd="0" destOrd="0" presId="urn:microsoft.com/office/officeart/2005/8/layout/orgChart1"/>
    <dgm:cxn modelId="{9898E378-3EBA-4A59-BE5D-64EEA183E80C}" type="presOf" srcId="{9E24AC20-7F81-4DAC-9AA4-7277555B576B}" destId="{4955AB32-B4B9-40D5-BB68-3D18C7EF40BE}" srcOrd="0" destOrd="0" presId="urn:microsoft.com/office/officeart/2005/8/layout/orgChart1"/>
    <dgm:cxn modelId="{520C60C7-C83E-47C1-BB5D-B059694E6A68}" srcId="{794A813D-834F-4377-92BF-15C915D16537}" destId="{548984B4-24A6-4E04-9172-CFBCEBD4CEDE}" srcOrd="0" destOrd="0" parTransId="{67713DA6-77E3-420A-B8DB-1C258DBA64DB}" sibTransId="{7B1C3777-A8DE-4E11-983A-B6D72D311C61}"/>
    <dgm:cxn modelId="{27828006-E16F-41DC-895B-D635709306F6}" type="presOf" srcId="{F499AE4F-68B3-413E-B10F-8F6830694A58}" destId="{9E254CF8-5306-4620-8EFE-676C50A8F54A}" srcOrd="0" destOrd="0" presId="urn:microsoft.com/office/officeart/2005/8/layout/orgChart1"/>
    <dgm:cxn modelId="{244B473B-CEB3-4FD1-BBED-3D670EBF0CFE}" type="presOf" srcId="{943CE86A-DB7A-4E12-A0D1-99FB9EDB9135}" destId="{4CBA94D2-A8D3-4577-A0EE-35EF57071A36}" srcOrd="1" destOrd="0" presId="urn:microsoft.com/office/officeart/2005/8/layout/orgChart1"/>
    <dgm:cxn modelId="{B02AA4AA-9A07-4AB7-B63D-B0DAE11B1E4B}" type="presParOf" srcId="{61BB83F9-BE53-4DF3-BB9C-CDAE94FE7612}" destId="{C88EB06D-7F23-49C0-B812-5B2FD98A6F73}" srcOrd="0" destOrd="0" presId="urn:microsoft.com/office/officeart/2005/8/layout/orgChart1"/>
    <dgm:cxn modelId="{41838401-D864-44A3-A44E-8B715720AFA0}" type="presParOf" srcId="{C88EB06D-7F23-49C0-B812-5B2FD98A6F73}" destId="{4043AD6D-B097-4E24-B620-23933A5C4020}" srcOrd="0" destOrd="0" presId="urn:microsoft.com/office/officeart/2005/8/layout/orgChart1"/>
    <dgm:cxn modelId="{A82D5E3A-3CE5-4D60-B1E5-595B14C89762}" type="presParOf" srcId="{4043AD6D-B097-4E24-B620-23933A5C4020}" destId="{640D92C1-BA57-4BEC-94E7-64FC5CC47CB5}" srcOrd="0" destOrd="0" presId="urn:microsoft.com/office/officeart/2005/8/layout/orgChart1"/>
    <dgm:cxn modelId="{82C8A4D3-4C7B-4A25-BD01-0493BC829313}" type="presParOf" srcId="{4043AD6D-B097-4E24-B620-23933A5C4020}" destId="{5EDDD411-2341-40CB-ABFA-E1FAA19C9518}" srcOrd="1" destOrd="0" presId="urn:microsoft.com/office/officeart/2005/8/layout/orgChart1"/>
    <dgm:cxn modelId="{62B3AE5D-6A21-4743-848E-E560F39E085F}" type="presParOf" srcId="{C88EB06D-7F23-49C0-B812-5B2FD98A6F73}" destId="{C3C30F21-D851-4BD4-9FDB-ED125D541848}" srcOrd="1" destOrd="0" presId="urn:microsoft.com/office/officeart/2005/8/layout/orgChart1"/>
    <dgm:cxn modelId="{1C6E61AD-236C-45C5-8EFE-01F145FBF808}" type="presParOf" srcId="{C3C30F21-D851-4BD4-9FDB-ED125D541848}" destId="{76DEF29B-2075-485E-BFD9-0E77E278A28D}" srcOrd="0" destOrd="0" presId="urn:microsoft.com/office/officeart/2005/8/layout/orgChart1"/>
    <dgm:cxn modelId="{5A30C1C0-6C8D-46D4-96CC-877FD634B306}" type="presParOf" srcId="{C3C30F21-D851-4BD4-9FDB-ED125D541848}" destId="{E16441F3-A497-4FBB-A461-9A4BF739EC7C}" srcOrd="1" destOrd="0" presId="urn:microsoft.com/office/officeart/2005/8/layout/orgChart1"/>
    <dgm:cxn modelId="{94919F3B-1635-430F-82CF-551F1F26A612}" type="presParOf" srcId="{E16441F3-A497-4FBB-A461-9A4BF739EC7C}" destId="{0EDAE161-2A12-43D1-9482-5FB2368B8BBE}" srcOrd="0" destOrd="0" presId="urn:microsoft.com/office/officeart/2005/8/layout/orgChart1"/>
    <dgm:cxn modelId="{ADE6C6F5-24FB-4384-BD40-C31C4334352F}" type="presParOf" srcId="{0EDAE161-2A12-43D1-9482-5FB2368B8BBE}" destId="{8E7D4819-4F9A-40D5-922B-AF9441A7007B}" srcOrd="0" destOrd="0" presId="urn:microsoft.com/office/officeart/2005/8/layout/orgChart1"/>
    <dgm:cxn modelId="{EE91E4BB-7AC0-4F1F-B124-08C0DC3A81DE}" type="presParOf" srcId="{0EDAE161-2A12-43D1-9482-5FB2368B8BBE}" destId="{4CBA94D2-A8D3-4577-A0EE-35EF57071A36}" srcOrd="1" destOrd="0" presId="urn:microsoft.com/office/officeart/2005/8/layout/orgChart1"/>
    <dgm:cxn modelId="{2121BE87-B41C-46F9-86D0-18FDEE4C286F}" type="presParOf" srcId="{E16441F3-A497-4FBB-A461-9A4BF739EC7C}" destId="{1153605A-4BC1-4D44-8FE8-85C44CE8815E}" srcOrd="1" destOrd="0" presId="urn:microsoft.com/office/officeart/2005/8/layout/orgChart1"/>
    <dgm:cxn modelId="{F1CA772B-0027-4A66-8B66-7A77331ADB5E}" type="presParOf" srcId="{E16441F3-A497-4FBB-A461-9A4BF739EC7C}" destId="{CDFEE592-58D0-42B8-8329-64932D8AAE79}" srcOrd="2" destOrd="0" presId="urn:microsoft.com/office/officeart/2005/8/layout/orgChart1"/>
    <dgm:cxn modelId="{2E84C0B1-0738-442B-B8D9-B60D32207503}" type="presParOf" srcId="{C3C30F21-D851-4BD4-9FDB-ED125D541848}" destId="{4955AB32-B4B9-40D5-BB68-3D18C7EF40BE}" srcOrd="2" destOrd="0" presId="urn:microsoft.com/office/officeart/2005/8/layout/orgChart1"/>
    <dgm:cxn modelId="{9686E363-4451-4F48-AE1D-4A8DB1DC7BB8}" type="presParOf" srcId="{C3C30F21-D851-4BD4-9FDB-ED125D541848}" destId="{D6B6524F-51D5-42BB-9460-223F27DE2106}" srcOrd="3" destOrd="0" presId="urn:microsoft.com/office/officeart/2005/8/layout/orgChart1"/>
    <dgm:cxn modelId="{93D4020F-FDAF-41E1-A6A0-A28605103570}" type="presParOf" srcId="{D6B6524F-51D5-42BB-9460-223F27DE2106}" destId="{4586C429-2C8C-49D6-842C-E96CC62235D9}" srcOrd="0" destOrd="0" presId="urn:microsoft.com/office/officeart/2005/8/layout/orgChart1"/>
    <dgm:cxn modelId="{E4446F1C-2A09-40EA-B692-CE58024DC28F}" type="presParOf" srcId="{4586C429-2C8C-49D6-842C-E96CC62235D9}" destId="{9E254CF8-5306-4620-8EFE-676C50A8F54A}" srcOrd="0" destOrd="0" presId="urn:microsoft.com/office/officeart/2005/8/layout/orgChart1"/>
    <dgm:cxn modelId="{FEDFAE93-9074-4B4E-AA5A-3E23BB15A696}" type="presParOf" srcId="{4586C429-2C8C-49D6-842C-E96CC62235D9}" destId="{A605ACE5-374E-45CA-8817-EDD96AB9FA07}" srcOrd="1" destOrd="0" presId="urn:microsoft.com/office/officeart/2005/8/layout/orgChart1"/>
    <dgm:cxn modelId="{49AECA3F-3A17-447A-B70B-D16CEFFDF487}" type="presParOf" srcId="{D6B6524F-51D5-42BB-9460-223F27DE2106}" destId="{BE695A03-A256-4638-BFFA-9D1C2732FADD}" srcOrd="1" destOrd="0" presId="urn:microsoft.com/office/officeart/2005/8/layout/orgChart1"/>
    <dgm:cxn modelId="{B5E90175-6ABD-457F-A5D9-C9334EFEDA83}" type="presParOf" srcId="{D6B6524F-51D5-42BB-9460-223F27DE2106}" destId="{50E98F72-C53C-4569-8E7E-3DD7555BF3A9}" srcOrd="2" destOrd="0" presId="urn:microsoft.com/office/officeart/2005/8/layout/orgChart1"/>
    <dgm:cxn modelId="{CBC1B0BC-42DE-498B-A05D-8D4EFE2F70B0}" type="presParOf" srcId="{C88EB06D-7F23-49C0-B812-5B2FD98A6F73}" destId="{2DE19F56-1998-4A85-991A-72579745361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A9EA7-5CB7-4239-88AA-BC10FAC24B9B}">
      <dsp:nvSpPr>
        <dsp:cNvPr id="0" name=""/>
        <dsp:cNvSpPr/>
      </dsp:nvSpPr>
      <dsp:spPr>
        <a:xfrm>
          <a:off x="1250526" y="1104538"/>
          <a:ext cx="1918246" cy="959123"/>
        </a:xfrm>
        <a:prstGeom prst="roundRect">
          <a:avLst>
            <a:gd name="adj" fmla="val 10000"/>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latin typeface="Times New Roman" panose="02020603050405020304" pitchFamily="18" charset="0"/>
              <a:cs typeface="Times New Roman" panose="02020603050405020304" pitchFamily="18" charset="0"/>
            </a:rPr>
            <a:t>Operating System</a:t>
          </a:r>
          <a:endParaRPr lang="en-US" sz="1800" kern="1200" dirty="0">
            <a:latin typeface="Times New Roman" panose="02020603050405020304" pitchFamily="18" charset="0"/>
            <a:cs typeface="Times New Roman" panose="02020603050405020304" pitchFamily="18" charset="0"/>
          </a:endParaRPr>
        </a:p>
      </dsp:txBody>
      <dsp:txXfrm>
        <a:off x="1278618" y="1132630"/>
        <a:ext cx="1862062" cy="902939"/>
      </dsp:txXfrm>
    </dsp:sp>
    <dsp:sp modelId="{5F11438D-D8D4-4EFF-A37C-FD8EE87E3942}">
      <dsp:nvSpPr>
        <dsp:cNvPr id="0" name=""/>
        <dsp:cNvSpPr/>
      </dsp:nvSpPr>
      <dsp:spPr>
        <a:xfrm rot="18289469">
          <a:off x="2880608" y="1005358"/>
          <a:ext cx="1343628" cy="54492"/>
        </a:xfrm>
        <a:custGeom>
          <a:avLst/>
          <a:gdLst/>
          <a:ahLst/>
          <a:cxnLst/>
          <a:rect l="0" t="0" r="0" b="0"/>
          <a:pathLst>
            <a:path>
              <a:moveTo>
                <a:pt x="0" y="27246"/>
              </a:moveTo>
              <a:lnTo>
                <a:pt x="1343628" y="2724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n-US" sz="1800" kern="1200">
            <a:latin typeface="Times New Roman" panose="02020603050405020304" pitchFamily="18" charset="0"/>
            <a:cs typeface="Times New Roman" panose="02020603050405020304" pitchFamily="18" charset="0"/>
          </a:endParaRPr>
        </a:p>
      </dsp:txBody>
      <dsp:txXfrm>
        <a:off x="3518831" y="999013"/>
        <a:ext cx="67181" cy="67181"/>
      </dsp:txXfrm>
    </dsp:sp>
    <dsp:sp modelId="{3D135B5C-103C-4E0E-9F92-4EEB92B6F374}">
      <dsp:nvSpPr>
        <dsp:cNvPr id="0" name=""/>
        <dsp:cNvSpPr/>
      </dsp:nvSpPr>
      <dsp:spPr>
        <a:xfrm>
          <a:off x="3936071" y="1546"/>
          <a:ext cx="1918246" cy="959123"/>
        </a:xfrm>
        <a:prstGeom prst="roundRect">
          <a:avLst>
            <a:gd name="adj" fmla="val 10000"/>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latin typeface="Times New Roman" panose="02020603050405020304" pitchFamily="18" charset="0"/>
              <a:cs typeface="Times New Roman" panose="02020603050405020304" pitchFamily="18" charset="0"/>
            </a:rPr>
            <a:t>Monolithic Kernel Based Operating System</a:t>
          </a:r>
          <a:endParaRPr lang="en-US" sz="1800" kern="1200" dirty="0">
            <a:latin typeface="Times New Roman" panose="02020603050405020304" pitchFamily="18" charset="0"/>
            <a:cs typeface="Times New Roman" panose="02020603050405020304" pitchFamily="18" charset="0"/>
          </a:endParaRPr>
        </a:p>
      </dsp:txBody>
      <dsp:txXfrm>
        <a:off x="3964163" y="29638"/>
        <a:ext cx="1862062" cy="902939"/>
      </dsp:txXfrm>
    </dsp:sp>
    <dsp:sp modelId="{7046CABD-6ED5-4FD8-87AF-FFE6988A1C26}">
      <dsp:nvSpPr>
        <dsp:cNvPr id="0" name=""/>
        <dsp:cNvSpPr/>
      </dsp:nvSpPr>
      <dsp:spPr>
        <a:xfrm>
          <a:off x="3168773" y="1556854"/>
          <a:ext cx="767298" cy="54492"/>
        </a:xfrm>
        <a:custGeom>
          <a:avLst/>
          <a:gdLst/>
          <a:ahLst/>
          <a:cxnLst/>
          <a:rect l="0" t="0" r="0" b="0"/>
          <a:pathLst>
            <a:path>
              <a:moveTo>
                <a:pt x="0" y="27246"/>
              </a:moveTo>
              <a:lnTo>
                <a:pt x="767298" y="2724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n-US" sz="1800" kern="1200">
            <a:latin typeface="Times New Roman" panose="02020603050405020304" pitchFamily="18" charset="0"/>
            <a:cs typeface="Times New Roman" panose="02020603050405020304" pitchFamily="18" charset="0"/>
          </a:endParaRPr>
        </a:p>
      </dsp:txBody>
      <dsp:txXfrm>
        <a:off x="3533240" y="1564918"/>
        <a:ext cx="38364" cy="38364"/>
      </dsp:txXfrm>
    </dsp:sp>
    <dsp:sp modelId="{5297BC9F-06B2-4AA8-8D0E-704B0A9BC943}">
      <dsp:nvSpPr>
        <dsp:cNvPr id="0" name=""/>
        <dsp:cNvSpPr/>
      </dsp:nvSpPr>
      <dsp:spPr>
        <a:xfrm>
          <a:off x="3936071" y="1104538"/>
          <a:ext cx="1918246" cy="959123"/>
        </a:xfrm>
        <a:prstGeom prst="roundRect">
          <a:avLst>
            <a:gd name="adj" fmla="val 10000"/>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latin typeface="Times New Roman" panose="02020603050405020304" pitchFamily="18" charset="0"/>
              <a:cs typeface="Times New Roman" panose="02020603050405020304" pitchFamily="18" charset="0"/>
            </a:rPr>
            <a:t>Microkernel Based Operating System</a:t>
          </a:r>
          <a:endParaRPr lang="en-US" sz="1800" kern="1200" dirty="0">
            <a:latin typeface="Times New Roman" panose="02020603050405020304" pitchFamily="18" charset="0"/>
            <a:cs typeface="Times New Roman" panose="02020603050405020304" pitchFamily="18" charset="0"/>
          </a:endParaRPr>
        </a:p>
      </dsp:txBody>
      <dsp:txXfrm>
        <a:off x="3964163" y="1132630"/>
        <a:ext cx="1862062" cy="902939"/>
      </dsp:txXfrm>
    </dsp:sp>
    <dsp:sp modelId="{D4505CFD-F454-444E-BA20-17FF3EA3547F}">
      <dsp:nvSpPr>
        <dsp:cNvPr id="0" name=""/>
        <dsp:cNvSpPr/>
      </dsp:nvSpPr>
      <dsp:spPr>
        <a:xfrm rot="3310531">
          <a:off x="2880608" y="2108350"/>
          <a:ext cx="1343628" cy="54492"/>
        </a:xfrm>
        <a:custGeom>
          <a:avLst/>
          <a:gdLst/>
          <a:ahLst/>
          <a:cxnLst/>
          <a:rect l="0" t="0" r="0" b="0"/>
          <a:pathLst>
            <a:path>
              <a:moveTo>
                <a:pt x="0" y="27246"/>
              </a:moveTo>
              <a:lnTo>
                <a:pt x="1343628" y="2724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n-US" sz="1800" kern="1200">
            <a:latin typeface="Times New Roman" panose="02020603050405020304" pitchFamily="18" charset="0"/>
            <a:cs typeface="Times New Roman" panose="02020603050405020304" pitchFamily="18" charset="0"/>
          </a:endParaRPr>
        </a:p>
      </dsp:txBody>
      <dsp:txXfrm>
        <a:off x="3518831" y="2102005"/>
        <a:ext cx="67181" cy="67181"/>
      </dsp:txXfrm>
    </dsp:sp>
    <dsp:sp modelId="{10C32565-6742-4655-968C-6D6DEDC11F23}">
      <dsp:nvSpPr>
        <dsp:cNvPr id="0" name=""/>
        <dsp:cNvSpPr/>
      </dsp:nvSpPr>
      <dsp:spPr>
        <a:xfrm>
          <a:off x="3936071" y="2207530"/>
          <a:ext cx="1918246" cy="959123"/>
        </a:xfrm>
        <a:prstGeom prst="roundRect">
          <a:avLst>
            <a:gd name="adj" fmla="val 10000"/>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latin typeface="Times New Roman" panose="02020603050405020304" pitchFamily="18" charset="0"/>
              <a:cs typeface="Times New Roman" panose="02020603050405020304" pitchFamily="18" charset="0"/>
            </a:rPr>
            <a:t>Hybrid Kernel Based</a:t>
          </a:r>
          <a:endParaRPr lang="en-US" sz="1800" kern="1200" dirty="0">
            <a:latin typeface="Times New Roman" panose="02020603050405020304" pitchFamily="18" charset="0"/>
            <a:cs typeface="Times New Roman" panose="02020603050405020304" pitchFamily="18" charset="0"/>
          </a:endParaRPr>
        </a:p>
      </dsp:txBody>
      <dsp:txXfrm>
        <a:off x="3964163" y="2235622"/>
        <a:ext cx="1862062" cy="9029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55AB32-B4B9-40D5-BB68-3D18C7EF40BE}">
      <dsp:nvSpPr>
        <dsp:cNvPr id="0" name=""/>
        <dsp:cNvSpPr/>
      </dsp:nvSpPr>
      <dsp:spPr>
        <a:xfrm>
          <a:off x="2543577" y="995195"/>
          <a:ext cx="1204116" cy="417957"/>
        </a:xfrm>
        <a:custGeom>
          <a:avLst/>
          <a:gdLst/>
          <a:ahLst/>
          <a:cxnLst/>
          <a:rect l="0" t="0" r="0" b="0"/>
          <a:pathLst>
            <a:path>
              <a:moveTo>
                <a:pt x="0" y="0"/>
              </a:moveTo>
              <a:lnTo>
                <a:pt x="0" y="208978"/>
              </a:lnTo>
              <a:lnTo>
                <a:pt x="1204116" y="208978"/>
              </a:lnTo>
              <a:lnTo>
                <a:pt x="1204116" y="41795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DEF29B-2075-485E-BFD9-0E77E278A28D}">
      <dsp:nvSpPr>
        <dsp:cNvPr id="0" name=""/>
        <dsp:cNvSpPr/>
      </dsp:nvSpPr>
      <dsp:spPr>
        <a:xfrm>
          <a:off x="1339461" y="995195"/>
          <a:ext cx="1204116" cy="417957"/>
        </a:xfrm>
        <a:custGeom>
          <a:avLst/>
          <a:gdLst/>
          <a:ahLst/>
          <a:cxnLst/>
          <a:rect l="0" t="0" r="0" b="0"/>
          <a:pathLst>
            <a:path>
              <a:moveTo>
                <a:pt x="1204116" y="0"/>
              </a:moveTo>
              <a:lnTo>
                <a:pt x="1204116" y="208978"/>
              </a:lnTo>
              <a:lnTo>
                <a:pt x="0" y="208978"/>
              </a:lnTo>
              <a:lnTo>
                <a:pt x="0" y="41795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0D92C1-BA57-4BEC-94E7-64FC5CC47CB5}">
      <dsp:nvSpPr>
        <dsp:cNvPr id="0" name=""/>
        <dsp:cNvSpPr/>
      </dsp:nvSpPr>
      <dsp:spPr>
        <a:xfrm>
          <a:off x="1548440" y="57"/>
          <a:ext cx="1990275" cy="995137"/>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Application</a:t>
          </a:r>
          <a:endParaRPr lang="en-US" sz="4600" kern="1200" dirty="0"/>
        </a:p>
      </dsp:txBody>
      <dsp:txXfrm>
        <a:off x="1548440" y="57"/>
        <a:ext cx="1990275" cy="995137"/>
      </dsp:txXfrm>
    </dsp:sp>
    <dsp:sp modelId="{8E7D4819-4F9A-40D5-922B-AF9441A7007B}">
      <dsp:nvSpPr>
        <dsp:cNvPr id="0" name=""/>
        <dsp:cNvSpPr/>
      </dsp:nvSpPr>
      <dsp:spPr>
        <a:xfrm>
          <a:off x="344323" y="1413152"/>
          <a:ext cx="1990275" cy="995137"/>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Kernel Space</a:t>
          </a:r>
          <a:endParaRPr lang="en-US" sz="4600" kern="1200" dirty="0"/>
        </a:p>
      </dsp:txBody>
      <dsp:txXfrm>
        <a:off x="344323" y="1413152"/>
        <a:ext cx="1990275" cy="995137"/>
      </dsp:txXfrm>
    </dsp:sp>
    <dsp:sp modelId="{9E254CF8-5306-4620-8EFE-676C50A8F54A}">
      <dsp:nvSpPr>
        <dsp:cNvPr id="0" name=""/>
        <dsp:cNvSpPr/>
      </dsp:nvSpPr>
      <dsp:spPr>
        <a:xfrm>
          <a:off x="2752556" y="1413152"/>
          <a:ext cx="1990275" cy="995137"/>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User Space</a:t>
          </a:r>
          <a:endParaRPr lang="en-US" sz="4600" kern="1200" dirty="0"/>
        </a:p>
      </dsp:txBody>
      <dsp:txXfrm>
        <a:off x="2752556" y="1413152"/>
        <a:ext cx="1990275" cy="99513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9/17/2018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9/17/2018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9/17/2018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9/17/2018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9/17/2018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mailto:shaykhsiddiqee@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8691" y="758951"/>
            <a:ext cx="9079410" cy="1783080"/>
          </a:xfrm>
        </p:spPr>
        <p:txBody>
          <a:bodyPr>
            <a:noAutofit/>
          </a:bodyPr>
          <a:lstStyle/>
          <a:p>
            <a:pPr algn="ctr"/>
            <a:r>
              <a:rPr lang="en-US" sz="4800" dirty="0">
                <a:latin typeface="Arial Black" panose="020B0A04020102020204" pitchFamily="34" charset="0"/>
              </a:rPr>
              <a:t>Monolithic Kernel Based operating System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4184" y="2176530"/>
            <a:ext cx="2354713" cy="2073028"/>
          </a:xfrm>
          <a:prstGeom prst="rect">
            <a:avLst/>
          </a:prstGeom>
        </p:spPr>
      </p:pic>
      <p:sp>
        <p:nvSpPr>
          <p:cNvPr id="8" name="TextBox 7"/>
          <p:cNvSpPr txBox="1"/>
          <p:nvPr/>
        </p:nvSpPr>
        <p:spPr>
          <a:xfrm>
            <a:off x="1223493" y="4443211"/>
            <a:ext cx="9865217" cy="1323439"/>
          </a:xfrm>
          <a:prstGeom prst="rect">
            <a:avLst/>
          </a:prstGeom>
          <a:noFill/>
        </p:spPr>
        <p:txBody>
          <a:bodyPr wrap="square" rtlCol="0">
            <a:spAutoFit/>
          </a:bodyPr>
          <a:lstStyle/>
          <a:p>
            <a:pPr algn="r"/>
            <a:r>
              <a:rPr lang="en-US" sz="2000" dirty="0" smtClean="0">
                <a:latin typeface="Times New Roman" panose="02020603050405020304" pitchFamily="18" charset="0"/>
                <a:cs typeface="Times New Roman" panose="02020603050405020304" pitchFamily="18" charset="0"/>
              </a:rPr>
              <a:t>Presented By: Shaykh Siddique</a:t>
            </a:r>
            <a:endParaRPr lang="en-US" sz="2000" dirty="0">
              <a:latin typeface="Times New Roman" panose="02020603050405020304" pitchFamily="18" charset="0"/>
              <a:cs typeface="Times New Roman" panose="02020603050405020304" pitchFamily="18" charset="0"/>
            </a:endParaRPr>
          </a:p>
          <a:p>
            <a:pPr algn="r"/>
            <a:r>
              <a:rPr lang="en-US" sz="2000" dirty="0" smtClean="0">
                <a:latin typeface="Times New Roman" panose="02020603050405020304" pitchFamily="18" charset="0"/>
                <a:cs typeface="Times New Roman" panose="02020603050405020304" pitchFamily="18" charset="0"/>
              </a:rPr>
              <a:t>ID: 2016-1-60-053</a:t>
            </a:r>
          </a:p>
          <a:p>
            <a:pPr algn="r"/>
            <a:r>
              <a:rPr lang="en-US" sz="2000" dirty="0" smtClean="0">
                <a:latin typeface="Times New Roman" panose="02020603050405020304" pitchFamily="18" charset="0"/>
                <a:cs typeface="Times New Roman" panose="02020603050405020304" pitchFamily="18" charset="0"/>
              </a:rPr>
              <a:t>Department of Computer Science and Engineering</a:t>
            </a:r>
          </a:p>
          <a:p>
            <a:pPr algn="r"/>
            <a:r>
              <a:rPr lang="en-US" sz="2000" dirty="0" smtClean="0">
                <a:latin typeface="Times New Roman" panose="02020603050405020304" pitchFamily="18" charset="0"/>
                <a:cs typeface="Times New Roman" panose="02020603050405020304" pitchFamily="18" charset="0"/>
              </a:rPr>
              <a:t>East West University.</a:t>
            </a:r>
          </a:p>
        </p:txBody>
      </p:sp>
    </p:spTree>
    <p:extLst>
      <p:ext uri="{BB962C8B-B14F-4D97-AF65-F5344CB8AC3E}">
        <p14:creationId xmlns:p14="http://schemas.microsoft.com/office/powerpoint/2010/main" val="1558053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97736" y="1120463"/>
            <a:ext cx="6362165" cy="643944"/>
          </a:xfrm>
          <a:prstGeom prst="rect">
            <a:avLst/>
          </a:prstGeom>
          <a:noFill/>
        </p:spPr>
        <p:txBody>
          <a:bodyPr wrap="square" rtlCol="0">
            <a:spAutoFit/>
          </a:bodyPr>
          <a:lstStyle/>
          <a:p>
            <a:r>
              <a:rPr lang="en-US" sz="3600" dirty="0" smtClean="0">
                <a:latin typeface="Arial Black" panose="020B0A04020102020204" pitchFamily="34" charset="0"/>
              </a:rPr>
              <a:t>Conclusion</a:t>
            </a:r>
            <a:endParaRPr lang="en-US" dirty="0">
              <a:latin typeface="Arial Black" panose="020B0A04020102020204" pitchFamily="34" charset="0"/>
            </a:endParaRPr>
          </a:p>
        </p:txBody>
      </p:sp>
      <p:sp>
        <p:nvSpPr>
          <p:cNvPr id="2" name="TextBox 1"/>
          <p:cNvSpPr txBox="1"/>
          <p:nvPr/>
        </p:nvSpPr>
        <p:spPr>
          <a:xfrm>
            <a:off x="1197736" y="1880315"/>
            <a:ext cx="10045520" cy="4124206"/>
          </a:xfrm>
          <a:prstGeom prst="rect">
            <a:avLst/>
          </a:prstGeom>
          <a:noFill/>
        </p:spPr>
        <p:txBody>
          <a:bodyPr wrap="square" rtlCol="0">
            <a:spAutoFit/>
          </a:bodyPr>
          <a:lstStyle/>
          <a:p>
            <a:pPr algn="just"/>
            <a:r>
              <a:rPr lang="en-US" b="1" dirty="0" smtClean="0"/>
              <a:t>Faster:</a:t>
            </a:r>
          </a:p>
          <a:p>
            <a:pPr algn="just"/>
            <a:r>
              <a:rPr lang="en-US" dirty="0" smtClean="0"/>
              <a:t>Monolithic </a:t>
            </a:r>
            <a:r>
              <a:rPr lang="en-US" dirty="0"/>
              <a:t>kernels are faster than </a:t>
            </a:r>
            <a:r>
              <a:rPr lang="en-US" dirty="0" smtClean="0"/>
              <a:t>microkernels. The </a:t>
            </a:r>
            <a:r>
              <a:rPr lang="en-US" dirty="0"/>
              <a:t>first microkernel Mach was 50% slower than Monolithic kernel, while later version like L4 were only 2% or 4% slower than the Monolithic kernel </a:t>
            </a:r>
            <a:r>
              <a:rPr lang="en-US" dirty="0" smtClean="0"/>
              <a:t>.</a:t>
            </a:r>
          </a:p>
          <a:p>
            <a:pPr algn="just"/>
            <a:endParaRPr lang="en-US" sz="1400" dirty="0" smtClean="0"/>
          </a:p>
          <a:p>
            <a:pPr algn="just"/>
            <a:r>
              <a:rPr lang="en-US" b="1" dirty="0" smtClean="0"/>
              <a:t>Adding New features:</a:t>
            </a:r>
            <a:endParaRPr lang="en-US" b="1" dirty="0"/>
          </a:p>
          <a:p>
            <a:pPr algn="just"/>
            <a:r>
              <a:rPr lang="en-US" dirty="0"/>
              <a:t>Adding a new feature to a monolithic system means recompiling the whole kernel, whereas with microkernels you can add new features or patches without recompiling.</a:t>
            </a:r>
            <a:endParaRPr lang="en-US" dirty="0" smtClean="0"/>
          </a:p>
          <a:p>
            <a:pPr algn="just"/>
            <a:endParaRPr lang="en-US" sz="1600" dirty="0" smtClean="0"/>
          </a:p>
          <a:p>
            <a:pPr algn="just"/>
            <a:r>
              <a:rPr lang="en-US" b="1" dirty="0" smtClean="0"/>
              <a:t>Implementation:</a:t>
            </a:r>
          </a:p>
          <a:p>
            <a:pPr algn="just"/>
            <a:r>
              <a:rPr lang="en-US" dirty="0"/>
              <a:t>Monolithic kernels use signals and sockets to ensure IPC, microkernel approach uses message queues. 1st gen microkernels poorly implemented IPC so were slow on context switches</a:t>
            </a:r>
            <a:r>
              <a:rPr lang="en-US" dirty="0" smtClean="0"/>
              <a:t>.</a:t>
            </a:r>
          </a:p>
          <a:p>
            <a:pPr algn="just"/>
            <a:endParaRPr lang="en-US" sz="1600" dirty="0" smtClean="0"/>
          </a:p>
          <a:p>
            <a:pPr algn="just"/>
            <a:r>
              <a:rPr lang="en-US" b="1" dirty="0" smtClean="0"/>
              <a:t>System Failure:</a:t>
            </a:r>
            <a:endParaRPr lang="en-US" b="1" dirty="0"/>
          </a:p>
          <a:p>
            <a:pPr algn="just"/>
            <a:r>
              <a:rPr lang="en-US" dirty="0"/>
              <a:t>Monolithic kernel, if </a:t>
            </a:r>
            <a:r>
              <a:rPr lang="en-US" dirty="0" smtClean="0"/>
              <a:t>any </a:t>
            </a:r>
            <a:r>
              <a:rPr lang="en-US" dirty="0"/>
              <a:t>service fails it leads to entire system failure.</a:t>
            </a:r>
          </a:p>
          <a:p>
            <a:pPr algn="just"/>
            <a:endParaRPr lang="en-US" dirty="0"/>
          </a:p>
        </p:txBody>
      </p:sp>
    </p:spTree>
    <p:extLst>
      <p:ext uri="{BB962C8B-B14F-4D97-AF65-F5344CB8AC3E}">
        <p14:creationId xmlns:p14="http://schemas.microsoft.com/office/powerpoint/2010/main" val="1085600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97736" y="1120463"/>
            <a:ext cx="6362165" cy="643944"/>
          </a:xfrm>
          <a:prstGeom prst="rect">
            <a:avLst/>
          </a:prstGeom>
          <a:noFill/>
        </p:spPr>
        <p:txBody>
          <a:bodyPr wrap="square" rtlCol="0">
            <a:spAutoFit/>
          </a:bodyPr>
          <a:lstStyle/>
          <a:p>
            <a:r>
              <a:rPr lang="en-US" sz="3600" dirty="0" smtClean="0">
                <a:latin typeface="Arial Black" panose="020B0A04020102020204" pitchFamily="34" charset="0"/>
              </a:rPr>
              <a:t>Conclusion</a:t>
            </a:r>
            <a:endParaRPr lang="en-US" dirty="0">
              <a:latin typeface="Arial Black" panose="020B0A04020102020204" pitchFamily="34" charset="0"/>
            </a:endParaRPr>
          </a:p>
        </p:txBody>
      </p:sp>
      <p:sp>
        <p:nvSpPr>
          <p:cNvPr id="3" name="TextBox 2"/>
          <p:cNvSpPr txBox="1"/>
          <p:nvPr/>
        </p:nvSpPr>
        <p:spPr>
          <a:xfrm>
            <a:off x="1197736" y="1957589"/>
            <a:ext cx="10045520" cy="1754326"/>
          </a:xfrm>
          <a:prstGeom prst="rect">
            <a:avLst/>
          </a:prstGeom>
          <a:noFill/>
        </p:spPr>
        <p:txBody>
          <a:bodyPr wrap="square" rtlCol="0">
            <a:spAutoFit/>
          </a:bodyPr>
          <a:lstStyle/>
          <a:p>
            <a:pPr algn="just"/>
            <a:r>
              <a:rPr lang="en-US" dirty="0"/>
              <a:t>The seventh edition of its Linux Kernel Development Report, which offers a detailed recap of all the work done over the past couple of decades</a:t>
            </a:r>
            <a:r>
              <a:rPr lang="en-US" dirty="0" smtClean="0"/>
              <a:t>.</a:t>
            </a:r>
          </a:p>
          <a:p>
            <a:pPr algn="just"/>
            <a:r>
              <a:rPr lang="en-US" dirty="0" smtClean="0"/>
              <a:t>. </a:t>
            </a:r>
          </a:p>
          <a:p>
            <a:pPr algn="just"/>
            <a:r>
              <a:rPr lang="en-US" dirty="0" smtClean="0"/>
              <a:t>This </a:t>
            </a:r>
            <a:r>
              <a:rPr lang="en-US" dirty="0"/>
              <a:t>army of talent comes from more than 1,300 companies, and the report lists a number of industry heavyweights as the main sponsors of Linux kernel development: Intel, Samsung, Red Hat, AMD, Google, ARM, Texas Instruments and more.</a:t>
            </a:r>
          </a:p>
        </p:txBody>
      </p:sp>
      <p:pic>
        <p:nvPicPr>
          <p:cNvPr id="3074" name="Picture 2" descr="Image result for operating system logo"/>
          <p:cNvPicPr>
            <a:picLocks noChangeAspect="1" noChangeArrowheads="1"/>
          </p:cNvPicPr>
          <p:nvPr/>
        </p:nvPicPr>
        <p:blipFill rotWithShape="1">
          <a:blip r:embed="rId2">
            <a:extLst>
              <a:ext uri="{28A0092B-C50C-407E-A947-70E740481C1C}">
                <a14:useLocalDpi xmlns:a14="http://schemas.microsoft.com/office/drawing/2010/main" val="0"/>
              </a:ext>
            </a:extLst>
          </a:blip>
          <a:srcRect l="-432" t="3327" r="432" b="5771"/>
          <a:stretch/>
        </p:blipFill>
        <p:spPr bwMode="auto">
          <a:xfrm>
            <a:off x="7959143" y="3533358"/>
            <a:ext cx="3619723" cy="216190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97736" y="3940934"/>
            <a:ext cx="6104914" cy="1754326"/>
          </a:xfrm>
          <a:prstGeom prst="rect">
            <a:avLst/>
          </a:prstGeom>
          <a:noFill/>
        </p:spPr>
        <p:txBody>
          <a:bodyPr wrap="square" rtlCol="0">
            <a:spAutoFit/>
          </a:bodyPr>
          <a:lstStyle/>
          <a:p>
            <a:pPr algn="just"/>
            <a:r>
              <a:rPr lang="en-US" dirty="0" smtClean="0"/>
              <a:t>Monolithic </a:t>
            </a:r>
            <a:r>
              <a:rPr lang="en-US" dirty="0"/>
              <a:t>kernel </a:t>
            </a:r>
            <a:r>
              <a:rPr lang="en-US" dirty="0" smtClean="0"/>
              <a:t>based operating system Linux </a:t>
            </a:r>
            <a:r>
              <a:rPr lang="en-US" dirty="0"/>
              <a:t>is popular for its security, maintenance of server, real time response and other features. </a:t>
            </a:r>
            <a:endParaRPr lang="en-US" dirty="0" smtClean="0"/>
          </a:p>
          <a:p>
            <a:pPr algn="just"/>
            <a:endParaRPr lang="en-US" dirty="0"/>
          </a:p>
          <a:p>
            <a:pPr algn="just"/>
            <a:r>
              <a:rPr lang="en-US" dirty="0" smtClean="0"/>
              <a:t>The </a:t>
            </a:r>
            <a:r>
              <a:rPr lang="en-US" dirty="0"/>
              <a:t>streamlined nature of Linux has kept its monolithic kernel down to an acceptable size, making it easier to add features.</a:t>
            </a:r>
          </a:p>
        </p:txBody>
      </p:sp>
    </p:spTree>
    <p:extLst>
      <p:ext uri="{BB962C8B-B14F-4D97-AF65-F5344CB8AC3E}">
        <p14:creationId xmlns:p14="http://schemas.microsoft.com/office/powerpoint/2010/main" val="35113657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29358" y="2967335"/>
            <a:ext cx="3333285" cy="923330"/>
          </a:xfrm>
          <a:prstGeom prst="rect">
            <a:avLst/>
          </a:prstGeom>
          <a:noFill/>
          <a:effectLst>
            <a:glow rad="139700">
              <a:schemeClr val="accent1">
                <a:satMod val="175000"/>
                <a:alpha val="40000"/>
              </a:schemeClr>
            </a:glow>
            <a:reflection blurRad="6350" stA="50000" endA="300" endPos="55500" dist="101600" dir="5400000" sy="-100000" algn="bl" rotWithShape="0"/>
          </a:effectLst>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TextBox 4"/>
          <p:cNvSpPr txBox="1"/>
          <p:nvPr/>
        </p:nvSpPr>
        <p:spPr>
          <a:xfrm>
            <a:off x="7874260" y="5859887"/>
            <a:ext cx="4317740"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Enquiry:</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hlinkClick r:id="rId2"/>
              </a:rPr>
              <a:t>shaykhsiddiqee@gmail.com</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98973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97736" y="1120463"/>
            <a:ext cx="6362165" cy="643944"/>
          </a:xfrm>
          <a:prstGeom prst="rect">
            <a:avLst/>
          </a:prstGeom>
          <a:noFill/>
        </p:spPr>
        <p:txBody>
          <a:bodyPr wrap="square" rtlCol="0">
            <a:spAutoFit/>
          </a:bodyPr>
          <a:lstStyle/>
          <a:p>
            <a:r>
              <a:rPr lang="en-US" sz="3600" dirty="0" smtClean="0">
                <a:latin typeface="Arial Black" panose="020B0A04020102020204" pitchFamily="34" charset="0"/>
              </a:rPr>
              <a:t>Overview</a:t>
            </a:r>
            <a:endParaRPr lang="en-US" dirty="0">
              <a:latin typeface="Arial Black" panose="020B0A04020102020204" pitchFamily="34" charset="0"/>
            </a:endParaRPr>
          </a:p>
        </p:txBody>
      </p:sp>
      <p:sp>
        <p:nvSpPr>
          <p:cNvPr id="8" name="TextBox 7"/>
          <p:cNvSpPr txBox="1"/>
          <p:nvPr/>
        </p:nvSpPr>
        <p:spPr>
          <a:xfrm>
            <a:off x="1197736" y="2047741"/>
            <a:ext cx="9581881" cy="3693319"/>
          </a:xfrm>
          <a:prstGeom prst="rect">
            <a:avLst/>
          </a:prstGeom>
          <a:noFill/>
        </p:spPr>
        <p:txBody>
          <a:bodyPr wrap="square" rtlCol="0">
            <a:spAutoFit/>
          </a:bodyPr>
          <a:lstStyle/>
          <a:p>
            <a:pPr marL="285750" indent="-285750">
              <a:buFont typeface="Wingdings" panose="05000000000000000000" pitchFamily="2" charset="2"/>
              <a:buChar char="q"/>
            </a:pPr>
            <a:r>
              <a:rPr lang="en-US" b="1" dirty="0" smtClean="0"/>
              <a:t>Introduction</a:t>
            </a:r>
          </a:p>
          <a:p>
            <a:pPr lvl="1"/>
            <a:r>
              <a:rPr lang="en-US" dirty="0" smtClean="0"/>
              <a:t>Operating System, Kernel.</a:t>
            </a:r>
          </a:p>
          <a:p>
            <a:pPr lvl="1"/>
            <a:r>
              <a:rPr lang="en-US" dirty="0" smtClean="0"/>
              <a:t>Types of kernel.</a:t>
            </a:r>
          </a:p>
          <a:p>
            <a:pPr lvl="1"/>
            <a:r>
              <a:rPr lang="en-US" dirty="0" smtClean="0"/>
              <a:t>Monolithic  Kernel Based Operating System.</a:t>
            </a:r>
          </a:p>
          <a:p>
            <a:pPr lvl="1"/>
            <a:endParaRPr lang="en-US" dirty="0" smtClean="0"/>
          </a:p>
          <a:p>
            <a:pPr marL="285750" indent="-285750">
              <a:buFont typeface="Wingdings" panose="05000000000000000000" pitchFamily="2" charset="2"/>
              <a:buChar char="q"/>
            </a:pPr>
            <a:r>
              <a:rPr lang="en-US" b="1" dirty="0" smtClean="0"/>
              <a:t>Monolithic </a:t>
            </a:r>
            <a:r>
              <a:rPr lang="en-US" b="1" dirty="0"/>
              <a:t>Kernel Based Operating </a:t>
            </a:r>
            <a:r>
              <a:rPr lang="en-US" b="1" dirty="0" smtClean="0"/>
              <a:t>System</a:t>
            </a:r>
          </a:p>
          <a:p>
            <a:pPr lvl="1"/>
            <a:r>
              <a:rPr lang="en-US" dirty="0" smtClean="0"/>
              <a:t>Factors of monolithic kernel.</a:t>
            </a:r>
          </a:p>
          <a:p>
            <a:pPr lvl="1"/>
            <a:r>
              <a:rPr lang="en-US" dirty="0" smtClean="0"/>
              <a:t>Architecture of Monolithic Kernel Based Operating System.</a:t>
            </a:r>
          </a:p>
          <a:p>
            <a:pPr marL="0" lvl="1"/>
            <a:r>
              <a:rPr lang="en-US" dirty="0"/>
              <a:t> </a:t>
            </a:r>
            <a:r>
              <a:rPr lang="en-US" dirty="0" smtClean="0"/>
              <a:t>        Monolithic kernel vs. Other kernels.</a:t>
            </a:r>
          </a:p>
          <a:p>
            <a:pPr marL="0" lvl="1"/>
            <a:endParaRPr lang="en-US" dirty="0" smtClean="0"/>
          </a:p>
          <a:p>
            <a:pPr marL="285750" indent="-285750">
              <a:buFont typeface="Wingdings" panose="05000000000000000000" pitchFamily="2" charset="2"/>
              <a:buChar char="q"/>
            </a:pPr>
            <a:r>
              <a:rPr lang="en-US" b="1" dirty="0" smtClean="0"/>
              <a:t>Conclusions</a:t>
            </a:r>
          </a:p>
          <a:p>
            <a:pPr lvl="1"/>
            <a:r>
              <a:rPr lang="en-US" dirty="0" smtClean="0"/>
              <a:t>Advantages </a:t>
            </a:r>
            <a:r>
              <a:rPr lang="en-US" dirty="0"/>
              <a:t>and disadvantages </a:t>
            </a:r>
            <a:r>
              <a:rPr lang="en-US" dirty="0" smtClean="0"/>
              <a:t>of </a:t>
            </a:r>
            <a:r>
              <a:rPr lang="en-US" dirty="0"/>
              <a:t>Monolithic kernel </a:t>
            </a:r>
            <a:r>
              <a:rPr lang="en-US" dirty="0" smtClean="0"/>
              <a:t>based operating system.</a:t>
            </a:r>
          </a:p>
          <a:p>
            <a:pPr lvl="1"/>
            <a:r>
              <a:rPr lang="en-US" dirty="0" smtClean="0"/>
              <a:t>Future of kernels.</a:t>
            </a:r>
          </a:p>
        </p:txBody>
      </p:sp>
    </p:spTree>
    <p:extLst>
      <p:ext uri="{BB962C8B-B14F-4D97-AF65-F5344CB8AC3E}">
        <p14:creationId xmlns:p14="http://schemas.microsoft.com/office/powerpoint/2010/main" val="1496311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97736" y="1120463"/>
            <a:ext cx="6362165" cy="643944"/>
          </a:xfrm>
          <a:prstGeom prst="rect">
            <a:avLst/>
          </a:prstGeom>
          <a:noFill/>
        </p:spPr>
        <p:txBody>
          <a:bodyPr wrap="square" rtlCol="0">
            <a:spAutoFit/>
          </a:bodyPr>
          <a:lstStyle/>
          <a:p>
            <a:r>
              <a:rPr lang="en-US" sz="3600" dirty="0" smtClean="0">
                <a:latin typeface="Arial Black" panose="020B0A04020102020204" pitchFamily="34" charset="0"/>
              </a:rPr>
              <a:t>Operating System</a:t>
            </a:r>
            <a:endParaRPr lang="en-US" dirty="0">
              <a:latin typeface="Arial Black" panose="020B0A04020102020204" pitchFamily="34" charset="0"/>
            </a:endParaRPr>
          </a:p>
        </p:txBody>
      </p:sp>
      <p:sp>
        <p:nvSpPr>
          <p:cNvPr id="2" name="TextBox 1"/>
          <p:cNvSpPr txBox="1"/>
          <p:nvPr/>
        </p:nvSpPr>
        <p:spPr>
          <a:xfrm>
            <a:off x="1197736" y="1918952"/>
            <a:ext cx="9968247" cy="4154984"/>
          </a:xfrm>
          <a:prstGeom prst="rect">
            <a:avLst/>
          </a:prstGeom>
          <a:noFill/>
        </p:spPr>
        <p:txBody>
          <a:bodyPr wrap="square" rtlCol="0">
            <a:spAutoFit/>
          </a:bodyPr>
          <a:lstStyle/>
          <a:p>
            <a:pPr marL="285750" indent="-285750">
              <a:buFont typeface="Wingdings" panose="05000000000000000000" pitchFamily="2" charset="2"/>
              <a:buChar char="q"/>
            </a:pPr>
            <a:r>
              <a:rPr lang="en-US" dirty="0"/>
              <a:t>An operating system (OS) is system software that manages computer hardware and software resources and provides common services for computer </a:t>
            </a:r>
            <a:r>
              <a:rPr lang="en-US" dirty="0" smtClean="0"/>
              <a:t>programs.</a:t>
            </a:r>
          </a:p>
          <a:p>
            <a:pPr marL="285750" indent="-285750">
              <a:buFont typeface="Wingdings" panose="05000000000000000000" pitchFamily="2" charset="2"/>
              <a:buChar char="q"/>
            </a:pPr>
            <a:endParaRPr lang="en-US" dirty="0" smtClean="0"/>
          </a:p>
          <a:p>
            <a:pPr marL="285750" indent="-285750">
              <a:buFont typeface="Wingdings" panose="05000000000000000000" pitchFamily="2" charset="2"/>
              <a:buChar char="q"/>
            </a:pPr>
            <a:endParaRPr lang="en-US" dirty="0" smtClean="0"/>
          </a:p>
          <a:p>
            <a:pPr lvl="1"/>
            <a:r>
              <a:rPr lang="en-US" dirty="0"/>
              <a:t>The operating system manages a computer's </a:t>
            </a:r>
            <a:r>
              <a:rPr lang="en-US" dirty="0" smtClean="0"/>
              <a:t>hardware </a:t>
            </a:r>
            <a:r>
              <a:rPr lang="en-US" dirty="0"/>
              <a:t>resources, including</a:t>
            </a:r>
            <a:r>
              <a:rPr lang="en-US" dirty="0" smtClean="0"/>
              <a:t>:</a:t>
            </a:r>
          </a:p>
          <a:p>
            <a:pPr marL="1657350" lvl="3" indent="-285750">
              <a:buFont typeface="Wingdings" panose="05000000000000000000" pitchFamily="2" charset="2"/>
              <a:buChar char="§"/>
            </a:pPr>
            <a:r>
              <a:rPr lang="en-US" dirty="0"/>
              <a:t>Input devices such as a keyboard and mouse</a:t>
            </a:r>
          </a:p>
          <a:p>
            <a:pPr marL="1657350" lvl="3" indent="-285750">
              <a:buFont typeface="Wingdings" panose="05000000000000000000" pitchFamily="2" charset="2"/>
              <a:buChar char="§"/>
            </a:pPr>
            <a:r>
              <a:rPr lang="en-US" dirty="0"/>
              <a:t>Output devices such as display monitors, printers and scanners</a:t>
            </a:r>
          </a:p>
          <a:p>
            <a:pPr marL="1657350" lvl="3" indent="-285750">
              <a:buFont typeface="Wingdings" panose="05000000000000000000" pitchFamily="2" charset="2"/>
              <a:buChar char="§"/>
            </a:pPr>
            <a:r>
              <a:rPr lang="en-US" dirty="0"/>
              <a:t>Network devices such as modems, routers and network connections</a:t>
            </a:r>
          </a:p>
          <a:p>
            <a:pPr marL="1657350" lvl="3" indent="-285750">
              <a:buFont typeface="Wingdings" panose="05000000000000000000" pitchFamily="2" charset="2"/>
              <a:buChar char="§"/>
            </a:pPr>
            <a:r>
              <a:rPr lang="en-US" dirty="0"/>
              <a:t>Storage devices such as internal and external </a:t>
            </a:r>
            <a:r>
              <a:rPr lang="en-US" dirty="0" smtClean="0"/>
              <a:t>drives</a:t>
            </a:r>
          </a:p>
          <a:p>
            <a:pPr lvl="1"/>
            <a:endParaRPr lang="en-US" dirty="0" smtClean="0"/>
          </a:p>
          <a:p>
            <a:pPr lvl="1"/>
            <a:endParaRPr lang="en-US" sz="1050" dirty="0"/>
          </a:p>
          <a:p>
            <a:pPr lvl="1"/>
            <a:r>
              <a:rPr lang="en-US" dirty="0"/>
              <a:t>Laptops, tablets, and desktop computers all run operating systems. Some examples include versions of Microsoft Windows (like Windows 10, Windows 8, Windows 7, Windows Vista, and Windows XP), Apple's </a:t>
            </a:r>
            <a:r>
              <a:rPr lang="en-US" dirty="0" err="1"/>
              <a:t>macOS</a:t>
            </a:r>
            <a:r>
              <a:rPr lang="en-US" dirty="0"/>
              <a:t> (formerly OS X), </a:t>
            </a:r>
            <a:r>
              <a:rPr lang="en-US" dirty="0" err="1"/>
              <a:t>iOS</a:t>
            </a:r>
            <a:r>
              <a:rPr lang="en-US" dirty="0"/>
              <a:t>, Chrome OS, BlackBerry Tablet OS, and flavors of the open source operating system Linux.</a:t>
            </a:r>
            <a:endParaRPr lang="en-US" dirty="0" smtClean="0"/>
          </a:p>
        </p:txBody>
      </p:sp>
    </p:spTree>
    <p:extLst>
      <p:ext uri="{BB962C8B-B14F-4D97-AF65-F5344CB8AC3E}">
        <p14:creationId xmlns:p14="http://schemas.microsoft.com/office/powerpoint/2010/main" val="8180850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97736" y="1120463"/>
            <a:ext cx="6362165" cy="643944"/>
          </a:xfrm>
          <a:prstGeom prst="rect">
            <a:avLst/>
          </a:prstGeom>
          <a:noFill/>
        </p:spPr>
        <p:txBody>
          <a:bodyPr wrap="square" rtlCol="0">
            <a:spAutoFit/>
          </a:bodyPr>
          <a:lstStyle/>
          <a:p>
            <a:r>
              <a:rPr lang="en-US" sz="3600" dirty="0" smtClean="0">
                <a:latin typeface="Arial Black" panose="020B0A04020102020204" pitchFamily="34" charset="0"/>
              </a:rPr>
              <a:t>Kernel</a:t>
            </a:r>
            <a:endParaRPr lang="en-US" sz="3600" dirty="0">
              <a:latin typeface="Arial Black" panose="020B0A04020102020204" pitchFamily="34" charset="0"/>
            </a:endParaRPr>
          </a:p>
        </p:txBody>
      </p:sp>
      <p:sp>
        <p:nvSpPr>
          <p:cNvPr id="3" name="TextBox 2"/>
          <p:cNvSpPr txBox="1"/>
          <p:nvPr/>
        </p:nvSpPr>
        <p:spPr>
          <a:xfrm>
            <a:off x="1197736" y="2137893"/>
            <a:ext cx="4971244" cy="147732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kernel</a:t>
            </a:r>
            <a:r>
              <a:rPr lang="en-US" dirty="0">
                <a:latin typeface="Times New Roman" panose="02020603050405020304" pitchFamily="18" charset="0"/>
                <a:cs typeface="Times New Roman" panose="02020603050405020304" pitchFamily="18" charset="0"/>
              </a:rPr>
              <a:t> which is called the core of a computer's operating system, with complete control over everything in the system. On most systems, it is one of the first programs loaded on start-up </a:t>
            </a:r>
            <a:r>
              <a:rPr lang="en-US" dirty="0" smtClean="0">
                <a:latin typeface="Times New Roman" panose="02020603050405020304" pitchFamily="18" charset="0"/>
                <a:cs typeface="Times New Roman" panose="02020603050405020304" pitchFamily="18" charset="0"/>
              </a:rPr>
              <a:t>after </a:t>
            </a: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boot loader.</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4821" y="1983794"/>
            <a:ext cx="4131011" cy="3262853"/>
          </a:xfrm>
          <a:prstGeom prst="rect">
            <a:avLst/>
          </a:prstGeom>
        </p:spPr>
      </p:pic>
      <p:sp>
        <p:nvSpPr>
          <p:cNvPr id="5" name="TextBox 4"/>
          <p:cNvSpPr txBox="1"/>
          <p:nvPr/>
        </p:nvSpPr>
        <p:spPr>
          <a:xfrm>
            <a:off x="1429555" y="4043966"/>
            <a:ext cx="4739425" cy="186743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9481098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97736" y="1120463"/>
            <a:ext cx="6362165" cy="643944"/>
          </a:xfrm>
          <a:prstGeom prst="rect">
            <a:avLst/>
          </a:prstGeom>
          <a:noFill/>
        </p:spPr>
        <p:txBody>
          <a:bodyPr wrap="square" rtlCol="0">
            <a:spAutoFit/>
          </a:bodyPr>
          <a:lstStyle/>
          <a:p>
            <a:r>
              <a:rPr lang="en-US" sz="3600" dirty="0" smtClean="0">
                <a:latin typeface="Arial Black" panose="020B0A04020102020204" pitchFamily="34" charset="0"/>
              </a:rPr>
              <a:t>Kernel</a:t>
            </a:r>
            <a:endParaRPr lang="en-US" sz="3600" dirty="0">
              <a:latin typeface="Arial Black" panose="020B0A04020102020204" pitchFamily="34" charset="0"/>
            </a:endParaRPr>
          </a:p>
        </p:txBody>
      </p:sp>
      <p:graphicFrame>
        <p:nvGraphicFramePr>
          <p:cNvPr id="2" name="Diagram 1"/>
          <p:cNvGraphicFramePr/>
          <p:nvPr>
            <p:extLst>
              <p:ext uri="{D42A27DB-BD31-4B8C-83A1-F6EECF244321}">
                <p14:modId xmlns:p14="http://schemas.microsoft.com/office/powerpoint/2010/main" val="1492268773"/>
              </p:ext>
            </p:extLst>
          </p:nvPr>
        </p:nvGraphicFramePr>
        <p:xfrm>
          <a:off x="5087155" y="2099257"/>
          <a:ext cx="7104845" cy="3168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1197736" y="2137893"/>
            <a:ext cx="4971244" cy="2308324"/>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kernel</a:t>
            </a:r>
            <a:r>
              <a:rPr lang="en-US" dirty="0">
                <a:latin typeface="Times New Roman" panose="02020603050405020304" pitchFamily="18" charset="0"/>
                <a:cs typeface="Times New Roman" panose="02020603050405020304" pitchFamily="18" charset="0"/>
              </a:rPr>
              <a:t> which is called the core of a computer's operating system, with complete control over everything in the system. On most systems, it is one of the first programs loaded on start-up </a:t>
            </a:r>
            <a:r>
              <a:rPr lang="en-US" dirty="0" smtClean="0">
                <a:latin typeface="Times New Roman" panose="02020603050405020304" pitchFamily="18" charset="0"/>
                <a:cs typeface="Times New Roman" panose="02020603050405020304" pitchFamily="18" charset="0"/>
              </a:rPr>
              <a:t>after </a:t>
            </a: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boot loader.</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197736" y="4358038"/>
            <a:ext cx="4868214" cy="923330"/>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Three major types of kernel based operating system.</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54446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97736" y="1120463"/>
            <a:ext cx="6362165" cy="643944"/>
          </a:xfrm>
          <a:prstGeom prst="rect">
            <a:avLst/>
          </a:prstGeom>
          <a:noFill/>
        </p:spPr>
        <p:txBody>
          <a:bodyPr wrap="square" rtlCol="0">
            <a:spAutoFit/>
          </a:bodyPr>
          <a:lstStyle/>
          <a:p>
            <a:r>
              <a:rPr lang="en-US" sz="3600" dirty="0" smtClean="0">
                <a:latin typeface="Arial Black" panose="020B0A04020102020204" pitchFamily="34" charset="0"/>
              </a:rPr>
              <a:t>Kernel Space</a:t>
            </a:r>
            <a:endParaRPr lang="en-US" dirty="0">
              <a:latin typeface="Arial Black" panose="020B0A04020102020204" pitchFamily="34" charset="0"/>
            </a:endParaRPr>
          </a:p>
        </p:txBody>
      </p:sp>
      <p:graphicFrame>
        <p:nvGraphicFramePr>
          <p:cNvPr id="9" name="Diagram 8"/>
          <p:cNvGraphicFramePr/>
          <p:nvPr>
            <p:extLst>
              <p:ext uri="{D42A27DB-BD31-4B8C-83A1-F6EECF244321}">
                <p14:modId xmlns:p14="http://schemas.microsoft.com/office/powerpoint/2010/main" val="1762081643"/>
              </p:ext>
            </p:extLst>
          </p:nvPr>
        </p:nvGraphicFramePr>
        <p:xfrm>
          <a:off x="6722772" y="2434107"/>
          <a:ext cx="5087156" cy="24083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a:xfrm>
            <a:off x="1197736" y="2125014"/>
            <a:ext cx="5525036" cy="286232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Any program which runs in operating system have two  space mode.</a:t>
            </a:r>
          </a:p>
          <a:p>
            <a:pPr algn="just"/>
            <a:endParaRPr lang="en-US" dirty="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User Space:</a:t>
            </a:r>
            <a:r>
              <a:rPr lang="en-US" dirty="0" smtClean="0">
                <a:latin typeface="Times New Roman" panose="02020603050405020304" pitchFamily="18" charset="0"/>
                <a:cs typeface="Times New Roman" panose="02020603050405020304" pitchFamily="18" charset="0"/>
              </a:rPr>
              <a:t> It contains less privileges and limited access.</a:t>
            </a:r>
          </a:p>
          <a:p>
            <a:pPr algn="just"/>
            <a:r>
              <a:rPr lang="en-US" dirty="0" smtClean="0">
                <a:latin typeface="Times New Roman" panose="02020603050405020304" pitchFamily="18" charset="0"/>
                <a:cs typeface="Times New Roman" panose="02020603050405020304" pitchFamily="18" charset="0"/>
              </a:rPr>
              <a:t>If crash it will destroy single process.</a:t>
            </a: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Kernel Space</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Kernel space contains high privileges with all access level. If crash then the whole operating </a:t>
            </a:r>
            <a:r>
              <a:rPr lang="en-US" dirty="0">
                <a:latin typeface="Times New Roman" panose="02020603050405020304" pitchFamily="18" charset="0"/>
                <a:cs typeface="Times New Roman" panose="02020603050405020304" pitchFamily="18" charset="0"/>
              </a:rPr>
              <a:t>system </a:t>
            </a:r>
            <a:r>
              <a:rPr lang="en-US" dirty="0" smtClean="0">
                <a:latin typeface="Times New Roman" panose="02020603050405020304" pitchFamily="18" charset="0"/>
                <a:cs typeface="Times New Roman" panose="02020603050405020304" pitchFamily="18" charset="0"/>
              </a:rPr>
              <a:t>will be interrupted.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54405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97736" y="1120463"/>
            <a:ext cx="6362165" cy="643944"/>
          </a:xfrm>
          <a:prstGeom prst="rect">
            <a:avLst/>
          </a:prstGeom>
          <a:noFill/>
        </p:spPr>
        <p:txBody>
          <a:bodyPr wrap="square" rtlCol="0">
            <a:spAutoFit/>
          </a:bodyPr>
          <a:lstStyle/>
          <a:p>
            <a:r>
              <a:rPr lang="en-US" sz="3600" dirty="0" smtClean="0">
                <a:latin typeface="Arial Black" panose="020B0A04020102020204" pitchFamily="34" charset="0"/>
              </a:rPr>
              <a:t>Monolithic Kernel</a:t>
            </a:r>
            <a:endParaRPr lang="en-US" dirty="0">
              <a:latin typeface="Arial Black" panose="020B0A04020102020204" pitchFamily="34" charset="0"/>
            </a:endParaRPr>
          </a:p>
        </p:txBody>
      </p:sp>
      <p:sp>
        <p:nvSpPr>
          <p:cNvPr id="8" name="TextBox 7"/>
          <p:cNvSpPr txBox="1"/>
          <p:nvPr/>
        </p:nvSpPr>
        <p:spPr>
          <a:xfrm>
            <a:off x="1197736" y="2047741"/>
            <a:ext cx="9581881" cy="378565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 Monolithic kernel is an OS architecture where the entire operating </a:t>
            </a:r>
            <a:r>
              <a:rPr lang="en-US" dirty="0" smtClean="0">
                <a:latin typeface="Times New Roman" panose="02020603050405020304" pitchFamily="18" charset="0"/>
                <a:cs typeface="Times New Roman" panose="02020603050405020304" pitchFamily="18" charset="0"/>
              </a:rPr>
              <a:t>system </a:t>
            </a:r>
            <a:r>
              <a:rPr lang="en-US" dirty="0">
                <a:latin typeface="Times New Roman" panose="02020603050405020304" pitchFamily="18" charset="0"/>
                <a:cs typeface="Times New Roman" panose="02020603050405020304" pitchFamily="18" charset="0"/>
              </a:rPr>
              <a:t>(which includes the device drivers, file system, and the application IPC) is working in kernel space. Monolithic kernels are able to dynamically load (and unload) executable modules at runtime</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Monolithic kernel </a:t>
            </a:r>
            <a:r>
              <a:rPr lang="en-US" sz="2000" b="1" dirty="0">
                <a:latin typeface="Times New Roman" panose="02020603050405020304" pitchFamily="18" charset="0"/>
                <a:cs typeface="Times New Roman" panose="02020603050405020304" pitchFamily="18" charset="0"/>
              </a:rPr>
              <a:t>Based Operating System </a:t>
            </a:r>
            <a:r>
              <a:rPr lang="en-US" sz="2000" b="1" dirty="0" smtClean="0">
                <a:latin typeface="Times New Roman" panose="02020603050405020304" pitchFamily="18" charset="0"/>
                <a:cs typeface="Times New Roman" panose="02020603050405020304" pitchFamily="18" charset="0"/>
              </a:rPr>
              <a:t>:   </a:t>
            </a:r>
            <a:r>
              <a:rPr lang="pt-BR" dirty="0" smtClean="0">
                <a:latin typeface="Times New Roman" panose="02020603050405020304" pitchFamily="18" charset="0"/>
                <a:cs typeface="Times New Roman" panose="02020603050405020304" pitchFamily="18" charset="0"/>
              </a:rPr>
              <a:t>Linux</a:t>
            </a:r>
            <a:r>
              <a:rPr lang="pt-BR" dirty="0">
                <a:latin typeface="Times New Roman" panose="02020603050405020304" pitchFamily="18" charset="0"/>
                <a:cs typeface="Times New Roman" panose="02020603050405020304" pitchFamily="18" charset="0"/>
              </a:rPr>
              <a:t>, BSDs, Solaris, OS-9, AIX, HP-UX, DOS etc</a:t>
            </a:r>
            <a:r>
              <a:rPr lang="pt-BR" dirty="0" smtClean="0">
                <a:latin typeface="Times New Roman" panose="02020603050405020304" pitchFamily="18" charset="0"/>
                <a:cs typeface="Times New Roman" panose="02020603050405020304" pitchFamily="18" charset="0"/>
              </a:rPr>
              <a:t>.</a:t>
            </a:r>
          </a:p>
          <a:p>
            <a:endParaRPr lang="pt-BR"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Microkernel Based Operating System: </a:t>
            </a:r>
            <a:r>
              <a:rPr lang="pt-BR" dirty="0" smtClean="0">
                <a:latin typeface="Times New Roman" panose="02020603050405020304" pitchFamily="18" charset="0"/>
                <a:cs typeface="Times New Roman" panose="02020603050405020304" pitchFamily="18" charset="0"/>
              </a:rPr>
              <a:t>QNX, Symbian, L4Linux </a:t>
            </a:r>
            <a:r>
              <a:rPr lang="pt-BR" dirty="0">
                <a:latin typeface="Times New Roman" panose="02020603050405020304" pitchFamily="18" charset="0"/>
                <a:cs typeface="Times New Roman" panose="02020603050405020304" pitchFamily="18" charset="0"/>
              </a:rPr>
              <a:t>etc</a:t>
            </a:r>
            <a:r>
              <a:rPr lang="pt-BR" dirty="0" smtClean="0">
                <a:latin typeface="Times New Roman" panose="02020603050405020304" pitchFamily="18" charset="0"/>
                <a:cs typeface="Times New Roman" panose="02020603050405020304" pitchFamily="18" charset="0"/>
              </a:rPr>
              <a:t>.</a:t>
            </a:r>
          </a:p>
          <a:p>
            <a:endParaRPr lang="pt-BR" dirty="0">
              <a:latin typeface="Times New Roman" panose="02020603050405020304" pitchFamily="18" charset="0"/>
              <a:cs typeface="Times New Roman" panose="02020603050405020304" pitchFamily="18" charset="0"/>
            </a:endParaRPr>
          </a:p>
          <a:p>
            <a:pPr lvl="0"/>
            <a:r>
              <a:rPr lang="en-US" sz="2000" b="1" dirty="0">
                <a:latin typeface="Times New Roman" panose="02020603050405020304" pitchFamily="18" charset="0"/>
                <a:cs typeface="Times New Roman" panose="02020603050405020304" pitchFamily="18" charset="0"/>
              </a:rPr>
              <a:t>Hybrid Kernel </a:t>
            </a:r>
            <a:r>
              <a:rPr lang="en-US" sz="2000" b="1" dirty="0" smtClean="0">
                <a:latin typeface="Times New Roman" panose="02020603050405020304" pitchFamily="18" charset="0"/>
                <a:cs typeface="Times New Roman" panose="02020603050405020304" pitchFamily="18" charset="0"/>
              </a:rPr>
              <a:t>Based Operating System: </a:t>
            </a:r>
            <a:r>
              <a:rPr lang="en-US" dirty="0">
                <a:latin typeface="Times New Roman" panose="02020603050405020304" pitchFamily="18" charset="0"/>
                <a:cs typeface="Times New Roman" panose="02020603050405020304" pitchFamily="18" charset="0"/>
              </a:rPr>
              <a:t>The Microsoft </a:t>
            </a:r>
            <a:r>
              <a:rPr lang="en-US" dirty="0" smtClean="0">
                <a:latin typeface="Times New Roman" panose="02020603050405020304" pitchFamily="18" charset="0"/>
                <a:cs typeface="Times New Roman" panose="02020603050405020304" pitchFamily="18" charset="0"/>
              </a:rPr>
              <a:t>NT, Windows etc.</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5006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97736" y="1120463"/>
            <a:ext cx="6362165" cy="643944"/>
          </a:xfrm>
          <a:prstGeom prst="rect">
            <a:avLst/>
          </a:prstGeom>
          <a:noFill/>
        </p:spPr>
        <p:txBody>
          <a:bodyPr wrap="square" rtlCol="0">
            <a:spAutoFit/>
          </a:bodyPr>
          <a:lstStyle/>
          <a:p>
            <a:r>
              <a:rPr lang="en-US" sz="3600" dirty="0" smtClean="0">
                <a:latin typeface="Arial Black" panose="020B0A04020102020204" pitchFamily="34" charset="0"/>
              </a:rPr>
              <a:t>Monolithic Kernel</a:t>
            </a:r>
            <a:endParaRPr lang="en-US" dirty="0">
              <a:latin typeface="Arial Black" panose="020B0A04020102020204" pitchFamily="34" charset="0"/>
            </a:endParaRPr>
          </a:p>
        </p:txBody>
      </p:sp>
      <p:sp>
        <p:nvSpPr>
          <p:cNvPr id="2" name="TextBox 1"/>
          <p:cNvSpPr txBox="1"/>
          <p:nvPr/>
        </p:nvSpPr>
        <p:spPr>
          <a:xfrm>
            <a:off x="1197736" y="2047741"/>
            <a:ext cx="5679583"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monolithic kernel is an operating system software framework that holds all privileges to access input/output (I/O) devices, memory, hardware interrupts and the CPU stack</a:t>
            </a:r>
            <a:r>
              <a:rPr lang="en-US" dirty="0" smtClean="0">
                <a:latin typeface="Times New Roman" panose="02020603050405020304" pitchFamily="18" charset="0"/>
                <a:cs typeface="Times New Roman" panose="02020603050405020304" pitchFamily="18" charset="0"/>
              </a:rPr>
              <a:t>.</a:t>
            </a:r>
          </a:p>
          <a:p>
            <a:pPr algn="just"/>
            <a:endParaRPr lang="en-US"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Monolithic </a:t>
            </a:r>
            <a:r>
              <a:rPr lang="en-US" dirty="0">
                <a:latin typeface="Times New Roman" panose="02020603050405020304" pitchFamily="18" charset="0"/>
                <a:cs typeface="Times New Roman" panose="02020603050405020304" pitchFamily="18" charset="0"/>
              </a:rPr>
              <a:t>kernels tend to be larger than other kernels because they deal with so many aspects of computer processing at the lowest level, and therefore have to incorporate code that interfaces with many devices, I/O and interrupt channels, and other hardware </a:t>
            </a:r>
            <a:r>
              <a:rPr lang="en-US" dirty="0" smtClean="0">
                <a:latin typeface="Times New Roman" panose="02020603050405020304" pitchFamily="18" charset="0"/>
                <a:cs typeface="Times New Roman" panose="02020603050405020304" pitchFamily="18" charset="0"/>
              </a:rPr>
              <a:t>operators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In monolithic kernel based operating system all VPS, System call, IPC, File system, Scheduler, Virtual Memory, Device Drivers placed with kernel.</a:t>
            </a: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993229" y="2786405"/>
            <a:ext cx="1287887" cy="369332"/>
          </a:xfrm>
          <a:prstGeom prst="rect">
            <a:avLst/>
          </a:prstGeom>
          <a:solidFill>
            <a:srgbClr val="FFFF00"/>
          </a:solidFill>
        </p:spPr>
        <p:txBody>
          <a:bodyPr wrap="square" rtlCol="0">
            <a:spAutoFit/>
          </a:bodyPr>
          <a:lstStyle/>
          <a:p>
            <a:r>
              <a:rPr lang="en-US" dirty="0" smtClean="0"/>
              <a:t>User Space</a:t>
            </a:r>
            <a:endParaRPr lang="en-US" dirty="0"/>
          </a:p>
        </p:txBody>
      </p:sp>
      <p:sp>
        <p:nvSpPr>
          <p:cNvPr id="9" name="TextBox 8"/>
          <p:cNvSpPr txBox="1"/>
          <p:nvPr/>
        </p:nvSpPr>
        <p:spPr>
          <a:xfrm>
            <a:off x="6877319" y="4204219"/>
            <a:ext cx="1416675" cy="369332"/>
          </a:xfrm>
          <a:prstGeom prst="rect">
            <a:avLst/>
          </a:prstGeom>
          <a:solidFill>
            <a:srgbClr val="00B050"/>
          </a:solidFill>
        </p:spPr>
        <p:txBody>
          <a:bodyPr wrap="square" rtlCol="0">
            <a:spAutoFit/>
          </a:bodyPr>
          <a:lstStyle/>
          <a:p>
            <a:r>
              <a:rPr lang="en-US" dirty="0" smtClean="0"/>
              <a:t>Kernel Space</a:t>
            </a:r>
            <a:endParaRPr lang="en-US" dirty="0"/>
          </a:p>
        </p:txBody>
      </p:sp>
      <p:sp>
        <p:nvSpPr>
          <p:cNvPr id="5" name="TextBox 4"/>
          <p:cNvSpPr txBox="1"/>
          <p:nvPr/>
        </p:nvSpPr>
        <p:spPr>
          <a:xfrm>
            <a:off x="7302320" y="5622033"/>
            <a:ext cx="1004552" cy="369332"/>
          </a:xfrm>
          <a:prstGeom prst="rect">
            <a:avLst/>
          </a:prstGeom>
          <a:solidFill>
            <a:schemeClr val="bg1">
              <a:lumMod val="65000"/>
            </a:schemeClr>
          </a:solidFill>
        </p:spPr>
        <p:txBody>
          <a:bodyPr wrap="square" rtlCol="0">
            <a:spAutoFit/>
          </a:bodyPr>
          <a:lstStyle/>
          <a:p>
            <a:r>
              <a:rPr lang="en-US" dirty="0" smtClean="0"/>
              <a:t>Machine</a:t>
            </a:r>
            <a:endParaRPr lang="en-US" dirty="0"/>
          </a:p>
        </p:txBody>
      </p:sp>
      <p:sp>
        <p:nvSpPr>
          <p:cNvPr id="7" name="TextBox 6"/>
          <p:cNvSpPr txBox="1"/>
          <p:nvPr/>
        </p:nvSpPr>
        <p:spPr>
          <a:xfrm>
            <a:off x="8293994" y="2128841"/>
            <a:ext cx="3479845" cy="369332"/>
          </a:xfrm>
          <a:prstGeom prst="rect">
            <a:avLst/>
          </a:prstGeom>
          <a:solidFill>
            <a:srgbClr val="9AD9EA"/>
          </a:solidFill>
        </p:spPr>
        <p:txBody>
          <a:bodyPr wrap="square" rtlCol="0">
            <a:spAutoFit/>
          </a:bodyPr>
          <a:lstStyle/>
          <a:p>
            <a:r>
              <a:rPr lang="en-US" b="1" dirty="0" smtClean="0">
                <a:solidFill>
                  <a:srgbClr val="FF0000"/>
                </a:solidFill>
                <a:latin typeface="Times New Roman" panose="02020603050405020304" pitchFamily="18" charset="0"/>
                <a:cs typeface="Times New Roman" panose="02020603050405020304" pitchFamily="18" charset="0"/>
              </a:rPr>
              <a:t>Architecture </a:t>
            </a:r>
            <a:r>
              <a:rPr lang="en-US" b="1" dirty="0">
                <a:solidFill>
                  <a:srgbClr val="FF0000"/>
                </a:solidFill>
                <a:latin typeface="Times New Roman" panose="02020603050405020304" pitchFamily="18" charset="0"/>
                <a:cs typeface="Times New Roman" panose="02020603050405020304" pitchFamily="18" charset="0"/>
              </a:rPr>
              <a:t>of M</a:t>
            </a:r>
            <a:r>
              <a:rPr lang="en-US" b="1" dirty="0" smtClean="0">
                <a:solidFill>
                  <a:srgbClr val="FF0000"/>
                </a:solidFill>
                <a:latin typeface="Times New Roman" panose="02020603050405020304" pitchFamily="18" charset="0"/>
                <a:cs typeface="Times New Roman" panose="02020603050405020304" pitchFamily="18" charset="0"/>
              </a:rPr>
              <a:t>onolithic kernel</a:t>
            </a:r>
            <a:endParaRPr lang="en-US" b="1" dirty="0">
              <a:solidFill>
                <a:srgbClr val="FF0000"/>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a:stretch>
            <a:fillRect/>
          </a:stretch>
        </p:blipFill>
        <p:spPr>
          <a:xfrm>
            <a:off x="8293994" y="2498173"/>
            <a:ext cx="3479845" cy="3781425"/>
          </a:xfrm>
          <a:prstGeom prst="rect">
            <a:avLst/>
          </a:prstGeom>
        </p:spPr>
      </p:pic>
    </p:spTree>
    <p:extLst>
      <p:ext uri="{BB962C8B-B14F-4D97-AF65-F5344CB8AC3E}">
        <p14:creationId xmlns:p14="http://schemas.microsoft.com/office/powerpoint/2010/main" val="2125150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97736" y="1120463"/>
            <a:ext cx="6362165" cy="643944"/>
          </a:xfrm>
          <a:prstGeom prst="rect">
            <a:avLst/>
          </a:prstGeom>
          <a:noFill/>
        </p:spPr>
        <p:txBody>
          <a:bodyPr wrap="square" rtlCol="0">
            <a:spAutoFit/>
          </a:bodyPr>
          <a:lstStyle/>
          <a:p>
            <a:r>
              <a:rPr lang="en-US" sz="3600" dirty="0" smtClean="0">
                <a:latin typeface="Arial Black" panose="020B0A04020102020204" pitchFamily="34" charset="0"/>
              </a:rPr>
              <a:t>Monolithic Kernel</a:t>
            </a:r>
            <a:endParaRPr lang="en-US" dirty="0">
              <a:latin typeface="Arial Black" panose="020B0A04020102020204" pitchFamily="34" charset="0"/>
            </a:endParaRPr>
          </a:p>
        </p:txBody>
      </p:sp>
      <p:pic>
        <p:nvPicPr>
          <p:cNvPr id="1026" name="Picture 2" descr="Image result for monolithic operating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7736" y="2700407"/>
            <a:ext cx="9673768" cy="239962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197736" y="2054076"/>
            <a:ext cx="9648012"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Microkernel based Operating System Application IPC, UNIX Server, Device Driver, File server all are in user space mode.</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197736" y="5659381"/>
            <a:ext cx="9648012"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In hybrid kernel based operating System Application,  File Server and UNIX Server are in user mode and others are in kernel space.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512417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1737</TotalTime>
  <Words>892</Words>
  <Application>Microsoft Office PowerPoint</Application>
  <PresentationFormat>Widescreen</PresentationFormat>
  <Paragraphs>95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vt:lpstr>
      <vt:lpstr>Calibri Light</vt:lpstr>
      <vt:lpstr>Times New Roman</vt:lpstr>
      <vt:lpstr>Wingdings</vt:lpstr>
      <vt:lpstr>Retrospect</vt:lpstr>
      <vt:lpstr>Monolithic Kernel Based operating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Monolithic Kernel Based operating System</dc:title>
  <dc:creator>Shaykh Siddique</dc:creator>
  <cp:lastModifiedBy>Shaykh Siddique</cp:lastModifiedBy>
  <cp:revision>28</cp:revision>
  <dcterms:created xsi:type="dcterms:W3CDTF">2018-09-17T14:54:12Z</dcterms:created>
  <dcterms:modified xsi:type="dcterms:W3CDTF">2018-09-18T19:51:38Z</dcterms:modified>
</cp:coreProperties>
</file>