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4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5" r:id="rId17"/>
    <p:sldId id="278" r:id="rId18"/>
    <p:sldId id="277" r:id="rId19"/>
    <p:sldId id="279" r:id="rId20"/>
    <p:sldId id="280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SHORTEST JOB </a:t>
            </a:r>
            <a:r>
              <a:rPr lang="en-US" dirty="0" smtClean="0"/>
              <a:t>FIRST</a:t>
            </a:r>
            <a:br>
              <a:rPr lang="en-US" dirty="0" smtClean="0"/>
            </a:br>
            <a:r>
              <a:rPr lang="en-US" sz="4400" dirty="0"/>
              <a:t>(</a:t>
            </a:r>
            <a:r>
              <a:rPr lang="en-US" sz="4400" dirty="0" smtClean="0"/>
              <a:t>Scheduling Algorithm)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4520484"/>
            <a:ext cx="995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Shaykh Siddique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2016-1-60-053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86146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4):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P5, P3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0230" y="321831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8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8457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5):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0230" y="321831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971926" y="3956064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3256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7):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50230" y="321831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971926" y="3956064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4880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7):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P5,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971926" y="3956064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87950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11):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P5,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08788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b="1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16):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P5,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				  16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301" y="5284475"/>
            <a:ext cx="17682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10880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21):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				  16				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301" y="5284475"/>
            <a:ext cx="17682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8950" y="5284475"/>
            <a:ext cx="1768273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(0-0)+(11-2) 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(2-2)+(3-3)+(5-4)</a:t>
                      </a:r>
                      <a:endParaRPr lang="en-US" sz="1200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(4-4)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(7-5)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(16-3)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21):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				  16				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301" y="5284475"/>
            <a:ext cx="17682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8950" y="5284475"/>
            <a:ext cx="1768273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10750" y="2334836"/>
            <a:ext cx="134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S.T-A.T</a:t>
            </a:r>
          </a:p>
          <a:p>
            <a:r>
              <a:rPr lang="en-US" dirty="0" smtClean="0"/>
              <a:t>S.T-(last)C.T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16406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21):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				  16				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301" y="5284475"/>
            <a:ext cx="17682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8950" y="5284475"/>
            <a:ext cx="1768273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10750" y="2334836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B.T + W.T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69262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0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         7 			   11				  16				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3689" y="5284475"/>
            <a:ext cx="354463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289" y="5284475"/>
            <a:ext cx="54496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8564" y="5294000"/>
            <a:ext cx="1195836" cy="27699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301" y="5284475"/>
            <a:ext cx="176827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8950" y="5284475"/>
            <a:ext cx="1768273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10750" y="2334836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B.T + W.T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18614"/>
              </p:ext>
            </p:extLst>
          </p:nvPr>
        </p:nvGraphicFramePr>
        <p:xfrm>
          <a:off x="7091679" y="2303768"/>
          <a:ext cx="40640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403" y="2240924"/>
            <a:ext cx="529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Preemptive/Non </a:t>
            </a:r>
            <a:r>
              <a:rPr lang="en-US" dirty="0"/>
              <a:t>preemptive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Arrival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Burst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Remaining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Waiting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Turn Around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39403" y="5460642"/>
            <a:ext cx="9234152" cy="206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9403" y="4881093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5155" y="5692255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0614" y="5692255"/>
            <a:ext cx="9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18746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9403" y="5067300"/>
            <a:ext cx="722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 Waiting Time: </a:t>
            </a:r>
            <a:r>
              <a:rPr lang="en-US" dirty="0" smtClean="0"/>
              <a:t>(9 + 1 + 0 + 2 + 13) /5  =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 Time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 :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9403" y="5067300"/>
            <a:ext cx="72203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Average Waiting Time: </a:t>
            </a:r>
            <a:r>
              <a:rPr lang="en-US" dirty="0" smtClean="0"/>
              <a:t>(9 + 1 + 0 + 2 + 13) /5  =   5</a:t>
            </a:r>
          </a:p>
          <a:p>
            <a:endParaRPr lang="en-US" dirty="0"/>
          </a:p>
          <a:p>
            <a:r>
              <a:rPr lang="en-US" sz="2000" b="1" dirty="0"/>
              <a:t>Average Turn Around Time: </a:t>
            </a:r>
            <a:r>
              <a:rPr lang="en-US" dirty="0"/>
              <a:t>(16 + 5 + 1 + 6 + 18) /5  =   9.2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Thank You.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1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37039"/>
              </p:ext>
            </p:extLst>
          </p:nvPr>
        </p:nvGraphicFramePr>
        <p:xfrm>
          <a:off x="1339403" y="2179189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62760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0):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47975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2):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26" y="319429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2391" y="283402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63275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2):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26" y="319429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2391" y="283402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54733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3):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1440" y="3230643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85836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3):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1440" y="3230643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5689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4):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P5, P3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23909"/>
              </p:ext>
            </p:extLst>
          </p:nvPr>
        </p:nvGraphicFramePr>
        <p:xfrm>
          <a:off x="1339403" y="2186702"/>
          <a:ext cx="8128002" cy="250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643373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Time/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Remaining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around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Waiting Time</a:t>
                      </a:r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="1" strike="noStrike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748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9403" y="1750061"/>
            <a:ext cx="935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Process in CPU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4):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P5, P3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71926" y="4303290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51440" y="2841786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50230" y="3218312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1926" y="3541629"/>
            <a:ext cx="476250" cy="390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339403" y="5273363"/>
            <a:ext cx="9234152" cy="27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9403" y="4693815"/>
            <a:ext cx="5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Gantt chart 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5155" y="550497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9404" y="5286064"/>
            <a:ext cx="557976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8200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5389" y="5284475"/>
            <a:ext cx="354463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0614" y="5504977"/>
            <a:ext cx="923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	  2      3       4      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1306</TotalTime>
  <Words>1266</Words>
  <Application>Microsoft Office PowerPoint</Application>
  <PresentationFormat>Widescreen</PresentationFormat>
  <Paragraphs>707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Retrospect</vt:lpstr>
      <vt:lpstr>SHORTEST JOB FIRST (Scheduling Algorithm)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JOB FIRST</dc:title>
  <dc:creator>Shaykh Siddique</dc:creator>
  <cp:lastModifiedBy>Shaykh Siddique</cp:lastModifiedBy>
  <cp:revision>20</cp:revision>
  <dcterms:created xsi:type="dcterms:W3CDTF">2018-10-23T10:34:54Z</dcterms:created>
  <dcterms:modified xsi:type="dcterms:W3CDTF">2018-10-24T08:21:09Z</dcterms:modified>
</cp:coreProperties>
</file>