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40" r:id="rId2"/>
    <p:sldId id="436" r:id="rId3"/>
    <p:sldId id="298" r:id="rId4"/>
    <p:sldId id="308" r:id="rId5"/>
    <p:sldId id="336" r:id="rId6"/>
    <p:sldId id="434" r:id="rId7"/>
    <p:sldId id="295" r:id="rId8"/>
    <p:sldId id="351" r:id="rId9"/>
    <p:sldId id="331" r:id="rId10"/>
    <p:sldId id="458" r:id="rId11"/>
    <p:sldId id="296" r:id="rId12"/>
    <p:sldId id="438" r:id="rId13"/>
    <p:sldId id="460" r:id="rId14"/>
    <p:sldId id="461" r:id="rId15"/>
    <p:sldId id="462" r:id="rId16"/>
    <p:sldId id="435" r:id="rId17"/>
    <p:sldId id="440" r:id="rId18"/>
    <p:sldId id="329" r:id="rId19"/>
    <p:sldId id="313" r:id="rId20"/>
    <p:sldId id="339" r:id="rId21"/>
    <p:sldId id="441" r:id="rId22"/>
    <p:sldId id="312" r:id="rId23"/>
    <p:sldId id="442" r:id="rId24"/>
    <p:sldId id="316" r:id="rId25"/>
    <p:sldId id="444" r:id="rId26"/>
    <p:sldId id="443" r:id="rId27"/>
    <p:sldId id="445" r:id="rId28"/>
    <p:sldId id="446" r:id="rId29"/>
    <p:sldId id="447" r:id="rId30"/>
    <p:sldId id="448" r:id="rId31"/>
    <p:sldId id="449" r:id="rId32"/>
    <p:sldId id="451" r:id="rId33"/>
    <p:sldId id="453" r:id="rId34"/>
    <p:sldId id="452" r:id="rId35"/>
    <p:sldId id="454" r:id="rId36"/>
    <p:sldId id="455" r:id="rId37"/>
    <p:sldId id="456" r:id="rId38"/>
    <p:sldId id="457" r:id="rId39"/>
    <p:sldId id="450" r:id="rId40"/>
    <p:sldId id="317" r:id="rId41"/>
    <p:sldId id="301" r:id="rId42"/>
    <p:sldId id="318" r:id="rId43"/>
    <p:sldId id="463" r:id="rId44"/>
    <p:sldId id="412" r:id="rId45"/>
    <p:sldId id="421" r:id="rId46"/>
    <p:sldId id="431" r:id="rId47"/>
    <p:sldId id="309" r:id="rId48"/>
    <p:sldId id="422" r:id="rId49"/>
    <p:sldId id="432" r:id="rId50"/>
    <p:sldId id="424" r:id="rId51"/>
    <p:sldId id="425" r:id="rId52"/>
    <p:sldId id="427" r:id="rId53"/>
    <p:sldId id="426" r:id="rId54"/>
    <p:sldId id="428" r:id="rId55"/>
    <p:sldId id="416" r:id="rId56"/>
    <p:sldId id="430" r:id="rId57"/>
    <p:sldId id="405" r:id="rId58"/>
    <p:sldId id="408" r:id="rId59"/>
    <p:sldId id="411" r:id="rId60"/>
    <p:sldId id="413" r:id="rId61"/>
    <p:sldId id="414" r:id="rId62"/>
    <p:sldId id="37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69" autoAdjust="0"/>
  </p:normalViewPr>
  <p:slideViewPr>
    <p:cSldViewPr snapToGrid="0">
      <p:cViewPr varScale="1">
        <p:scale>
          <a:sx n="65" d="100"/>
          <a:sy n="65" d="100"/>
        </p:scale>
        <p:origin x="6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E5386-3619-4444-80D5-D5D58E558FF1}" type="datetimeFigureOut">
              <a:rPr lang="en-US" smtClean="0"/>
              <a:t>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B2AA8-5EEB-459D-9AA5-79DDA07440DA}" type="slidenum">
              <a:rPr lang="en-US" smtClean="0"/>
              <a:t>‹#›</a:t>
            </a:fld>
            <a:endParaRPr lang="en-US"/>
          </a:p>
        </p:txBody>
      </p:sp>
    </p:spTree>
    <p:extLst>
      <p:ext uri="{BB962C8B-B14F-4D97-AF65-F5344CB8AC3E}">
        <p14:creationId xmlns:p14="http://schemas.microsoft.com/office/powerpoint/2010/main" val="324021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a:extLst>
              <a:ext uri="{FF2B5EF4-FFF2-40B4-BE49-F238E27FC236}">
                <a16:creationId xmlns:a16="http://schemas.microsoft.com/office/drawing/2014/main" xmlns="" id="{E8834689-761E-45A3-AB30-E9532CA7B08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E444BF76-9795-49B9-8311-40DABC93A09A}" type="datetime1">
              <a:rPr kumimoji="0" lang="en-US" altLang="en-US" sz="1200" smtClean="0"/>
              <a:pPr/>
              <a:t>5/12/2019</a:t>
            </a:fld>
            <a:endParaRPr kumimoji="0" lang="en-US" altLang="en-US" sz="1200"/>
          </a:p>
        </p:txBody>
      </p:sp>
      <p:sp>
        <p:nvSpPr>
          <p:cNvPr id="12291" name="Rectangle 13">
            <a:extLst>
              <a:ext uri="{FF2B5EF4-FFF2-40B4-BE49-F238E27FC236}">
                <a16:creationId xmlns:a16="http://schemas.microsoft.com/office/drawing/2014/main" xmlns="" id="{8048B85B-1CFF-4888-9243-39BFBE7AB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9CB2B16-ACC3-43A9-AFCD-F05794D85621}" type="slidenum">
              <a:rPr kumimoji="0" lang="en-US" altLang="en-US" sz="1200" smtClean="0"/>
              <a:pPr/>
              <a:t>1</a:t>
            </a:fld>
            <a:endParaRPr kumimoji="0" lang="en-US" altLang="en-US" sz="1200"/>
          </a:p>
        </p:txBody>
      </p:sp>
      <p:sp>
        <p:nvSpPr>
          <p:cNvPr id="12292" name="Rectangle 2">
            <a:extLst>
              <a:ext uri="{FF2B5EF4-FFF2-40B4-BE49-F238E27FC236}">
                <a16:creationId xmlns:a16="http://schemas.microsoft.com/office/drawing/2014/main" xmlns="" id="{8759D224-141C-4E86-BDC0-CAC9953F1A25}"/>
              </a:ext>
            </a:extLst>
          </p:cNvPr>
          <p:cNvSpPr>
            <a:spLocks noGrp="1" noRot="1" noChangeAspect="1" noChangeArrowheads="1" noTextEdit="1"/>
          </p:cNvSpPr>
          <p:nvPr>
            <p:ph type="sldImg"/>
          </p:nvPr>
        </p:nvSpPr>
        <p:spPr>
          <a:xfrm>
            <a:off x="388938" y="685800"/>
            <a:ext cx="6088062" cy="3425825"/>
          </a:xfrm>
          <a:ln/>
        </p:spPr>
      </p:sp>
      <p:sp>
        <p:nvSpPr>
          <p:cNvPr id="12293" name="Rectangle 3">
            <a:extLst>
              <a:ext uri="{FF2B5EF4-FFF2-40B4-BE49-F238E27FC236}">
                <a16:creationId xmlns:a16="http://schemas.microsoft.com/office/drawing/2014/main" xmlns="" id="{D646EAEC-5E5C-4B2A-855D-7848AAC12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3083859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a:extLst>
              <a:ext uri="{FF2B5EF4-FFF2-40B4-BE49-F238E27FC236}">
                <a16:creationId xmlns:a16="http://schemas.microsoft.com/office/drawing/2014/main" xmlns="" id="{3ADC2C4F-9C7A-49E7-B31A-E26EC013C8B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983A3CB-27B7-4B03-8891-9183D3287065}" type="datetime1">
              <a:rPr kumimoji="0" lang="en-US" altLang="en-US" sz="1200" smtClean="0"/>
              <a:pPr/>
              <a:t>5/12/2019</a:t>
            </a:fld>
            <a:endParaRPr kumimoji="0" lang="en-US" altLang="en-US" sz="1200"/>
          </a:p>
        </p:txBody>
      </p:sp>
      <p:sp>
        <p:nvSpPr>
          <p:cNvPr id="25603" name="Rectangle 13">
            <a:extLst>
              <a:ext uri="{FF2B5EF4-FFF2-40B4-BE49-F238E27FC236}">
                <a16:creationId xmlns:a16="http://schemas.microsoft.com/office/drawing/2014/main" xmlns="" id="{34D850EE-42F1-4FB0-B57B-BEDC467884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DF2EB96-EA64-4467-BCA2-2941102457A3}" type="slidenum">
              <a:rPr kumimoji="0" lang="en-US" altLang="en-US" sz="1200" smtClean="0"/>
              <a:pPr/>
              <a:t>12</a:t>
            </a:fld>
            <a:endParaRPr kumimoji="0" lang="en-US" altLang="en-US" sz="1200"/>
          </a:p>
        </p:txBody>
      </p:sp>
      <p:sp>
        <p:nvSpPr>
          <p:cNvPr id="25604" name="Rectangle 2">
            <a:extLst>
              <a:ext uri="{FF2B5EF4-FFF2-40B4-BE49-F238E27FC236}">
                <a16:creationId xmlns:a16="http://schemas.microsoft.com/office/drawing/2014/main" xmlns="" id="{CBE5ADBD-3270-4022-8AF7-DB2F1F3EB3F2}"/>
              </a:ext>
            </a:extLst>
          </p:cNvPr>
          <p:cNvSpPr>
            <a:spLocks noGrp="1" noRot="1" noChangeAspect="1" noChangeArrowheads="1" noTextEdit="1"/>
          </p:cNvSpPr>
          <p:nvPr>
            <p:ph type="sldImg"/>
          </p:nvPr>
        </p:nvSpPr>
        <p:spPr>
          <a:ln/>
        </p:spPr>
      </p:sp>
      <p:sp>
        <p:nvSpPr>
          <p:cNvPr id="25605" name="Rectangle 3">
            <a:extLst>
              <a:ext uri="{FF2B5EF4-FFF2-40B4-BE49-F238E27FC236}">
                <a16:creationId xmlns:a16="http://schemas.microsoft.com/office/drawing/2014/main" xmlns="" id="{EE998632-0AC4-4213-BCE5-E513E39A14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Before we start entering code, I want to explain a bit about the way that your browser reads the formatting.  The tools of formatting are called “tags.”</a:t>
            </a:r>
          </a:p>
          <a:p>
            <a:pPr>
              <a:buFontTx/>
              <a:buChar char="•"/>
            </a:pPr>
            <a:r>
              <a:rPr lang="en-US" altLang="en-US">
                <a:latin typeface="Arial" panose="020B0604020202020204" pitchFamily="34" charset="0"/>
              </a:rPr>
              <a:t>Just like any other language HTML has certain rules of syntax.  </a:t>
            </a:r>
          </a:p>
          <a:p>
            <a:pPr>
              <a:buFontTx/>
              <a:buChar char="•"/>
            </a:pPr>
            <a:r>
              <a:rPr lang="en-US" altLang="en-US">
                <a:latin typeface="Arial" panose="020B0604020202020204" pitchFamily="34" charset="0"/>
              </a:rPr>
              <a:t>One of the most basic rules is the separation between content and formatting.</a:t>
            </a:r>
          </a:p>
          <a:p>
            <a:pPr>
              <a:buFontTx/>
              <a:buChar char="•"/>
            </a:pPr>
            <a:r>
              <a:rPr lang="en-US" altLang="en-US">
                <a:latin typeface="Arial" panose="020B0604020202020204" pitchFamily="34" charset="0"/>
              </a:rPr>
              <a:t>Formatting is indicated by the angle brackets.  For the most part, content falls between the angle brackets.</a:t>
            </a:r>
          </a:p>
        </p:txBody>
      </p:sp>
    </p:spTree>
    <p:extLst>
      <p:ext uri="{BB962C8B-B14F-4D97-AF65-F5344CB8AC3E}">
        <p14:creationId xmlns:p14="http://schemas.microsoft.com/office/powerpoint/2010/main" val="332118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a:extLst>
              <a:ext uri="{FF2B5EF4-FFF2-40B4-BE49-F238E27FC236}">
                <a16:creationId xmlns:a16="http://schemas.microsoft.com/office/drawing/2014/main" xmlns="" id="{A62592DC-F025-4254-9CC8-8103CA36DC4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2ED6DF5E-E091-4FE3-8967-8C263616BF83}" type="datetime1">
              <a:rPr kumimoji="0" lang="en-US" altLang="en-US" sz="1200" smtClean="0"/>
              <a:pPr/>
              <a:t>5/12/2019</a:t>
            </a:fld>
            <a:endParaRPr kumimoji="0" lang="en-US" altLang="en-US" sz="1200"/>
          </a:p>
        </p:txBody>
      </p:sp>
      <p:sp>
        <p:nvSpPr>
          <p:cNvPr id="37891" name="Rectangle 13">
            <a:extLst>
              <a:ext uri="{FF2B5EF4-FFF2-40B4-BE49-F238E27FC236}">
                <a16:creationId xmlns:a16="http://schemas.microsoft.com/office/drawing/2014/main" xmlns="" id="{BF9DD2FC-316A-4A99-893D-5682F4C341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79F356C-0D19-414B-9762-80C55B7E0A00}" type="slidenum">
              <a:rPr kumimoji="0" lang="en-US" altLang="en-US" sz="1200" smtClean="0"/>
              <a:pPr/>
              <a:t>16</a:t>
            </a:fld>
            <a:endParaRPr kumimoji="0" lang="en-US" altLang="en-US" sz="1200"/>
          </a:p>
        </p:txBody>
      </p:sp>
      <p:sp>
        <p:nvSpPr>
          <p:cNvPr id="37892" name="Rectangle 2">
            <a:extLst>
              <a:ext uri="{FF2B5EF4-FFF2-40B4-BE49-F238E27FC236}">
                <a16:creationId xmlns:a16="http://schemas.microsoft.com/office/drawing/2014/main" xmlns="" id="{DAC3FB0B-2E68-4086-B740-C5B5E4C177A5}"/>
              </a:ext>
            </a:extLst>
          </p:cNvPr>
          <p:cNvSpPr>
            <a:spLocks noGrp="1" noRot="1" noChangeAspect="1" noChangeArrowheads="1" noTextEdit="1"/>
          </p:cNvSpPr>
          <p:nvPr>
            <p:ph type="sldImg"/>
          </p:nvPr>
        </p:nvSpPr>
        <p:spPr>
          <a:ln/>
        </p:spPr>
      </p:sp>
      <p:sp>
        <p:nvSpPr>
          <p:cNvPr id="37893" name="Rectangle 3">
            <a:extLst>
              <a:ext uri="{FF2B5EF4-FFF2-40B4-BE49-F238E27FC236}">
                <a16:creationId xmlns:a16="http://schemas.microsoft.com/office/drawing/2014/main" xmlns="" id="{874830F1-BDB7-4E89-A2A0-7B65B06201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Always a good coding practice to type your closing tag right away and then put content in between.  This helps ensure you won’t have tags left open in your document.</a:t>
            </a:r>
          </a:p>
        </p:txBody>
      </p:sp>
    </p:spTree>
    <p:extLst>
      <p:ext uri="{BB962C8B-B14F-4D97-AF65-F5344CB8AC3E}">
        <p14:creationId xmlns:p14="http://schemas.microsoft.com/office/powerpoint/2010/main" val="96260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a:extLst>
              <a:ext uri="{FF2B5EF4-FFF2-40B4-BE49-F238E27FC236}">
                <a16:creationId xmlns:a16="http://schemas.microsoft.com/office/drawing/2014/main" xmlns="" id="{A62592DC-F025-4254-9CC8-8103CA36DC4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2ED6DF5E-E091-4FE3-8967-8C263616BF83}" type="datetime1">
              <a:rPr kumimoji="0" lang="en-US" altLang="en-US" sz="1200" smtClean="0"/>
              <a:pPr/>
              <a:t>5/12/2019</a:t>
            </a:fld>
            <a:endParaRPr kumimoji="0" lang="en-US" altLang="en-US" sz="1200"/>
          </a:p>
        </p:txBody>
      </p:sp>
      <p:sp>
        <p:nvSpPr>
          <p:cNvPr id="37891" name="Rectangle 13">
            <a:extLst>
              <a:ext uri="{FF2B5EF4-FFF2-40B4-BE49-F238E27FC236}">
                <a16:creationId xmlns:a16="http://schemas.microsoft.com/office/drawing/2014/main" xmlns="" id="{BF9DD2FC-316A-4A99-893D-5682F4C341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79F356C-0D19-414B-9762-80C55B7E0A00}" type="slidenum">
              <a:rPr kumimoji="0" lang="en-US" altLang="en-US" sz="1200" smtClean="0"/>
              <a:pPr/>
              <a:t>17</a:t>
            </a:fld>
            <a:endParaRPr kumimoji="0" lang="en-US" altLang="en-US" sz="1200"/>
          </a:p>
        </p:txBody>
      </p:sp>
      <p:sp>
        <p:nvSpPr>
          <p:cNvPr id="37892" name="Rectangle 2">
            <a:extLst>
              <a:ext uri="{FF2B5EF4-FFF2-40B4-BE49-F238E27FC236}">
                <a16:creationId xmlns:a16="http://schemas.microsoft.com/office/drawing/2014/main" xmlns="" id="{DAC3FB0B-2E68-4086-B740-C5B5E4C177A5}"/>
              </a:ext>
            </a:extLst>
          </p:cNvPr>
          <p:cNvSpPr>
            <a:spLocks noGrp="1" noRot="1" noChangeAspect="1" noChangeArrowheads="1" noTextEdit="1"/>
          </p:cNvSpPr>
          <p:nvPr>
            <p:ph type="sldImg"/>
          </p:nvPr>
        </p:nvSpPr>
        <p:spPr>
          <a:ln/>
        </p:spPr>
      </p:sp>
      <p:sp>
        <p:nvSpPr>
          <p:cNvPr id="37893" name="Rectangle 3">
            <a:extLst>
              <a:ext uri="{FF2B5EF4-FFF2-40B4-BE49-F238E27FC236}">
                <a16:creationId xmlns:a16="http://schemas.microsoft.com/office/drawing/2014/main" xmlns="" id="{874830F1-BDB7-4E89-A2A0-7B65B06201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Always a good coding practice to type your closing tag right away and then put content in between.  This helps ensure you won’t have tags left open in your document.</a:t>
            </a:r>
          </a:p>
        </p:txBody>
      </p:sp>
    </p:spTree>
    <p:extLst>
      <p:ext uri="{BB962C8B-B14F-4D97-AF65-F5344CB8AC3E}">
        <p14:creationId xmlns:p14="http://schemas.microsoft.com/office/powerpoint/2010/main" val="3228541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a:extLst>
              <a:ext uri="{FF2B5EF4-FFF2-40B4-BE49-F238E27FC236}">
                <a16:creationId xmlns:a16="http://schemas.microsoft.com/office/drawing/2014/main" xmlns="" id="{E43B4D09-1347-46E1-862B-DCF339C4DB2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4FFA12A-80F6-4278-9FE9-FC8D7CD93BA6}" type="datetime1">
              <a:rPr kumimoji="0" lang="en-US" altLang="en-US" sz="1200" smtClean="0"/>
              <a:pPr/>
              <a:t>5/12/2019</a:t>
            </a:fld>
            <a:endParaRPr kumimoji="0" lang="en-US" altLang="en-US" sz="1200"/>
          </a:p>
        </p:txBody>
      </p:sp>
      <p:sp>
        <p:nvSpPr>
          <p:cNvPr id="35843" name="Rectangle 13">
            <a:extLst>
              <a:ext uri="{FF2B5EF4-FFF2-40B4-BE49-F238E27FC236}">
                <a16:creationId xmlns:a16="http://schemas.microsoft.com/office/drawing/2014/main" xmlns="" id="{F15CD2E9-DED8-4BB1-833D-4E7CA4AFC1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D0B3A45-AD4C-4EBA-96AA-0CBFA209C578}" type="slidenum">
              <a:rPr kumimoji="0" lang="en-US" altLang="en-US" sz="1200" smtClean="0"/>
              <a:pPr/>
              <a:t>18</a:t>
            </a:fld>
            <a:endParaRPr kumimoji="0" lang="en-US" altLang="en-US" sz="1200"/>
          </a:p>
        </p:txBody>
      </p:sp>
      <p:sp>
        <p:nvSpPr>
          <p:cNvPr id="35844" name="Rectangle 2">
            <a:extLst>
              <a:ext uri="{FF2B5EF4-FFF2-40B4-BE49-F238E27FC236}">
                <a16:creationId xmlns:a16="http://schemas.microsoft.com/office/drawing/2014/main" xmlns="" id="{B7FFC2A2-5CD1-4F3B-AAA9-04ECF5107A8A}"/>
              </a:ext>
            </a:extLst>
          </p:cNvPr>
          <p:cNvSpPr>
            <a:spLocks noGrp="1" noRot="1" noChangeAspect="1" noChangeArrowheads="1" noTextEdit="1"/>
          </p:cNvSpPr>
          <p:nvPr>
            <p:ph type="sldImg"/>
          </p:nvPr>
        </p:nvSpPr>
        <p:spPr>
          <a:ln/>
        </p:spPr>
      </p:sp>
      <p:sp>
        <p:nvSpPr>
          <p:cNvPr id="35845" name="Rectangle 3">
            <a:extLst>
              <a:ext uri="{FF2B5EF4-FFF2-40B4-BE49-F238E27FC236}">
                <a16:creationId xmlns:a16="http://schemas.microsoft.com/office/drawing/2014/main" xmlns="" id="{C5F2F63F-DD05-4546-874D-711E76CBD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Always a good coding practice to type your closing tag right away and then put content in between.  This helps ensure you won’t have tags left open in your document.</a:t>
            </a:r>
          </a:p>
        </p:txBody>
      </p:sp>
    </p:spTree>
    <p:extLst>
      <p:ext uri="{BB962C8B-B14F-4D97-AF65-F5344CB8AC3E}">
        <p14:creationId xmlns:p14="http://schemas.microsoft.com/office/powerpoint/2010/main" val="4126726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a:extLst>
              <a:ext uri="{FF2B5EF4-FFF2-40B4-BE49-F238E27FC236}">
                <a16:creationId xmlns:a16="http://schemas.microsoft.com/office/drawing/2014/main" xmlns="" id="{0B04E047-C867-4439-903A-C3DDFFC5266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42B4B6E-71BA-423D-B882-41CFE7089AE7}" type="datetime1">
              <a:rPr kumimoji="0" lang="en-US" altLang="en-US" sz="1200" smtClean="0"/>
              <a:pPr/>
              <a:t>5/12/2019</a:t>
            </a:fld>
            <a:endParaRPr kumimoji="0" lang="en-US" altLang="en-US" sz="1200"/>
          </a:p>
        </p:txBody>
      </p:sp>
      <p:sp>
        <p:nvSpPr>
          <p:cNvPr id="39939" name="Rectangle 13">
            <a:extLst>
              <a:ext uri="{FF2B5EF4-FFF2-40B4-BE49-F238E27FC236}">
                <a16:creationId xmlns:a16="http://schemas.microsoft.com/office/drawing/2014/main" xmlns="" id="{7CDC7D88-B3AA-42C4-9792-A0CF5E1EE4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B60181C-A4E6-4C63-910B-06491FDF6F85}" type="slidenum">
              <a:rPr kumimoji="0" lang="en-US" altLang="en-US" sz="1200" smtClean="0"/>
              <a:pPr/>
              <a:t>19</a:t>
            </a:fld>
            <a:endParaRPr kumimoji="0" lang="en-US" altLang="en-US" sz="1200"/>
          </a:p>
        </p:txBody>
      </p:sp>
      <p:sp>
        <p:nvSpPr>
          <p:cNvPr id="39940" name="Rectangle 2">
            <a:extLst>
              <a:ext uri="{FF2B5EF4-FFF2-40B4-BE49-F238E27FC236}">
                <a16:creationId xmlns:a16="http://schemas.microsoft.com/office/drawing/2014/main" xmlns="" id="{139B0A3F-2434-47EF-855C-3D939ED4BCFA}"/>
              </a:ext>
            </a:extLst>
          </p:cNvPr>
          <p:cNvSpPr>
            <a:spLocks noGrp="1" noRot="1" noChangeAspect="1" noChangeArrowheads="1" noTextEdit="1"/>
          </p:cNvSpPr>
          <p:nvPr>
            <p:ph type="sldImg"/>
          </p:nvPr>
        </p:nvSpPr>
        <p:spPr>
          <a:ln/>
        </p:spPr>
      </p:sp>
      <p:sp>
        <p:nvSpPr>
          <p:cNvPr id="39941" name="Rectangle 3">
            <a:extLst>
              <a:ext uri="{FF2B5EF4-FFF2-40B4-BE49-F238E27FC236}">
                <a16:creationId xmlns:a16="http://schemas.microsoft.com/office/drawing/2014/main" xmlns="" id="{3B062813-790C-4D7B-A628-A7332CBCD7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Don’t worry about spacing in the .html file</a:t>
            </a:r>
          </a:p>
          <a:p>
            <a:pPr>
              <a:buFontTx/>
              <a:buChar char="•"/>
            </a:pPr>
            <a:r>
              <a:rPr lang="en-US" altLang="en-US">
                <a:latin typeface="Arial" panose="020B0604020202020204" pitchFamily="34" charset="0"/>
              </a:rPr>
              <a:t>Space things out so you can make sense of them later.  This won’t affect the look of your page.  I’ll demonstrate this later.</a:t>
            </a:r>
          </a:p>
        </p:txBody>
      </p:sp>
    </p:spTree>
    <p:extLst>
      <p:ext uri="{BB962C8B-B14F-4D97-AF65-F5344CB8AC3E}">
        <p14:creationId xmlns:p14="http://schemas.microsoft.com/office/powerpoint/2010/main" val="303666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a:extLst>
              <a:ext uri="{FF2B5EF4-FFF2-40B4-BE49-F238E27FC236}">
                <a16:creationId xmlns:a16="http://schemas.microsoft.com/office/drawing/2014/main" xmlns="" id="{68E863A9-2D27-45CC-B51F-106318B1E3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2B8787D-39D0-474E-A678-C165722AF4F9}" type="datetime1">
              <a:rPr kumimoji="0" lang="en-US" altLang="en-US" sz="1200" smtClean="0"/>
              <a:pPr/>
              <a:t>5/12/2019</a:t>
            </a:fld>
            <a:endParaRPr kumimoji="0" lang="en-US" altLang="en-US" sz="1200"/>
          </a:p>
        </p:txBody>
      </p:sp>
      <p:sp>
        <p:nvSpPr>
          <p:cNvPr id="41987" name="Rectangle 13">
            <a:extLst>
              <a:ext uri="{FF2B5EF4-FFF2-40B4-BE49-F238E27FC236}">
                <a16:creationId xmlns:a16="http://schemas.microsoft.com/office/drawing/2014/main" xmlns="" id="{BF059315-9A11-4987-A1ED-127E9A70DD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18BA710-21BC-4B94-9BCB-5EB1A063F7FD}" type="slidenum">
              <a:rPr kumimoji="0" lang="en-US" altLang="en-US" sz="1200" smtClean="0"/>
              <a:pPr/>
              <a:t>20</a:t>
            </a:fld>
            <a:endParaRPr kumimoji="0" lang="en-US" altLang="en-US" sz="1200"/>
          </a:p>
        </p:txBody>
      </p:sp>
      <p:sp>
        <p:nvSpPr>
          <p:cNvPr id="41988" name="Rectangle 2">
            <a:extLst>
              <a:ext uri="{FF2B5EF4-FFF2-40B4-BE49-F238E27FC236}">
                <a16:creationId xmlns:a16="http://schemas.microsoft.com/office/drawing/2014/main" xmlns="" id="{F52623CD-1035-4C1F-BEE2-C7413B7B842C}"/>
              </a:ext>
            </a:extLst>
          </p:cNvPr>
          <p:cNvSpPr>
            <a:spLocks noGrp="1" noRot="1" noChangeAspect="1" noChangeArrowheads="1" noTextEdit="1"/>
          </p:cNvSpPr>
          <p:nvPr>
            <p:ph type="sldImg"/>
          </p:nvPr>
        </p:nvSpPr>
        <p:spPr>
          <a:ln/>
        </p:spPr>
      </p:sp>
      <p:sp>
        <p:nvSpPr>
          <p:cNvPr id="41989" name="Rectangle 3">
            <a:extLst>
              <a:ext uri="{FF2B5EF4-FFF2-40B4-BE49-F238E27FC236}">
                <a16:creationId xmlns:a16="http://schemas.microsoft.com/office/drawing/2014/main" xmlns="" id="{241FC5F4-57AC-4C6D-87C7-A77C5D59F0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289602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a:extLst>
              <a:ext uri="{FF2B5EF4-FFF2-40B4-BE49-F238E27FC236}">
                <a16:creationId xmlns:a16="http://schemas.microsoft.com/office/drawing/2014/main" xmlns="" id="{68E863A9-2D27-45CC-B51F-106318B1E3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2B8787D-39D0-474E-A678-C165722AF4F9}" type="datetime1">
              <a:rPr kumimoji="0" lang="en-US" altLang="en-US" sz="1200" smtClean="0"/>
              <a:pPr/>
              <a:t>5/12/2019</a:t>
            </a:fld>
            <a:endParaRPr kumimoji="0" lang="en-US" altLang="en-US" sz="1200"/>
          </a:p>
        </p:txBody>
      </p:sp>
      <p:sp>
        <p:nvSpPr>
          <p:cNvPr id="41987" name="Rectangle 13">
            <a:extLst>
              <a:ext uri="{FF2B5EF4-FFF2-40B4-BE49-F238E27FC236}">
                <a16:creationId xmlns:a16="http://schemas.microsoft.com/office/drawing/2014/main" xmlns="" id="{BF059315-9A11-4987-A1ED-127E9A70DD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18BA710-21BC-4B94-9BCB-5EB1A063F7FD}" type="slidenum">
              <a:rPr kumimoji="0" lang="en-US" altLang="en-US" sz="1200" smtClean="0"/>
              <a:pPr/>
              <a:t>21</a:t>
            </a:fld>
            <a:endParaRPr kumimoji="0" lang="en-US" altLang="en-US" sz="1200"/>
          </a:p>
        </p:txBody>
      </p:sp>
      <p:sp>
        <p:nvSpPr>
          <p:cNvPr id="41988" name="Rectangle 2">
            <a:extLst>
              <a:ext uri="{FF2B5EF4-FFF2-40B4-BE49-F238E27FC236}">
                <a16:creationId xmlns:a16="http://schemas.microsoft.com/office/drawing/2014/main" xmlns="" id="{F52623CD-1035-4C1F-BEE2-C7413B7B842C}"/>
              </a:ext>
            </a:extLst>
          </p:cNvPr>
          <p:cNvSpPr>
            <a:spLocks noGrp="1" noRot="1" noChangeAspect="1" noChangeArrowheads="1" noTextEdit="1"/>
          </p:cNvSpPr>
          <p:nvPr>
            <p:ph type="sldImg"/>
          </p:nvPr>
        </p:nvSpPr>
        <p:spPr>
          <a:ln/>
        </p:spPr>
      </p:sp>
      <p:sp>
        <p:nvSpPr>
          <p:cNvPr id="41989" name="Rectangle 3">
            <a:extLst>
              <a:ext uri="{FF2B5EF4-FFF2-40B4-BE49-F238E27FC236}">
                <a16:creationId xmlns:a16="http://schemas.microsoft.com/office/drawing/2014/main" xmlns="" id="{241FC5F4-57AC-4C6D-87C7-A77C5D59F0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474306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a:extLst>
              <a:ext uri="{FF2B5EF4-FFF2-40B4-BE49-F238E27FC236}">
                <a16:creationId xmlns:a16="http://schemas.microsoft.com/office/drawing/2014/main" xmlns="" id="{08D40BB9-5255-4CBF-9AAA-A23ABB8842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A4E6C45-98EF-453A-AE91-C0C83E6EB6EC}" type="datetime1">
              <a:rPr kumimoji="0" lang="en-US" altLang="en-US" sz="1200" smtClean="0"/>
              <a:pPr/>
              <a:t>5/12/2019</a:t>
            </a:fld>
            <a:endParaRPr kumimoji="0" lang="en-US" altLang="en-US" sz="1200"/>
          </a:p>
        </p:txBody>
      </p:sp>
      <p:sp>
        <p:nvSpPr>
          <p:cNvPr id="44035" name="Rectangle 13">
            <a:extLst>
              <a:ext uri="{FF2B5EF4-FFF2-40B4-BE49-F238E27FC236}">
                <a16:creationId xmlns:a16="http://schemas.microsoft.com/office/drawing/2014/main" xmlns="" id="{97B0A33B-6F6E-4ED4-A5C4-2F8E6CBEDE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5FA3D31-A1A0-47BF-B104-7469E265D791}" type="slidenum">
              <a:rPr kumimoji="0" lang="en-US" altLang="en-US" sz="1200" smtClean="0"/>
              <a:pPr/>
              <a:t>22</a:t>
            </a:fld>
            <a:endParaRPr kumimoji="0" lang="en-US" altLang="en-US" sz="1200"/>
          </a:p>
        </p:txBody>
      </p:sp>
      <p:sp>
        <p:nvSpPr>
          <p:cNvPr id="44036" name="Rectangle 2">
            <a:extLst>
              <a:ext uri="{FF2B5EF4-FFF2-40B4-BE49-F238E27FC236}">
                <a16:creationId xmlns:a16="http://schemas.microsoft.com/office/drawing/2014/main" xmlns="" id="{4CE34420-780F-45FC-BD12-0975A6C7C359}"/>
              </a:ext>
            </a:extLst>
          </p:cNvPr>
          <p:cNvSpPr>
            <a:spLocks noGrp="1" noRot="1" noChangeAspect="1" noChangeArrowheads="1" noTextEdit="1"/>
          </p:cNvSpPr>
          <p:nvPr>
            <p:ph type="sldImg"/>
          </p:nvPr>
        </p:nvSpPr>
        <p:spPr>
          <a:ln/>
        </p:spPr>
      </p:sp>
      <p:sp>
        <p:nvSpPr>
          <p:cNvPr id="44037" name="Rectangle 3">
            <a:extLst>
              <a:ext uri="{FF2B5EF4-FFF2-40B4-BE49-F238E27FC236}">
                <a16:creationId xmlns:a16="http://schemas.microsoft.com/office/drawing/2014/main" xmlns="" id="{1C72B766-5829-449A-8D2F-24CE1163E9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036008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a:extLst>
              <a:ext uri="{FF2B5EF4-FFF2-40B4-BE49-F238E27FC236}">
                <a16:creationId xmlns:a16="http://schemas.microsoft.com/office/drawing/2014/main" xmlns="" id="{08D40BB9-5255-4CBF-9AAA-A23ABB8842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A4E6C45-98EF-453A-AE91-C0C83E6EB6EC}" type="datetime1">
              <a:rPr kumimoji="0" lang="en-US" altLang="en-US" sz="1200" smtClean="0"/>
              <a:pPr/>
              <a:t>5/12/2019</a:t>
            </a:fld>
            <a:endParaRPr kumimoji="0" lang="en-US" altLang="en-US" sz="1200"/>
          </a:p>
        </p:txBody>
      </p:sp>
      <p:sp>
        <p:nvSpPr>
          <p:cNvPr id="44035" name="Rectangle 13">
            <a:extLst>
              <a:ext uri="{FF2B5EF4-FFF2-40B4-BE49-F238E27FC236}">
                <a16:creationId xmlns:a16="http://schemas.microsoft.com/office/drawing/2014/main" xmlns="" id="{97B0A33B-6F6E-4ED4-A5C4-2F8E6CBEDE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5FA3D31-A1A0-47BF-B104-7469E265D791}" type="slidenum">
              <a:rPr kumimoji="0" lang="en-US" altLang="en-US" sz="1200" smtClean="0"/>
              <a:pPr/>
              <a:t>23</a:t>
            </a:fld>
            <a:endParaRPr kumimoji="0" lang="en-US" altLang="en-US" sz="1200"/>
          </a:p>
        </p:txBody>
      </p:sp>
      <p:sp>
        <p:nvSpPr>
          <p:cNvPr id="44036" name="Rectangle 2">
            <a:extLst>
              <a:ext uri="{FF2B5EF4-FFF2-40B4-BE49-F238E27FC236}">
                <a16:creationId xmlns:a16="http://schemas.microsoft.com/office/drawing/2014/main" xmlns="" id="{4CE34420-780F-45FC-BD12-0975A6C7C359}"/>
              </a:ext>
            </a:extLst>
          </p:cNvPr>
          <p:cNvSpPr>
            <a:spLocks noGrp="1" noRot="1" noChangeAspect="1" noChangeArrowheads="1" noTextEdit="1"/>
          </p:cNvSpPr>
          <p:nvPr>
            <p:ph type="sldImg"/>
          </p:nvPr>
        </p:nvSpPr>
        <p:spPr>
          <a:ln/>
        </p:spPr>
      </p:sp>
      <p:sp>
        <p:nvSpPr>
          <p:cNvPr id="44037" name="Rectangle 3">
            <a:extLst>
              <a:ext uri="{FF2B5EF4-FFF2-40B4-BE49-F238E27FC236}">
                <a16:creationId xmlns:a16="http://schemas.microsoft.com/office/drawing/2014/main" xmlns="" id="{1C72B766-5829-449A-8D2F-24CE1163E9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14641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24</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99805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a:extLst>
              <a:ext uri="{FF2B5EF4-FFF2-40B4-BE49-F238E27FC236}">
                <a16:creationId xmlns:a16="http://schemas.microsoft.com/office/drawing/2014/main" xmlns="" id="{8B08EEB5-BC3D-4373-ADF7-5B2F1B36B5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F4CE6FB-5677-4044-9E38-E52214C59338}" type="datetime1">
              <a:rPr kumimoji="0" lang="en-US" altLang="en-US" sz="1200" smtClean="0"/>
              <a:pPr/>
              <a:t>5/12/2019</a:t>
            </a:fld>
            <a:endParaRPr kumimoji="0" lang="en-US" altLang="en-US" sz="1200"/>
          </a:p>
        </p:txBody>
      </p:sp>
      <p:sp>
        <p:nvSpPr>
          <p:cNvPr id="15363" name="Rectangle 13">
            <a:extLst>
              <a:ext uri="{FF2B5EF4-FFF2-40B4-BE49-F238E27FC236}">
                <a16:creationId xmlns:a16="http://schemas.microsoft.com/office/drawing/2014/main" xmlns="" id="{23DBBF8B-3FC0-4F8C-815A-89BE482737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DD2EBF6-F68B-4935-85CB-3B500868100C}" type="slidenum">
              <a:rPr kumimoji="0" lang="en-US" altLang="en-US" sz="1200" smtClean="0"/>
              <a:pPr/>
              <a:t>3</a:t>
            </a:fld>
            <a:endParaRPr kumimoji="0" lang="en-US" altLang="en-US" sz="1200"/>
          </a:p>
        </p:txBody>
      </p:sp>
      <p:sp>
        <p:nvSpPr>
          <p:cNvPr id="15364" name="Rectangle 2">
            <a:extLst>
              <a:ext uri="{FF2B5EF4-FFF2-40B4-BE49-F238E27FC236}">
                <a16:creationId xmlns:a16="http://schemas.microsoft.com/office/drawing/2014/main" xmlns="" id="{8256F2D5-8FD0-4931-B650-3C13A93FBB64}"/>
              </a:ext>
            </a:extLst>
          </p:cNvPr>
          <p:cNvSpPr>
            <a:spLocks noGrp="1" noRot="1" noChangeAspect="1" noChangeArrowheads="1" noTextEdit="1"/>
          </p:cNvSpPr>
          <p:nvPr>
            <p:ph type="sldImg"/>
          </p:nvPr>
        </p:nvSpPr>
        <p:spPr>
          <a:ln/>
        </p:spPr>
      </p:sp>
      <p:sp>
        <p:nvSpPr>
          <p:cNvPr id="15365" name="Rectangle 3">
            <a:extLst>
              <a:ext uri="{FF2B5EF4-FFF2-40B4-BE49-F238E27FC236}">
                <a16:creationId xmlns:a16="http://schemas.microsoft.com/office/drawing/2014/main" xmlns="" id="{C08FA143-440B-4422-83F6-3E483AC2F6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607197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25</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69339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26</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062451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27</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489716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28</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30765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29</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4216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30</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84059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31</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96666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32</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83645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33</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650837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34</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14585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a:extLst>
              <a:ext uri="{FF2B5EF4-FFF2-40B4-BE49-F238E27FC236}">
                <a16:creationId xmlns:a16="http://schemas.microsoft.com/office/drawing/2014/main" xmlns="" id="{AC1535E4-627A-497B-BBFE-792A5D96A3A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A2A757B-C12C-4BEA-B38A-2DF67B960280}" type="datetime1">
              <a:rPr kumimoji="0" lang="en-US" altLang="en-US" sz="1200" smtClean="0"/>
              <a:pPr/>
              <a:t>5/12/2019</a:t>
            </a:fld>
            <a:endParaRPr kumimoji="0" lang="en-US" altLang="en-US" sz="1200"/>
          </a:p>
        </p:txBody>
      </p:sp>
      <p:sp>
        <p:nvSpPr>
          <p:cNvPr id="17411" name="Rectangle 13">
            <a:extLst>
              <a:ext uri="{FF2B5EF4-FFF2-40B4-BE49-F238E27FC236}">
                <a16:creationId xmlns:a16="http://schemas.microsoft.com/office/drawing/2014/main" xmlns="" id="{256B9D0F-5501-498E-A41F-5F66AC1329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9EF0359-3F66-4820-92C4-E2F5F9D1E412}" type="slidenum">
              <a:rPr kumimoji="0" lang="en-US" altLang="en-US" sz="1200" smtClean="0"/>
              <a:pPr/>
              <a:t>4</a:t>
            </a:fld>
            <a:endParaRPr kumimoji="0" lang="en-US" altLang="en-US" sz="1200"/>
          </a:p>
        </p:txBody>
      </p:sp>
      <p:sp>
        <p:nvSpPr>
          <p:cNvPr id="17412" name="Rectangle 2">
            <a:extLst>
              <a:ext uri="{FF2B5EF4-FFF2-40B4-BE49-F238E27FC236}">
                <a16:creationId xmlns:a16="http://schemas.microsoft.com/office/drawing/2014/main" xmlns="" id="{DA8A5322-22D0-4375-AD10-D1B621620648}"/>
              </a:ext>
            </a:extLst>
          </p:cNvPr>
          <p:cNvSpPr>
            <a:spLocks noGrp="1" noRot="1" noChangeAspect="1" noChangeArrowheads="1" noTextEdit="1"/>
          </p:cNvSpPr>
          <p:nvPr>
            <p:ph type="sldImg"/>
          </p:nvPr>
        </p:nvSpPr>
        <p:spPr>
          <a:ln/>
        </p:spPr>
      </p:sp>
      <p:sp>
        <p:nvSpPr>
          <p:cNvPr id="17413" name="Rectangle 3">
            <a:extLst>
              <a:ext uri="{FF2B5EF4-FFF2-40B4-BE49-F238E27FC236}">
                <a16:creationId xmlns:a16="http://schemas.microsoft.com/office/drawing/2014/main" xmlns="" id="{8E6A80FB-BE9A-4B53-9A12-75C7CD0A15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747084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35</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838409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36</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043277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37</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524983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xmlns="" id="{CA5695BF-3348-48B5-BB6C-04F289B748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C9A9D82-8D60-4E2A-B814-1157F57F3D67}" type="datetime1">
              <a:rPr kumimoji="0" lang="en-US" altLang="en-US" sz="1200" smtClean="0"/>
              <a:pPr/>
              <a:t>5/12/2019</a:t>
            </a:fld>
            <a:endParaRPr kumimoji="0" lang="en-US" altLang="en-US" sz="1200"/>
          </a:p>
        </p:txBody>
      </p:sp>
      <p:sp>
        <p:nvSpPr>
          <p:cNvPr id="46083" name="Rectangle 13">
            <a:extLst>
              <a:ext uri="{FF2B5EF4-FFF2-40B4-BE49-F238E27FC236}">
                <a16:creationId xmlns:a16="http://schemas.microsoft.com/office/drawing/2014/main" xmlns="" id="{24863579-F122-44A3-917F-D2FA08BED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5E80B0-5A7F-4B2E-B44C-8D0B2F85239C}" type="slidenum">
              <a:rPr kumimoji="0" lang="en-US" altLang="en-US" sz="1200" smtClean="0"/>
              <a:pPr/>
              <a:t>38</a:t>
            </a:fld>
            <a:endParaRPr kumimoji="0" lang="en-US" altLang="en-US" sz="1200"/>
          </a:p>
        </p:txBody>
      </p:sp>
      <p:sp>
        <p:nvSpPr>
          <p:cNvPr id="46084" name="Rectangle 2">
            <a:extLst>
              <a:ext uri="{FF2B5EF4-FFF2-40B4-BE49-F238E27FC236}">
                <a16:creationId xmlns:a16="http://schemas.microsoft.com/office/drawing/2014/main" xmlns="" id="{170B986D-D5C0-48DE-88FA-CAAEC04BFC9D}"/>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xmlns="" id="{81F3A482-E7B0-4340-A5F7-884AD195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540503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a:extLst>
              <a:ext uri="{FF2B5EF4-FFF2-40B4-BE49-F238E27FC236}">
                <a16:creationId xmlns:a16="http://schemas.microsoft.com/office/drawing/2014/main" xmlns="" id="{D11AA9A3-0627-44CE-B126-DCF8265AC87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509F313-5DD6-4EA8-8C60-9392F248903E}" type="datetime1">
              <a:rPr kumimoji="0" lang="en-US" altLang="en-US" sz="1200" smtClean="0"/>
              <a:pPr/>
              <a:t>5/12/2019</a:t>
            </a:fld>
            <a:endParaRPr kumimoji="0" lang="en-US" altLang="en-US" sz="1200"/>
          </a:p>
        </p:txBody>
      </p:sp>
      <p:sp>
        <p:nvSpPr>
          <p:cNvPr id="50179" name="Rectangle 13">
            <a:extLst>
              <a:ext uri="{FF2B5EF4-FFF2-40B4-BE49-F238E27FC236}">
                <a16:creationId xmlns:a16="http://schemas.microsoft.com/office/drawing/2014/main" xmlns="" id="{551D8F9C-0C56-4E8B-B75C-5EACCBF42A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A293D2-1EE4-4F7B-AB31-98ED95512979}" type="slidenum">
              <a:rPr kumimoji="0" lang="en-US" altLang="en-US" sz="1200" smtClean="0"/>
              <a:pPr/>
              <a:t>39</a:t>
            </a:fld>
            <a:endParaRPr kumimoji="0" lang="en-US" altLang="en-US" sz="1200"/>
          </a:p>
        </p:txBody>
      </p:sp>
      <p:sp>
        <p:nvSpPr>
          <p:cNvPr id="50180" name="Rectangle 2">
            <a:extLst>
              <a:ext uri="{FF2B5EF4-FFF2-40B4-BE49-F238E27FC236}">
                <a16:creationId xmlns:a16="http://schemas.microsoft.com/office/drawing/2014/main" xmlns="" id="{EF3773E0-F80B-458B-B9B3-AA01E516A9B0}"/>
              </a:ext>
            </a:extLst>
          </p:cNvPr>
          <p:cNvSpPr>
            <a:spLocks noGrp="1" noRot="1" noChangeAspect="1" noChangeArrowheads="1" noTextEdit="1"/>
          </p:cNvSpPr>
          <p:nvPr>
            <p:ph type="sldImg"/>
          </p:nvPr>
        </p:nvSpPr>
        <p:spPr>
          <a:ln/>
        </p:spPr>
      </p:sp>
      <p:sp>
        <p:nvSpPr>
          <p:cNvPr id="50181" name="Rectangle 3">
            <a:extLst>
              <a:ext uri="{FF2B5EF4-FFF2-40B4-BE49-F238E27FC236}">
                <a16:creationId xmlns:a16="http://schemas.microsoft.com/office/drawing/2014/main" xmlns="" id="{96734435-947C-4B4B-845D-A782CD65E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417839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a:extLst>
              <a:ext uri="{FF2B5EF4-FFF2-40B4-BE49-F238E27FC236}">
                <a16:creationId xmlns:a16="http://schemas.microsoft.com/office/drawing/2014/main" xmlns="" id="{97E2D125-A4BD-43F4-BE25-4D141B187ED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ACD0427-1760-4CF8-8E01-E5BFEA6E15B0}" type="datetime1">
              <a:rPr kumimoji="0" lang="en-US" altLang="en-US" sz="1200" smtClean="0"/>
              <a:pPr/>
              <a:t>5/12/2019</a:t>
            </a:fld>
            <a:endParaRPr kumimoji="0" lang="en-US" altLang="en-US" sz="1200"/>
          </a:p>
        </p:txBody>
      </p:sp>
      <p:sp>
        <p:nvSpPr>
          <p:cNvPr id="52227" name="Rectangle 13">
            <a:extLst>
              <a:ext uri="{FF2B5EF4-FFF2-40B4-BE49-F238E27FC236}">
                <a16:creationId xmlns:a16="http://schemas.microsoft.com/office/drawing/2014/main" xmlns="" id="{DABA042F-6EBE-4998-8DBF-4EB626BDFD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113290C-C155-49EE-BCA2-50ADE8B45E6D}" type="slidenum">
              <a:rPr kumimoji="0" lang="en-US" altLang="en-US" sz="1200" smtClean="0"/>
              <a:pPr/>
              <a:t>40</a:t>
            </a:fld>
            <a:endParaRPr kumimoji="0" lang="en-US" altLang="en-US" sz="1200"/>
          </a:p>
        </p:txBody>
      </p:sp>
      <p:sp>
        <p:nvSpPr>
          <p:cNvPr id="52228" name="Rectangle 2">
            <a:extLst>
              <a:ext uri="{FF2B5EF4-FFF2-40B4-BE49-F238E27FC236}">
                <a16:creationId xmlns:a16="http://schemas.microsoft.com/office/drawing/2014/main" xmlns="" id="{4C4FD863-CAE3-485C-8EC7-9D08C96FE9C0}"/>
              </a:ext>
            </a:extLst>
          </p:cNvPr>
          <p:cNvSpPr>
            <a:spLocks noGrp="1" noRot="1" noChangeAspect="1" noChangeArrowheads="1" noTextEdit="1"/>
          </p:cNvSpPr>
          <p:nvPr>
            <p:ph type="sldImg"/>
          </p:nvPr>
        </p:nvSpPr>
        <p:spPr>
          <a:ln/>
        </p:spPr>
      </p:sp>
      <p:sp>
        <p:nvSpPr>
          <p:cNvPr id="52229" name="Rectangle 3">
            <a:extLst>
              <a:ext uri="{FF2B5EF4-FFF2-40B4-BE49-F238E27FC236}">
                <a16:creationId xmlns:a16="http://schemas.microsoft.com/office/drawing/2014/main" xmlns="" id="{0D28ED64-C2C8-4C07-A290-CBCC8659F1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1549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a:extLst>
              <a:ext uri="{FF2B5EF4-FFF2-40B4-BE49-F238E27FC236}">
                <a16:creationId xmlns:a16="http://schemas.microsoft.com/office/drawing/2014/main" xmlns="" id="{798E7EAE-4775-4A9B-8AC1-075B0A920BA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19D9CF6-9099-47EA-8F31-3648D4D41290}" type="datetime1">
              <a:rPr kumimoji="0" lang="en-US" altLang="en-US" sz="1200" smtClean="0"/>
              <a:pPr/>
              <a:t>5/12/2019</a:t>
            </a:fld>
            <a:endParaRPr kumimoji="0" lang="en-US" altLang="en-US" sz="1200"/>
          </a:p>
        </p:txBody>
      </p:sp>
      <p:sp>
        <p:nvSpPr>
          <p:cNvPr id="58371" name="Rectangle 13">
            <a:extLst>
              <a:ext uri="{FF2B5EF4-FFF2-40B4-BE49-F238E27FC236}">
                <a16:creationId xmlns:a16="http://schemas.microsoft.com/office/drawing/2014/main" xmlns="" id="{9A6A83F4-5EC8-4A27-B895-751E4D8A9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119F756-2A94-48B9-8AC3-C9BB125BD50A}" type="slidenum">
              <a:rPr kumimoji="0" lang="en-US" altLang="en-US" sz="1200" smtClean="0"/>
              <a:pPr/>
              <a:t>41</a:t>
            </a:fld>
            <a:endParaRPr kumimoji="0" lang="en-US" altLang="en-US" sz="1200"/>
          </a:p>
        </p:txBody>
      </p:sp>
      <p:sp>
        <p:nvSpPr>
          <p:cNvPr id="58372" name="Rectangle 2">
            <a:extLst>
              <a:ext uri="{FF2B5EF4-FFF2-40B4-BE49-F238E27FC236}">
                <a16:creationId xmlns:a16="http://schemas.microsoft.com/office/drawing/2014/main" xmlns="" id="{46D8DAB9-D9A4-416A-923F-EAD47EC9A380}"/>
              </a:ext>
            </a:extLst>
          </p:cNvPr>
          <p:cNvSpPr>
            <a:spLocks noGrp="1" noRot="1" noChangeAspect="1" noChangeArrowheads="1" noTextEdit="1"/>
          </p:cNvSpPr>
          <p:nvPr>
            <p:ph type="sldImg"/>
          </p:nvPr>
        </p:nvSpPr>
        <p:spPr>
          <a:ln/>
        </p:spPr>
      </p:sp>
      <p:sp>
        <p:nvSpPr>
          <p:cNvPr id="58373" name="Rectangle 3">
            <a:extLst>
              <a:ext uri="{FF2B5EF4-FFF2-40B4-BE49-F238E27FC236}">
                <a16:creationId xmlns:a16="http://schemas.microsoft.com/office/drawing/2014/main" xmlns="" id="{03A2401C-CFA3-4D54-97FC-A3CDB974A7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32998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a:extLst>
              <a:ext uri="{FF2B5EF4-FFF2-40B4-BE49-F238E27FC236}">
                <a16:creationId xmlns:a16="http://schemas.microsoft.com/office/drawing/2014/main" xmlns="" id="{6BA93D50-C0CE-4EA1-A38D-0E74505502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9740765-8CEA-499F-A9F7-D7026C62BF42}" type="datetime1">
              <a:rPr kumimoji="0" lang="en-US" altLang="en-US" sz="1200" smtClean="0"/>
              <a:pPr/>
              <a:t>5/12/2019</a:t>
            </a:fld>
            <a:endParaRPr kumimoji="0" lang="en-US" altLang="en-US" sz="1200"/>
          </a:p>
        </p:txBody>
      </p:sp>
      <p:sp>
        <p:nvSpPr>
          <p:cNvPr id="60419" name="Rectangle 13">
            <a:extLst>
              <a:ext uri="{FF2B5EF4-FFF2-40B4-BE49-F238E27FC236}">
                <a16:creationId xmlns:a16="http://schemas.microsoft.com/office/drawing/2014/main" xmlns="" id="{B3B7A916-486A-4E60-8E01-59A358A73F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ADA2F70-CDC6-4DDD-B6DB-25DF4FBA8043}" type="slidenum">
              <a:rPr kumimoji="0" lang="en-US" altLang="en-US" sz="1200" smtClean="0"/>
              <a:pPr/>
              <a:t>42</a:t>
            </a:fld>
            <a:endParaRPr kumimoji="0" lang="en-US" altLang="en-US" sz="1200"/>
          </a:p>
        </p:txBody>
      </p:sp>
      <p:sp>
        <p:nvSpPr>
          <p:cNvPr id="60420" name="Rectangle 2">
            <a:extLst>
              <a:ext uri="{FF2B5EF4-FFF2-40B4-BE49-F238E27FC236}">
                <a16:creationId xmlns:a16="http://schemas.microsoft.com/office/drawing/2014/main" xmlns="" id="{3E786E6F-774A-48E2-96D6-F8BA2AB7392B}"/>
              </a:ext>
            </a:extLst>
          </p:cNvPr>
          <p:cNvSpPr>
            <a:spLocks noGrp="1" noRot="1" noChangeAspect="1" noChangeArrowheads="1" noTextEdit="1"/>
          </p:cNvSpPr>
          <p:nvPr>
            <p:ph type="sldImg"/>
          </p:nvPr>
        </p:nvSpPr>
        <p:spPr>
          <a:ln/>
        </p:spPr>
      </p:sp>
      <p:sp>
        <p:nvSpPr>
          <p:cNvPr id="60421" name="Rectangle 3">
            <a:extLst>
              <a:ext uri="{FF2B5EF4-FFF2-40B4-BE49-F238E27FC236}">
                <a16:creationId xmlns:a16="http://schemas.microsoft.com/office/drawing/2014/main" xmlns="" id="{8F6A5118-9A90-425B-A320-E69D0AA84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03060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a:extLst>
              <a:ext uri="{FF2B5EF4-FFF2-40B4-BE49-F238E27FC236}">
                <a16:creationId xmlns:a16="http://schemas.microsoft.com/office/drawing/2014/main" xmlns="" id="{6BA93D50-C0CE-4EA1-A38D-0E74505502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9740765-8CEA-499F-A9F7-D7026C62BF42}" type="datetime1">
              <a:rPr kumimoji="0" lang="en-US" altLang="en-US" sz="1200" smtClean="0"/>
              <a:pPr/>
              <a:t>5/12/2019</a:t>
            </a:fld>
            <a:endParaRPr kumimoji="0" lang="en-US" altLang="en-US" sz="1200"/>
          </a:p>
        </p:txBody>
      </p:sp>
      <p:sp>
        <p:nvSpPr>
          <p:cNvPr id="60419" name="Rectangle 13">
            <a:extLst>
              <a:ext uri="{FF2B5EF4-FFF2-40B4-BE49-F238E27FC236}">
                <a16:creationId xmlns:a16="http://schemas.microsoft.com/office/drawing/2014/main" xmlns="" id="{B3B7A916-486A-4E60-8E01-59A358A73F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ADA2F70-CDC6-4DDD-B6DB-25DF4FBA8043}" type="slidenum">
              <a:rPr kumimoji="0" lang="en-US" altLang="en-US" sz="1200" smtClean="0"/>
              <a:pPr/>
              <a:t>43</a:t>
            </a:fld>
            <a:endParaRPr kumimoji="0" lang="en-US" altLang="en-US" sz="1200"/>
          </a:p>
        </p:txBody>
      </p:sp>
      <p:sp>
        <p:nvSpPr>
          <p:cNvPr id="60420" name="Rectangle 2">
            <a:extLst>
              <a:ext uri="{FF2B5EF4-FFF2-40B4-BE49-F238E27FC236}">
                <a16:creationId xmlns:a16="http://schemas.microsoft.com/office/drawing/2014/main" xmlns="" id="{3E786E6F-774A-48E2-96D6-F8BA2AB7392B}"/>
              </a:ext>
            </a:extLst>
          </p:cNvPr>
          <p:cNvSpPr>
            <a:spLocks noGrp="1" noRot="1" noChangeAspect="1" noChangeArrowheads="1" noTextEdit="1"/>
          </p:cNvSpPr>
          <p:nvPr>
            <p:ph type="sldImg"/>
          </p:nvPr>
        </p:nvSpPr>
        <p:spPr>
          <a:ln/>
        </p:spPr>
      </p:sp>
      <p:sp>
        <p:nvSpPr>
          <p:cNvPr id="60421" name="Rectangle 3">
            <a:extLst>
              <a:ext uri="{FF2B5EF4-FFF2-40B4-BE49-F238E27FC236}">
                <a16:creationId xmlns:a16="http://schemas.microsoft.com/office/drawing/2014/main" xmlns="" id="{8F6A5118-9A90-425B-A320-E69D0AA84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673622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a:extLst>
              <a:ext uri="{FF2B5EF4-FFF2-40B4-BE49-F238E27FC236}">
                <a16:creationId xmlns:a16="http://schemas.microsoft.com/office/drawing/2014/main" xmlns="" id="{20882D16-3511-45F7-877E-5FE61025D75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C2806CC-B6B9-4284-A2DC-311458323B44}" type="datetime1">
              <a:rPr kumimoji="0" lang="en-US" altLang="en-US" sz="1200" smtClean="0"/>
              <a:pPr/>
              <a:t>5/12/2019</a:t>
            </a:fld>
            <a:endParaRPr kumimoji="0" lang="en-US" altLang="en-US" sz="1200"/>
          </a:p>
        </p:txBody>
      </p:sp>
      <p:sp>
        <p:nvSpPr>
          <p:cNvPr id="65539" name="Rectangle 13">
            <a:extLst>
              <a:ext uri="{FF2B5EF4-FFF2-40B4-BE49-F238E27FC236}">
                <a16:creationId xmlns:a16="http://schemas.microsoft.com/office/drawing/2014/main" xmlns="" id="{514F717C-8DE1-49F2-8B5D-0A8CA76F3F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E26A708-1774-4ED5-8B8A-2687BDFB48E5}" type="slidenum">
              <a:rPr kumimoji="0" lang="en-US" altLang="en-US" sz="1200" smtClean="0"/>
              <a:pPr/>
              <a:t>47</a:t>
            </a:fld>
            <a:endParaRPr kumimoji="0" lang="en-US" altLang="en-US" sz="1200"/>
          </a:p>
        </p:txBody>
      </p:sp>
      <p:sp>
        <p:nvSpPr>
          <p:cNvPr id="65540" name="Rectangle 2">
            <a:extLst>
              <a:ext uri="{FF2B5EF4-FFF2-40B4-BE49-F238E27FC236}">
                <a16:creationId xmlns:a16="http://schemas.microsoft.com/office/drawing/2014/main" xmlns="" id="{86DB54BC-C50D-4785-94D2-03753E181068}"/>
              </a:ext>
            </a:extLst>
          </p:cNvPr>
          <p:cNvSpPr>
            <a:spLocks noGrp="1" noRot="1" noChangeAspect="1" noChangeArrowheads="1" noTextEdit="1"/>
          </p:cNvSpPr>
          <p:nvPr>
            <p:ph type="sldImg"/>
          </p:nvPr>
        </p:nvSpPr>
        <p:spPr>
          <a:ln/>
        </p:spPr>
      </p:sp>
      <p:sp>
        <p:nvSpPr>
          <p:cNvPr id="65541" name="Rectangle 3">
            <a:extLst>
              <a:ext uri="{FF2B5EF4-FFF2-40B4-BE49-F238E27FC236}">
                <a16:creationId xmlns:a16="http://schemas.microsoft.com/office/drawing/2014/main" xmlns="" id="{81731784-6402-47B1-86D9-E1B2BA0B3E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56294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a:extLst>
              <a:ext uri="{FF2B5EF4-FFF2-40B4-BE49-F238E27FC236}">
                <a16:creationId xmlns:a16="http://schemas.microsoft.com/office/drawing/2014/main" xmlns="" id="{AD6A82AA-E2D7-4C1A-994F-725EF8ACC0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0F9247D2-A821-4086-96A4-C004CF569878}" type="datetime1">
              <a:rPr kumimoji="0" lang="en-US" altLang="en-US" sz="1200" smtClean="0"/>
              <a:pPr/>
              <a:t>5/12/2019</a:t>
            </a:fld>
            <a:endParaRPr kumimoji="0" lang="en-US" altLang="en-US" sz="1200"/>
          </a:p>
        </p:txBody>
      </p:sp>
      <p:sp>
        <p:nvSpPr>
          <p:cNvPr id="19459" name="Rectangle 13">
            <a:extLst>
              <a:ext uri="{FF2B5EF4-FFF2-40B4-BE49-F238E27FC236}">
                <a16:creationId xmlns:a16="http://schemas.microsoft.com/office/drawing/2014/main" xmlns="" id="{56C12086-BB9E-4B16-9D3A-3E3B13833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273871EC-080C-4306-A565-5832018ACE58}" type="slidenum">
              <a:rPr kumimoji="0" lang="en-US" altLang="en-US" sz="1200" smtClean="0"/>
              <a:pPr/>
              <a:t>5</a:t>
            </a:fld>
            <a:endParaRPr kumimoji="0" lang="en-US" altLang="en-US" sz="1200"/>
          </a:p>
        </p:txBody>
      </p:sp>
      <p:sp>
        <p:nvSpPr>
          <p:cNvPr id="19460" name="Rectangle 2">
            <a:extLst>
              <a:ext uri="{FF2B5EF4-FFF2-40B4-BE49-F238E27FC236}">
                <a16:creationId xmlns:a16="http://schemas.microsoft.com/office/drawing/2014/main" xmlns="" id="{7B5EF95D-01AE-4653-9DC6-1D62D0921CC7}"/>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xmlns="" id="{DA4B775D-144E-42F4-99D1-D5964BA097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Arial" panose="020B0604020202020204" pitchFamily="34" charset="0"/>
              </a:rPr>
              <a:t>File with html code sitting on another server somewhere.  Saved to a giant </a:t>
            </a:r>
            <a:r>
              <a:rPr lang="en-US" altLang="en-US" dirty="0" err="1">
                <a:latin typeface="Arial" panose="020B0604020202020204" pitchFamily="34" charset="0"/>
              </a:rPr>
              <a:t>harddrive</a:t>
            </a:r>
            <a:r>
              <a:rPr lang="en-US" altLang="en-US" dirty="0">
                <a:latin typeface="Arial" panose="020B0604020202020204" pitchFamily="34" charset="0"/>
              </a:rPr>
              <a:t>, just like any other kind of file.  The difference is that this file is publicly accessible, I.e. you can access the file with the piece of software known as your internet browser.</a:t>
            </a:r>
          </a:p>
          <a:p>
            <a:pPr>
              <a:buFontTx/>
              <a:buChar char="•"/>
            </a:pPr>
            <a:r>
              <a:rPr lang="en-US" altLang="en-US" dirty="0">
                <a:latin typeface="Arial" panose="020B0604020202020204" pitchFamily="34" charset="0"/>
              </a:rPr>
              <a:t>You point your browser to an URL (Universal Resource Locator).  Your </a:t>
            </a:r>
            <a:r>
              <a:rPr lang="en-US" altLang="en-US" dirty="0" err="1">
                <a:latin typeface="Arial" panose="020B0604020202020204" pitchFamily="34" charset="0"/>
              </a:rPr>
              <a:t>broswer</a:t>
            </a:r>
            <a:r>
              <a:rPr lang="en-US" altLang="en-US" dirty="0">
                <a:latin typeface="Arial" panose="020B0604020202020204" pitchFamily="34" charset="0"/>
              </a:rPr>
              <a:t> opens the file, and “reads” the code.   Based on the code, the browser begins assembling the graphical document that you know as a “website.”  </a:t>
            </a:r>
          </a:p>
          <a:p>
            <a:pPr>
              <a:buFontTx/>
              <a:buChar char="•"/>
            </a:pPr>
            <a:r>
              <a:rPr lang="en-US" altLang="en-US" dirty="0">
                <a:latin typeface="Arial" panose="020B0604020202020204" pitchFamily="34" charset="0"/>
              </a:rPr>
              <a:t>So it is a bit of a misconception that you are going “to” a website.  The document is actually assembled, in its fully realized form on your computer.  </a:t>
            </a:r>
          </a:p>
        </p:txBody>
      </p:sp>
    </p:spTree>
    <p:extLst>
      <p:ext uri="{BB962C8B-B14F-4D97-AF65-F5344CB8AC3E}">
        <p14:creationId xmlns:p14="http://schemas.microsoft.com/office/powerpoint/2010/main" val="1386327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1">
            <a:extLst>
              <a:ext uri="{FF2B5EF4-FFF2-40B4-BE49-F238E27FC236}">
                <a16:creationId xmlns:a16="http://schemas.microsoft.com/office/drawing/2014/main" xmlns="" id="{16A09A83-8501-4372-A232-B68C0788090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9571796-37EF-4153-9EEA-2EA8AA48C15A}" type="datetime1">
              <a:rPr kumimoji="0" lang="en-US" altLang="en-US" sz="1200" smtClean="0"/>
              <a:pPr/>
              <a:t>5/12/2019</a:t>
            </a:fld>
            <a:endParaRPr kumimoji="0" lang="en-US" altLang="en-US" sz="1200"/>
          </a:p>
        </p:txBody>
      </p:sp>
      <p:sp>
        <p:nvSpPr>
          <p:cNvPr id="76803" name="Rectangle 13">
            <a:extLst>
              <a:ext uri="{FF2B5EF4-FFF2-40B4-BE49-F238E27FC236}">
                <a16:creationId xmlns:a16="http://schemas.microsoft.com/office/drawing/2014/main" xmlns="" id="{AA5E81D8-5C9A-4A5E-92B9-5727507024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6EDBE58-ACCD-4FB7-BD01-F6C6200EC9CA}" type="slidenum">
              <a:rPr kumimoji="0" lang="en-US" altLang="en-US" sz="1200" smtClean="0"/>
              <a:pPr/>
              <a:t>57</a:t>
            </a:fld>
            <a:endParaRPr kumimoji="0" lang="en-US" altLang="en-US" sz="1200"/>
          </a:p>
        </p:txBody>
      </p:sp>
      <p:sp>
        <p:nvSpPr>
          <p:cNvPr id="76804" name="Rectangle 2">
            <a:extLst>
              <a:ext uri="{FF2B5EF4-FFF2-40B4-BE49-F238E27FC236}">
                <a16:creationId xmlns:a16="http://schemas.microsoft.com/office/drawing/2014/main" xmlns="" id="{3F7EF27E-1E4A-4190-B350-DA683D8FFF86}"/>
              </a:ext>
            </a:extLst>
          </p:cNvPr>
          <p:cNvSpPr>
            <a:spLocks noGrp="1" noRot="1" noChangeAspect="1" noChangeArrowheads="1" noTextEdit="1"/>
          </p:cNvSpPr>
          <p:nvPr>
            <p:ph type="sldImg"/>
          </p:nvPr>
        </p:nvSpPr>
        <p:spPr>
          <a:ln/>
        </p:spPr>
      </p:sp>
      <p:sp>
        <p:nvSpPr>
          <p:cNvPr id="76805" name="Rectangle 3">
            <a:extLst>
              <a:ext uri="{FF2B5EF4-FFF2-40B4-BE49-F238E27FC236}">
                <a16:creationId xmlns:a16="http://schemas.microsoft.com/office/drawing/2014/main" xmlns="" id="{D69C1F54-F816-484A-A676-15FE4365FC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Note that the font size attributes work in the opposite direction from the heading values.  For example, h1 is the largest heading, while font size 1 is the smallest font size. </a:t>
            </a:r>
          </a:p>
        </p:txBody>
      </p:sp>
    </p:spTree>
    <p:extLst>
      <p:ext uri="{BB962C8B-B14F-4D97-AF65-F5344CB8AC3E}">
        <p14:creationId xmlns:p14="http://schemas.microsoft.com/office/powerpoint/2010/main" val="3478626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a:extLst>
              <a:ext uri="{FF2B5EF4-FFF2-40B4-BE49-F238E27FC236}">
                <a16:creationId xmlns:a16="http://schemas.microsoft.com/office/drawing/2014/main" xmlns="" id="{C6602A8C-5BBD-446A-97B9-C7DEC11002F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92CD42E-8079-4180-86A9-E3310CCAC190}" type="datetime1">
              <a:rPr kumimoji="0" lang="en-US" altLang="en-US" sz="1200" smtClean="0"/>
              <a:pPr/>
              <a:t>5/12/2019</a:t>
            </a:fld>
            <a:endParaRPr kumimoji="0" lang="en-US" altLang="en-US" sz="1200"/>
          </a:p>
        </p:txBody>
      </p:sp>
      <p:sp>
        <p:nvSpPr>
          <p:cNvPr id="78851" name="Rectangle 13">
            <a:extLst>
              <a:ext uri="{FF2B5EF4-FFF2-40B4-BE49-F238E27FC236}">
                <a16:creationId xmlns:a16="http://schemas.microsoft.com/office/drawing/2014/main" xmlns="" id="{01A1E62C-EBFF-47C4-9416-2AEF665CC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A7FD9B1-00CA-487F-9468-8013A758F766}" type="slidenum">
              <a:rPr kumimoji="0" lang="en-US" altLang="en-US" sz="1200" smtClean="0"/>
              <a:pPr/>
              <a:t>58</a:t>
            </a:fld>
            <a:endParaRPr kumimoji="0" lang="en-US" altLang="en-US" sz="1200"/>
          </a:p>
        </p:txBody>
      </p:sp>
      <p:sp>
        <p:nvSpPr>
          <p:cNvPr id="78852" name="Rectangle 2">
            <a:extLst>
              <a:ext uri="{FF2B5EF4-FFF2-40B4-BE49-F238E27FC236}">
                <a16:creationId xmlns:a16="http://schemas.microsoft.com/office/drawing/2014/main" xmlns="" id="{EE2EA7AB-F16B-4470-A898-EF721249D004}"/>
              </a:ext>
            </a:extLst>
          </p:cNvPr>
          <p:cNvSpPr>
            <a:spLocks noGrp="1" noRot="1" noChangeAspect="1" noChangeArrowheads="1" noTextEdit="1"/>
          </p:cNvSpPr>
          <p:nvPr>
            <p:ph type="sldImg"/>
          </p:nvPr>
        </p:nvSpPr>
        <p:spPr>
          <a:ln/>
        </p:spPr>
      </p:sp>
      <p:sp>
        <p:nvSpPr>
          <p:cNvPr id="78853" name="Rectangle 3">
            <a:extLst>
              <a:ext uri="{FF2B5EF4-FFF2-40B4-BE49-F238E27FC236}">
                <a16:creationId xmlns:a16="http://schemas.microsoft.com/office/drawing/2014/main" xmlns="" id="{7872D41F-D1FE-4F4D-8FBD-55B925801C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“a” stands for address.</a:t>
            </a:r>
          </a:p>
        </p:txBody>
      </p:sp>
    </p:spTree>
    <p:extLst>
      <p:ext uri="{BB962C8B-B14F-4D97-AF65-F5344CB8AC3E}">
        <p14:creationId xmlns:p14="http://schemas.microsoft.com/office/powerpoint/2010/main" val="1954788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a:extLst>
              <a:ext uri="{FF2B5EF4-FFF2-40B4-BE49-F238E27FC236}">
                <a16:creationId xmlns:a16="http://schemas.microsoft.com/office/drawing/2014/main" xmlns="" id="{2AF59CDC-B521-4F25-9C82-9F86719F0BB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091B478-E4E8-422C-BFB9-E9746DABD0B2}" type="datetime1">
              <a:rPr kumimoji="0" lang="en-US" altLang="en-US" sz="1200" smtClean="0"/>
              <a:pPr/>
              <a:t>5/12/2019</a:t>
            </a:fld>
            <a:endParaRPr kumimoji="0" lang="en-US" altLang="en-US" sz="1200"/>
          </a:p>
        </p:txBody>
      </p:sp>
      <p:sp>
        <p:nvSpPr>
          <p:cNvPr id="83971" name="Rectangle 13">
            <a:extLst>
              <a:ext uri="{FF2B5EF4-FFF2-40B4-BE49-F238E27FC236}">
                <a16:creationId xmlns:a16="http://schemas.microsoft.com/office/drawing/2014/main" xmlns="" id="{4487191C-1D94-4125-B7C3-A0E252218A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90D31D7-8065-4226-8AC0-6F72C8E43445}" type="slidenum">
              <a:rPr kumimoji="0" lang="en-US" altLang="en-US" sz="1200" smtClean="0"/>
              <a:pPr/>
              <a:t>62</a:t>
            </a:fld>
            <a:endParaRPr kumimoji="0" lang="en-US" altLang="en-US" sz="1200"/>
          </a:p>
        </p:txBody>
      </p:sp>
      <p:sp>
        <p:nvSpPr>
          <p:cNvPr id="83972" name="Rectangle 2">
            <a:extLst>
              <a:ext uri="{FF2B5EF4-FFF2-40B4-BE49-F238E27FC236}">
                <a16:creationId xmlns:a16="http://schemas.microsoft.com/office/drawing/2014/main" xmlns="" id="{D0F3FAA7-080C-4073-B974-B4F1F0442DD1}"/>
              </a:ext>
            </a:extLst>
          </p:cNvPr>
          <p:cNvSpPr>
            <a:spLocks noGrp="1" noRot="1" noChangeAspect="1" noChangeArrowheads="1" noTextEdit="1"/>
          </p:cNvSpPr>
          <p:nvPr>
            <p:ph type="sldImg"/>
          </p:nvPr>
        </p:nvSpPr>
        <p:spPr>
          <a:ln/>
        </p:spPr>
      </p:sp>
      <p:sp>
        <p:nvSpPr>
          <p:cNvPr id="83973" name="Rectangle 3">
            <a:extLst>
              <a:ext uri="{FF2B5EF4-FFF2-40B4-BE49-F238E27FC236}">
                <a16:creationId xmlns:a16="http://schemas.microsoft.com/office/drawing/2014/main" xmlns="" id="{03E5EAC4-C999-429E-8659-8654A7473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note about images: you have to respect copyright when using images.  It is best to use your own photos or clip art / photos that is already licensed.  When scavenging images off the web, you need to look for copyright information on the site.  If you cannot find that the images are copyrighted and you decide to use them, you should always give credit to the site that you took the images from.  NEVER link to images hosted on someone else’s site.  Always </a:t>
            </a:r>
          </a:p>
        </p:txBody>
      </p:sp>
    </p:spTree>
    <p:extLst>
      <p:ext uri="{BB962C8B-B14F-4D97-AF65-F5344CB8AC3E}">
        <p14:creationId xmlns:p14="http://schemas.microsoft.com/office/powerpoint/2010/main" val="3750983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a:extLst>
              <a:ext uri="{FF2B5EF4-FFF2-40B4-BE49-F238E27FC236}">
                <a16:creationId xmlns:a16="http://schemas.microsoft.com/office/drawing/2014/main" xmlns="" id="{F20DB18D-A799-450D-BD31-3C88C3BB6C8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3282F07-4684-46C5-95CA-C63FC74D100B}" type="datetime1">
              <a:rPr kumimoji="0" lang="en-US" altLang="en-US" sz="1200" smtClean="0"/>
              <a:pPr/>
              <a:t>5/12/2019</a:t>
            </a:fld>
            <a:endParaRPr kumimoji="0" lang="en-US" altLang="en-US" sz="1200"/>
          </a:p>
        </p:txBody>
      </p:sp>
      <p:sp>
        <p:nvSpPr>
          <p:cNvPr id="21507" name="Rectangle 13">
            <a:extLst>
              <a:ext uri="{FF2B5EF4-FFF2-40B4-BE49-F238E27FC236}">
                <a16:creationId xmlns:a16="http://schemas.microsoft.com/office/drawing/2014/main" xmlns="" id="{DC977F42-E65A-4758-8278-C42D62114E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3D5BEED-61C2-4CBB-8557-580698B42F24}" type="slidenum">
              <a:rPr kumimoji="0" lang="en-US" altLang="en-US" sz="1200" smtClean="0"/>
              <a:pPr/>
              <a:t>6</a:t>
            </a:fld>
            <a:endParaRPr kumimoji="0" lang="en-US" altLang="en-US" sz="1200"/>
          </a:p>
        </p:txBody>
      </p:sp>
      <p:sp>
        <p:nvSpPr>
          <p:cNvPr id="21508" name="Rectangle 2">
            <a:extLst>
              <a:ext uri="{FF2B5EF4-FFF2-40B4-BE49-F238E27FC236}">
                <a16:creationId xmlns:a16="http://schemas.microsoft.com/office/drawing/2014/main" xmlns="" id="{7714C7BA-13C1-4345-9229-97EAD5ED5517}"/>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xmlns="" id="{09A8FE88-DE05-4493-A03F-D23EA8ECD4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File with html code sitting on another server somewhere.  Saved to a giant harddrive, just like any other kind of file.  The difference is that this file is publicly accessible, I.e. you can access the file with the piece of software known as your internet browser.</a:t>
            </a:r>
          </a:p>
          <a:p>
            <a:pPr>
              <a:buFontTx/>
              <a:buChar char="•"/>
            </a:pPr>
            <a:r>
              <a:rPr lang="en-US" altLang="en-US">
                <a:latin typeface="Arial" panose="020B0604020202020204" pitchFamily="34" charset="0"/>
              </a:rPr>
              <a:t>You point your browser to an URL (Universal Resource Locator).  Your broswer opens the file, and “reads” the code.   Based on the code, the browser begins assembling the graphical document that you know as a “website.”  </a:t>
            </a:r>
          </a:p>
          <a:p>
            <a:pPr>
              <a:buFontTx/>
              <a:buChar char="•"/>
            </a:pPr>
            <a:r>
              <a:rPr lang="en-US" altLang="en-US">
                <a:latin typeface="Arial" panose="020B0604020202020204" pitchFamily="34" charset="0"/>
              </a:rPr>
              <a:t>So it is a bit of a misconception that you are going “to” a website.  The document is actually assembled, in its fully realized form on your computer.  </a:t>
            </a:r>
          </a:p>
        </p:txBody>
      </p:sp>
    </p:spTree>
    <p:extLst>
      <p:ext uri="{BB962C8B-B14F-4D97-AF65-F5344CB8AC3E}">
        <p14:creationId xmlns:p14="http://schemas.microsoft.com/office/powerpoint/2010/main" val="3484083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a:extLst>
              <a:ext uri="{FF2B5EF4-FFF2-40B4-BE49-F238E27FC236}">
                <a16:creationId xmlns:a16="http://schemas.microsoft.com/office/drawing/2014/main" xmlns="" id="{72F38373-FADE-49AF-885E-679A72F049B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022BDBB-D670-44AD-94D6-1BEE4F926B04}" type="datetime1">
              <a:rPr kumimoji="0" lang="en-US" altLang="en-US" sz="1200" smtClean="0"/>
              <a:pPr/>
              <a:t>5/12/2019</a:t>
            </a:fld>
            <a:endParaRPr kumimoji="0" lang="en-US" altLang="en-US" sz="1200"/>
          </a:p>
        </p:txBody>
      </p:sp>
      <p:sp>
        <p:nvSpPr>
          <p:cNvPr id="23555" name="Rectangle 13">
            <a:extLst>
              <a:ext uri="{FF2B5EF4-FFF2-40B4-BE49-F238E27FC236}">
                <a16:creationId xmlns:a16="http://schemas.microsoft.com/office/drawing/2014/main" xmlns="" id="{860A2039-3005-4E47-AA42-75C1E02DA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6D1E29D-77A8-4B6D-AB27-0852C1E053A1}" type="slidenum">
              <a:rPr kumimoji="0" lang="en-US" altLang="en-US" sz="1200" smtClean="0"/>
              <a:pPr/>
              <a:t>7</a:t>
            </a:fld>
            <a:endParaRPr kumimoji="0" lang="en-US" altLang="en-US" sz="1200"/>
          </a:p>
        </p:txBody>
      </p:sp>
      <p:sp>
        <p:nvSpPr>
          <p:cNvPr id="23556" name="Rectangle 2">
            <a:extLst>
              <a:ext uri="{FF2B5EF4-FFF2-40B4-BE49-F238E27FC236}">
                <a16:creationId xmlns:a16="http://schemas.microsoft.com/office/drawing/2014/main" xmlns="" id="{04A97DEA-1597-4714-A8F3-C002307EB584}"/>
              </a:ext>
            </a:extLst>
          </p:cNvPr>
          <p:cNvSpPr>
            <a:spLocks noGrp="1" noRot="1" noChangeAspect="1" noChangeArrowheads="1" noTextEdit="1"/>
          </p:cNvSpPr>
          <p:nvPr>
            <p:ph type="sldImg"/>
          </p:nvPr>
        </p:nvSpPr>
        <p:spPr>
          <a:ln/>
        </p:spPr>
      </p:sp>
      <p:sp>
        <p:nvSpPr>
          <p:cNvPr id="23557" name="Rectangle 3">
            <a:extLst>
              <a:ext uri="{FF2B5EF4-FFF2-40B4-BE49-F238E27FC236}">
                <a16:creationId xmlns:a16="http://schemas.microsoft.com/office/drawing/2014/main" xmlns="" id="{C4F0B5A1-33D5-4D8B-B4CE-10283913DF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Let’s look at a page as an example.</a:t>
            </a:r>
          </a:p>
          <a:p>
            <a:pPr>
              <a:buFontTx/>
              <a:buChar char="•"/>
            </a:pPr>
            <a:r>
              <a:rPr lang="en-US" altLang="en-US">
                <a:latin typeface="Arial" panose="020B0604020202020204" pitchFamily="34" charset="0"/>
              </a:rPr>
              <a:t>This is what the actual file looks that resides on the remote server.  Your internet browser will interpret this code and give you the fully formatted page that you see when you are “browsing.”</a:t>
            </a:r>
          </a:p>
          <a:p>
            <a:pPr>
              <a:buFontTx/>
              <a:buChar char="•"/>
            </a:pPr>
            <a:r>
              <a:rPr lang="en-US" altLang="en-US">
                <a:latin typeface="Arial" panose="020B0604020202020204" pitchFamily="34" charset="0"/>
              </a:rPr>
              <a:t>Right now, this probably looks very confusing.  But it will make more sense once we jump in and start a little bit of coding.</a:t>
            </a:r>
          </a:p>
        </p:txBody>
      </p:sp>
    </p:spTree>
    <p:extLst>
      <p:ext uri="{BB962C8B-B14F-4D97-AF65-F5344CB8AC3E}">
        <p14:creationId xmlns:p14="http://schemas.microsoft.com/office/powerpoint/2010/main" val="398591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a:extLst>
              <a:ext uri="{FF2B5EF4-FFF2-40B4-BE49-F238E27FC236}">
                <a16:creationId xmlns:a16="http://schemas.microsoft.com/office/drawing/2014/main" xmlns="" id="{1A70F0EF-C9E1-4969-8D8D-1D83FF7B14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95C4EB3-A3F4-45D7-AA81-E50C1DDAAE99}" type="datetime1">
              <a:rPr kumimoji="0" lang="en-US" altLang="en-US" sz="1200" smtClean="0"/>
              <a:pPr/>
              <a:t>5/12/2019</a:t>
            </a:fld>
            <a:endParaRPr kumimoji="0" lang="en-US" altLang="en-US" sz="1200"/>
          </a:p>
        </p:txBody>
      </p:sp>
      <p:sp>
        <p:nvSpPr>
          <p:cNvPr id="27651" name="Rectangle 13">
            <a:extLst>
              <a:ext uri="{FF2B5EF4-FFF2-40B4-BE49-F238E27FC236}">
                <a16:creationId xmlns:a16="http://schemas.microsoft.com/office/drawing/2014/main" xmlns="" id="{F2A53DD9-8678-46A5-98C4-C67C01CE48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BEBCC2A-96C7-41FC-B8AA-FF4FD6C4948C}" type="slidenum">
              <a:rPr kumimoji="0" lang="en-US" altLang="en-US" sz="1200" smtClean="0"/>
              <a:pPr/>
              <a:t>8</a:t>
            </a:fld>
            <a:endParaRPr kumimoji="0" lang="en-US" altLang="en-US" sz="1200"/>
          </a:p>
        </p:txBody>
      </p:sp>
      <p:sp>
        <p:nvSpPr>
          <p:cNvPr id="27652" name="Rectangle 2">
            <a:extLst>
              <a:ext uri="{FF2B5EF4-FFF2-40B4-BE49-F238E27FC236}">
                <a16:creationId xmlns:a16="http://schemas.microsoft.com/office/drawing/2014/main" xmlns="" id="{8B8A7C2C-1CC0-4FA1-90BE-904721634212}"/>
              </a:ext>
            </a:extLst>
          </p:cNvPr>
          <p:cNvSpPr>
            <a:spLocks noGrp="1" noRot="1" noChangeAspect="1" noChangeArrowheads="1" noTextEdit="1"/>
          </p:cNvSpPr>
          <p:nvPr>
            <p:ph type="sldImg"/>
          </p:nvPr>
        </p:nvSpPr>
        <p:spPr>
          <a:ln/>
        </p:spPr>
      </p:sp>
      <p:sp>
        <p:nvSpPr>
          <p:cNvPr id="27653" name="Rectangle 3">
            <a:extLst>
              <a:ext uri="{FF2B5EF4-FFF2-40B4-BE49-F238E27FC236}">
                <a16:creationId xmlns:a16="http://schemas.microsoft.com/office/drawing/2014/main" xmlns="" id="{4D7BD66F-70B7-47CA-8E1D-9F258B601B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Once you start to learn them, the tags make a certain amount of sense.  Most are abbreviations or acronyms of english language descriptions of the particular formatting feature.  For example, “h1” stands for Heading Level One.</a:t>
            </a:r>
          </a:p>
          <a:p>
            <a:pPr>
              <a:buFontTx/>
              <a:buChar char="•"/>
            </a:pPr>
            <a:r>
              <a:rPr lang="en-US" altLang="en-US">
                <a:latin typeface="Arial" panose="020B0604020202020204" pitchFamily="34" charset="0"/>
              </a:rPr>
              <a:t>Opening / Closing Tags</a:t>
            </a:r>
          </a:p>
          <a:p>
            <a:pPr>
              <a:buFontTx/>
              <a:buChar char="•"/>
            </a:pPr>
            <a:r>
              <a:rPr lang="en-US" altLang="en-US">
                <a:latin typeface="Arial" panose="020B0604020202020204" pitchFamily="34" charset="0"/>
              </a:rPr>
              <a:t>The easiest way for me to conceptualize the embedding of tags is to think of them occurring in concentric circles around the content.</a:t>
            </a:r>
          </a:p>
          <a:p>
            <a:pPr>
              <a:buFontTx/>
              <a:buChar char="•"/>
            </a:pPr>
            <a:r>
              <a:rPr lang="en-US" altLang="en-US">
                <a:latin typeface="Arial" panose="020B0604020202020204" pitchFamily="34" charset="0"/>
              </a:rPr>
              <a:t>An attribute value is the name or number of a color or font, basically anything that has a variety of different values that could be assigned to it.  So for instance, your background color could be white, black, blue, pink, whatever.  The important thing is that you put the name of that color inside of quotation marks.</a:t>
            </a:r>
          </a:p>
        </p:txBody>
      </p:sp>
    </p:spTree>
    <p:extLst>
      <p:ext uri="{BB962C8B-B14F-4D97-AF65-F5344CB8AC3E}">
        <p14:creationId xmlns:p14="http://schemas.microsoft.com/office/powerpoint/2010/main" val="332299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a:extLst>
              <a:ext uri="{FF2B5EF4-FFF2-40B4-BE49-F238E27FC236}">
                <a16:creationId xmlns:a16="http://schemas.microsoft.com/office/drawing/2014/main" xmlns="" id="{D940426E-28BA-4634-9331-CAA7E604548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767467C-03F7-4B51-B763-2D562D2A4678}" type="datetime1">
              <a:rPr kumimoji="0" lang="en-US" altLang="en-US" sz="1200" smtClean="0"/>
              <a:pPr/>
              <a:t>5/12/2019</a:t>
            </a:fld>
            <a:endParaRPr kumimoji="0" lang="en-US" altLang="en-US" sz="1200"/>
          </a:p>
        </p:txBody>
      </p:sp>
      <p:sp>
        <p:nvSpPr>
          <p:cNvPr id="31747" name="Rectangle 13">
            <a:extLst>
              <a:ext uri="{FF2B5EF4-FFF2-40B4-BE49-F238E27FC236}">
                <a16:creationId xmlns:a16="http://schemas.microsoft.com/office/drawing/2014/main" xmlns="" id="{0508414A-98D9-4054-B7BB-380BF88CE5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948AE08-A9A2-489F-9C17-E1917D2CFB2B}" type="slidenum">
              <a:rPr kumimoji="0" lang="en-US" altLang="en-US" sz="1200" smtClean="0"/>
              <a:pPr/>
              <a:t>9</a:t>
            </a:fld>
            <a:endParaRPr kumimoji="0" lang="en-US" altLang="en-US" sz="1200"/>
          </a:p>
        </p:txBody>
      </p:sp>
      <p:sp>
        <p:nvSpPr>
          <p:cNvPr id="31748" name="Rectangle 2">
            <a:extLst>
              <a:ext uri="{FF2B5EF4-FFF2-40B4-BE49-F238E27FC236}">
                <a16:creationId xmlns:a16="http://schemas.microsoft.com/office/drawing/2014/main" xmlns="" id="{291B0B06-5B53-4FF9-8D46-42AF28F8EE0E}"/>
              </a:ext>
            </a:extLst>
          </p:cNvPr>
          <p:cNvSpPr>
            <a:spLocks noGrp="1" noRot="1" noChangeAspect="1" noChangeArrowheads="1" noTextEdit="1"/>
          </p:cNvSpPr>
          <p:nvPr>
            <p:ph type="sldImg"/>
          </p:nvPr>
        </p:nvSpPr>
        <p:spPr>
          <a:ln/>
        </p:spPr>
      </p:sp>
      <p:sp>
        <p:nvSpPr>
          <p:cNvPr id="31749" name="Rectangle 3">
            <a:extLst>
              <a:ext uri="{FF2B5EF4-FFF2-40B4-BE49-F238E27FC236}">
                <a16:creationId xmlns:a16="http://schemas.microsoft.com/office/drawing/2014/main" xmlns="" id="{44EBB6DB-0E18-4260-84EE-CECE166768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When your browser looks for files, it is case-sensitive.  In other words, if you name your file with capital letters and someone types in the URL / web address but doesn’t put the caps, they won’t find your file.  To keep things simple, always use all lowercase letters and do not include spaces.</a:t>
            </a:r>
          </a:p>
          <a:p>
            <a:pPr>
              <a:buFontTx/>
              <a:buChar char="•"/>
            </a:pPr>
            <a:r>
              <a:rPr lang="en-US" altLang="en-US">
                <a:latin typeface="Arial" panose="020B0604020202020204" pitchFamily="34" charset="0"/>
              </a:rPr>
              <a:t>Why use “index”?</a:t>
            </a:r>
          </a:p>
          <a:p>
            <a:pPr lvl="1">
              <a:buFontTx/>
              <a:buChar char="•"/>
            </a:pPr>
            <a:r>
              <a:rPr lang="en-US" altLang="en-US">
                <a:latin typeface="Arial" panose="020B0604020202020204" pitchFamily="34" charset="0"/>
              </a:rPr>
              <a:t>Main page should always be named index</a:t>
            </a:r>
          </a:p>
          <a:p>
            <a:pPr lvl="1">
              <a:buFontTx/>
              <a:buChar char="•"/>
            </a:pPr>
            <a:r>
              <a:rPr lang="en-US" altLang="en-US">
                <a:latin typeface="Arial" panose="020B0604020202020204" pitchFamily="34" charset="0"/>
              </a:rPr>
              <a:t>Browser, when locating a file, automatically looks for the index file, so you don’t have to append the file name to the URL. </a:t>
            </a:r>
          </a:p>
          <a:p>
            <a:pPr>
              <a:buFontTx/>
              <a:buChar char="•"/>
            </a:pPr>
            <a:endParaRPr lang="en-US" altLang="en-US">
              <a:latin typeface="Arial" panose="020B0604020202020204" pitchFamily="34" charset="0"/>
            </a:endParaRPr>
          </a:p>
        </p:txBody>
      </p:sp>
    </p:spTree>
    <p:extLst>
      <p:ext uri="{BB962C8B-B14F-4D97-AF65-F5344CB8AC3E}">
        <p14:creationId xmlns:p14="http://schemas.microsoft.com/office/powerpoint/2010/main" val="391602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a:extLst>
              <a:ext uri="{FF2B5EF4-FFF2-40B4-BE49-F238E27FC236}">
                <a16:creationId xmlns:a16="http://schemas.microsoft.com/office/drawing/2014/main" xmlns="" id="{D11AA9A3-0627-44CE-B126-DCF8265AC87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C509F313-5DD6-4EA8-8C60-9392F248903E}" type="datetime1">
              <a:rPr kumimoji="0" lang="en-US" altLang="en-US" sz="1200" smtClean="0"/>
              <a:pPr/>
              <a:t>5/12/2019</a:t>
            </a:fld>
            <a:endParaRPr kumimoji="0" lang="en-US" altLang="en-US" sz="1200"/>
          </a:p>
        </p:txBody>
      </p:sp>
      <p:sp>
        <p:nvSpPr>
          <p:cNvPr id="50179" name="Rectangle 13">
            <a:extLst>
              <a:ext uri="{FF2B5EF4-FFF2-40B4-BE49-F238E27FC236}">
                <a16:creationId xmlns:a16="http://schemas.microsoft.com/office/drawing/2014/main" xmlns="" id="{551D8F9C-0C56-4E8B-B75C-5EACCBF42A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8A293D2-1EE4-4F7B-AB31-98ED95512979}" type="slidenum">
              <a:rPr kumimoji="0" lang="en-US" altLang="en-US" sz="1200" smtClean="0"/>
              <a:pPr/>
              <a:t>11</a:t>
            </a:fld>
            <a:endParaRPr kumimoji="0" lang="en-US" altLang="en-US" sz="1200"/>
          </a:p>
        </p:txBody>
      </p:sp>
      <p:sp>
        <p:nvSpPr>
          <p:cNvPr id="50180" name="Rectangle 2">
            <a:extLst>
              <a:ext uri="{FF2B5EF4-FFF2-40B4-BE49-F238E27FC236}">
                <a16:creationId xmlns:a16="http://schemas.microsoft.com/office/drawing/2014/main" xmlns="" id="{EF3773E0-F80B-458B-B9B3-AA01E516A9B0}"/>
              </a:ext>
            </a:extLst>
          </p:cNvPr>
          <p:cNvSpPr>
            <a:spLocks noGrp="1" noRot="1" noChangeAspect="1" noChangeArrowheads="1" noTextEdit="1"/>
          </p:cNvSpPr>
          <p:nvPr>
            <p:ph type="sldImg"/>
          </p:nvPr>
        </p:nvSpPr>
        <p:spPr>
          <a:ln/>
        </p:spPr>
      </p:sp>
      <p:sp>
        <p:nvSpPr>
          <p:cNvPr id="50181" name="Rectangle 3">
            <a:extLst>
              <a:ext uri="{FF2B5EF4-FFF2-40B4-BE49-F238E27FC236}">
                <a16:creationId xmlns:a16="http://schemas.microsoft.com/office/drawing/2014/main" xmlns="" id="{96734435-947C-4B4B-845D-A782CD65E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20254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F956A-D97F-432F-BBEF-0470693B5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99F24F3-1C2C-48AD-B1AC-2916173DF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3EE5241-B519-4852-AF81-FEEA892259AE}"/>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5" name="Footer Placeholder 4">
            <a:extLst>
              <a:ext uri="{FF2B5EF4-FFF2-40B4-BE49-F238E27FC236}">
                <a16:creationId xmlns:a16="http://schemas.microsoft.com/office/drawing/2014/main" xmlns="" id="{BAAEB4C2-8329-43E2-9864-97FE0A199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7FACF1-A16B-49A9-B0D3-F861D2A8F38F}"/>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123534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D16B9-1B2B-4E30-824C-1520ED36C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777C3D-0010-4845-A0C7-C51869887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027BBD-789A-437C-AF72-88EBF02DB3C2}"/>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5" name="Footer Placeholder 4">
            <a:extLst>
              <a:ext uri="{FF2B5EF4-FFF2-40B4-BE49-F238E27FC236}">
                <a16:creationId xmlns:a16="http://schemas.microsoft.com/office/drawing/2014/main" xmlns="" id="{2CED48A8-21AB-4EAE-9AE1-2B35128E1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5CA617-DDC5-44B5-89E1-5E167A7168D1}"/>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427335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DDEB961-F359-4C6B-97DE-3106AA2FDD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BD9D308-2F97-4CE7-9265-4036F2542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DE9D95-E979-4910-A27A-028724CF3299}"/>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5" name="Footer Placeholder 4">
            <a:extLst>
              <a:ext uri="{FF2B5EF4-FFF2-40B4-BE49-F238E27FC236}">
                <a16:creationId xmlns:a16="http://schemas.microsoft.com/office/drawing/2014/main" xmlns="" id="{D221B837-D79A-431F-9FE2-8DB3F35B4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FA0849-CDB2-4608-B9D7-67F65C2D9F10}"/>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393153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65EE6-920B-4C8E-8119-B75E35B7C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7B6553-450C-4159-A913-D2171AD45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83C920-A94D-4BBF-B514-74170C4A821C}"/>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5" name="Footer Placeholder 4">
            <a:extLst>
              <a:ext uri="{FF2B5EF4-FFF2-40B4-BE49-F238E27FC236}">
                <a16:creationId xmlns:a16="http://schemas.microsoft.com/office/drawing/2014/main" xmlns="" id="{819ECE25-50CA-4CF1-85C9-1FE870E32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81D4C8-E1F2-4C46-83AC-F1AB4C8786D7}"/>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422805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F6B1D-3B78-4CF2-BB40-95AD5C706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2D97BD1-D2C1-4AE6-8F22-6B3460E88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A91FB8B-39F8-444B-B6C3-E89E06635A32}"/>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5" name="Footer Placeholder 4">
            <a:extLst>
              <a:ext uri="{FF2B5EF4-FFF2-40B4-BE49-F238E27FC236}">
                <a16:creationId xmlns:a16="http://schemas.microsoft.com/office/drawing/2014/main" xmlns="" id="{68F54434-051E-40C2-8A12-A865CBC4A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98A9FD-3CFF-47F7-8A8C-3D2A23B3F058}"/>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426941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693DD-62A7-40DD-921A-7D4E80418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7F91F3-841E-41EC-9328-25DFFDB55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18EDEDB-2A17-4B84-A076-EB3D4A0BB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7B94B92-8AEE-4D8E-B86F-D555E3BD4C92}"/>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6" name="Footer Placeholder 5">
            <a:extLst>
              <a:ext uri="{FF2B5EF4-FFF2-40B4-BE49-F238E27FC236}">
                <a16:creationId xmlns:a16="http://schemas.microsoft.com/office/drawing/2014/main" xmlns="" id="{85830D65-CF33-46A7-8137-BD57870A1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F1FC7F1-B2F2-474C-9E18-C4626651A1DE}"/>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360815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C13FC9-861F-4F10-98AB-1D02F27EFD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8896972-4C03-4F54-88FA-B897ACB58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9B45046-442D-4AAD-93AD-C162A8DC6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52CD32-4C07-4D42-B20B-55AE6E178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ACE7732-4929-4329-9A9C-D2460D13E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50271F3-D4AD-4F84-886E-56C06489BF22}"/>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8" name="Footer Placeholder 7">
            <a:extLst>
              <a:ext uri="{FF2B5EF4-FFF2-40B4-BE49-F238E27FC236}">
                <a16:creationId xmlns:a16="http://schemas.microsoft.com/office/drawing/2014/main" xmlns="" id="{7B177463-DA0F-420B-9D49-513E03065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46C9E51-75D5-4E13-8C7F-1847F2A70D5C}"/>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39179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5B52E-5B6C-40FC-B823-9B42DEB2D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7889423-1913-4460-8AA9-3B600AE53DBD}"/>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4" name="Footer Placeholder 3">
            <a:extLst>
              <a:ext uri="{FF2B5EF4-FFF2-40B4-BE49-F238E27FC236}">
                <a16:creationId xmlns:a16="http://schemas.microsoft.com/office/drawing/2014/main" xmlns="" id="{443F2D6B-6744-4DEE-873B-C6CD9ADBBE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45E88B-C124-4142-8D49-59EE7D0BE0BC}"/>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174361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220417-3AF8-4F74-A479-B2C8CC2CB846}"/>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3" name="Footer Placeholder 2">
            <a:extLst>
              <a:ext uri="{FF2B5EF4-FFF2-40B4-BE49-F238E27FC236}">
                <a16:creationId xmlns:a16="http://schemas.microsoft.com/office/drawing/2014/main" xmlns="" id="{50920BEA-7228-4B20-B20E-FCAA42428C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9E107C9-8D47-4366-ABE1-4D64992A5A5A}"/>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269946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EFCB0-ED88-4C07-B401-3C6ACC43C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A2E0373-584B-4687-A2D9-885006EC8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755E3C6-646B-4039-86BB-930376011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16E79F0-249D-4301-A1B5-86DAA4FCB241}"/>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6" name="Footer Placeholder 5">
            <a:extLst>
              <a:ext uri="{FF2B5EF4-FFF2-40B4-BE49-F238E27FC236}">
                <a16:creationId xmlns:a16="http://schemas.microsoft.com/office/drawing/2014/main" xmlns="" id="{663690A6-AD79-4539-95C2-AED39D834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FAFE5E8-6A98-4863-8D4E-A9166BB19D16}"/>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114712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9E8D1-8E3F-4F44-A739-9C5FF3371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F22A114-1648-47BD-8401-7F18E8C92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F269E05-6DC8-4B0A-A078-D67F8C7EA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4609EF-EDB0-4F33-AE6F-4A86821558AF}"/>
              </a:ext>
            </a:extLst>
          </p:cNvPr>
          <p:cNvSpPr>
            <a:spLocks noGrp="1"/>
          </p:cNvSpPr>
          <p:nvPr>
            <p:ph type="dt" sz="half" idx="10"/>
          </p:nvPr>
        </p:nvSpPr>
        <p:spPr/>
        <p:txBody>
          <a:bodyPr/>
          <a:lstStyle/>
          <a:p>
            <a:fld id="{9CF3CA70-690A-411F-BFAA-E8E52C97C049}" type="datetimeFigureOut">
              <a:rPr lang="en-US" smtClean="0"/>
              <a:t>5/12/2019</a:t>
            </a:fld>
            <a:endParaRPr lang="en-US"/>
          </a:p>
        </p:txBody>
      </p:sp>
      <p:sp>
        <p:nvSpPr>
          <p:cNvPr id="6" name="Footer Placeholder 5">
            <a:extLst>
              <a:ext uri="{FF2B5EF4-FFF2-40B4-BE49-F238E27FC236}">
                <a16:creationId xmlns:a16="http://schemas.microsoft.com/office/drawing/2014/main" xmlns="" id="{C9C56FC6-6B8C-469E-9316-39B69FAAF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B1B78E6-0B6E-4ABA-82E8-585495FB4AF8}"/>
              </a:ext>
            </a:extLst>
          </p:cNvPr>
          <p:cNvSpPr>
            <a:spLocks noGrp="1"/>
          </p:cNvSpPr>
          <p:nvPr>
            <p:ph type="sldNum" sz="quarter" idx="12"/>
          </p:nvPr>
        </p:nvSpPr>
        <p:spPr/>
        <p:txBody>
          <a:bodyPr/>
          <a:lstStyle/>
          <a:p>
            <a:fld id="{E7EAB993-FA4A-4DF1-B854-6A6CFAB30F05}" type="slidenum">
              <a:rPr lang="en-US" smtClean="0"/>
              <a:t>‹#›</a:t>
            </a:fld>
            <a:endParaRPr lang="en-US"/>
          </a:p>
        </p:txBody>
      </p:sp>
    </p:spTree>
    <p:extLst>
      <p:ext uri="{BB962C8B-B14F-4D97-AF65-F5344CB8AC3E}">
        <p14:creationId xmlns:p14="http://schemas.microsoft.com/office/powerpoint/2010/main" val="159446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5406998-87ED-49BC-83F0-AA8C14EA1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5E90389-E0C0-4BD5-8576-AAAA228F3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EBE7B2-A2C8-4664-BD6E-1E165592F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3CA70-690A-411F-BFAA-E8E52C97C049}" type="datetimeFigureOut">
              <a:rPr lang="en-US" smtClean="0"/>
              <a:t>5/12/2019</a:t>
            </a:fld>
            <a:endParaRPr lang="en-US"/>
          </a:p>
        </p:txBody>
      </p:sp>
      <p:sp>
        <p:nvSpPr>
          <p:cNvPr id="5" name="Footer Placeholder 4">
            <a:extLst>
              <a:ext uri="{FF2B5EF4-FFF2-40B4-BE49-F238E27FC236}">
                <a16:creationId xmlns:a16="http://schemas.microsoft.com/office/drawing/2014/main" xmlns="" id="{671B61FB-0A56-4955-8A4C-3673E763F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DBB86B2-A541-4956-899E-E4296F07F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AB993-FA4A-4DF1-B854-6A6CFAB30F05}" type="slidenum">
              <a:rPr lang="en-US" smtClean="0"/>
              <a:t>‹#›</a:t>
            </a:fld>
            <a:endParaRPr lang="en-US"/>
          </a:p>
        </p:txBody>
      </p:sp>
    </p:spTree>
    <p:extLst>
      <p:ext uri="{BB962C8B-B14F-4D97-AF65-F5344CB8AC3E}">
        <p14:creationId xmlns:p14="http://schemas.microsoft.com/office/powerpoint/2010/main" val="3018629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xmlns="" id="{39ADA1C8-2F7E-41D5-88B9-1B8CF78D3EAE}"/>
              </a:ext>
            </a:extLst>
          </p:cNvPr>
          <p:cNvSpPr>
            <a:spLocks noGrp="1" noChangeArrowheads="1"/>
          </p:cNvSpPr>
          <p:nvPr>
            <p:ph type="ctrTitle"/>
          </p:nvPr>
        </p:nvSpPr>
        <p:spPr>
          <a:xfrm>
            <a:off x="1524000" y="3922869"/>
            <a:ext cx="9144000" cy="1447800"/>
          </a:xfrm>
        </p:spPr>
        <p:txBody>
          <a:bodyPr>
            <a:noAutofit/>
          </a:bodyPr>
          <a:lstStyle/>
          <a:p>
            <a:pPr>
              <a:defRPr/>
            </a:pPr>
            <a:r>
              <a:rPr lang="en-US" sz="8000" b="1" dirty="0" smtClean="0">
                <a:solidFill>
                  <a:srgbClr val="FF0000"/>
                </a:solidFill>
              </a:rPr>
              <a:t>HTML</a:t>
            </a:r>
            <a:r>
              <a:rPr lang="en-US" sz="8000" b="1" dirty="0">
                <a:solidFill>
                  <a:srgbClr val="FF0000"/>
                </a:solidFill>
              </a:rPr>
              <a:t/>
            </a:r>
            <a:br>
              <a:rPr lang="en-US" sz="8000" b="1" dirty="0">
                <a:solidFill>
                  <a:srgbClr val="FF0000"/>
                </a:solidFill>
              </a:rPr>
            </a:br>
            <a:endParaRPr lang="en-US" sz="8000" b="1" dirty="0">
              <a:solidFill>
                <a:srgbClr val="FF0000"/>
              </a:solidFill>
            </a:endParaRPr>
          </a:p>
        </p:txBody>
      </p:sp>
      <p:sp>
        <p:nvSpPr>
          <p:cNvPr id="11268" name="Rectangle 9">
            <a:extLst>
              <a:ext uri="{FF2B5EF4-FFF2-40B4-BE49-F238E27FC236}">
                <a16:creationId xmlns:a16="http://schemas.microsoft.com/office/drawing/2014/main" xmlns="" id="{1CC4C326-07CA-474E-9857-ADDFD4D4E4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9958E80-243D-45FA-879C-227F956D9373}" type="slidenum">
              <a:rPr kumimoji="0" lang="en-US" altLang="en-US" sz="1000">
                <a:solidFill>
                  <a:srgbClr val="FFFFFF"/>
                </a:solidFill>
              </a:rPr>
              <a:pPr/>
              <a:t>1</a:t>
            </a:fld>
            <a:endParaRPr kumimoji="0" lang="en-US" altLang="en-US" sz="1000">
              <a:solidFill>
                <a:srgbClr val="FFFFFF"/>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317F8189-DEB6-4164-BE4B-DBEE48DE0A2F}"/>
              </a:ext>
            </a:extLst>
          </p:cNvPr>
          <p:cNvGraphicFramePr>
            <a:graphicFrameLocks noGrp="1"/>
          </p:cNvGraphicFramePr>
          <p:nvPr>
            <p:ph idx="1"/>
          </p:nvPr>
        </p:nvGraphicFramePr>
        <p:xfrm>
          <a:off x="2133600" y="1595439"/>
          <a:ext cx="8229600" cy="268287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457308">
                <a:tc>
                  <a:txBody>
                    <a:bodyPr/>
                    <a:lstStyle/>
                    <a:p>
                      <a:pPr algn="ctr"/>
                      <a:r>
                        <a:rPr lang="en-US" sz="2400" dirty="0"/>
                        <a:t>Version</a:t>
                      </a:r>
                    </a:p>
                  </a:txBody>
                  <a:tcPr marT="45731" marB="45731" anchor="ctr"/>
                </a:tc>
                <a:tc>
                  <a:txBody>
                    <a:bodyPr/>
                    <a:lstStyle/>
                    <a:p>
                      <a:pPr algn="ctr"/>
                      <a:r>
                        <a:rPr lang="en-US" sz="2400" dirty="0"/>
                        <a:t>Year</a:t>
                      </a:r>
                    </a:p>
                  </a:txBody>
                  <a:tcPr marT="45731" marB="45731" anchor="ctr"/>
                </a:tc>
                <a:extLst>
                  <a:ext uri="{0D108BD9-81ED-4DB2-BD59-A6C34878D82A}">
                    <a16:rowId xmlns:a16="http://schemas.microsoft.com/office/drawing/2014/main" xmlns="" val="10000"/>
                  </a:ext>
                </a:extLst>
              </a:tr>
              <a:tr h="370928">
                <a:tc>
                  <a:txBody>
                    <a:bodyPr/>
                    <a:lstStyle/>
                    <a:p>
                      <a:pPr algn="ctr"/>
                      <a:r>
                        <a:rPr lang="en-US" sz="1800" dirty="0"/>
                        <a:t>HTML</a:t>
                      </a:r>
                    </a:p>
                  </a:txBody>
                  <a:tcPr marT="45731" marB="45731" anchor="ctr"/>
                </a:tc>
                <a:tc>
                  <a:txBody>
                    <a:bodyPr/>
                    <a:lstStyle/>
                    <a:p>
                      <a:pPr algn="ctr"/>
                      <a:r>
                        <a:rPr lang="en-US" sz="1800" dirty="0"/>
                        <a:t>1991</a:t>
                      </a:r>
                    </a:p>
                  </a:txBody>
                  <a:tcPr marT="45731" marB="45731" anchor="ctr"/>
                </a:tc>
                <a:extLst>
                  <a:ext uri="{0D108BD9-81ED-4DB2-BD59-A6C34878D82A}">
                    <a16:rowId xmlns:a16="http://schemas.microsoft.com/office/drawing/2014/main" xmlns="" val="10001"/>
                  </a:ext>
                </a:extLst>
              </a:tr>
              <a:tr h="370928">
                <a:tc>
                  <a:txBody>
                    <a:bodyPr/>
                    <a:lstStyle/>
                    <a:p>
                      <a:pPr algn="ctr"/>
                      <a:r>
                        <a:rPr lang="en-US" sz="1800" dirty="0"/>
                        <a:t>HTML 2.0</a:t>
                      </a:r>
                    </a:p>
                  </a:txBody>
                  <a:tcPr marT="45731" marB="45731" anchor="ctr"/>
                </a:tc>
                <a:tc>
                  <a:txBody>
                    <a:bodyPr/>
                    <a:lstStyle/>
                    <a:p>
                      <a:pPr algn="ctr"/>
                      <a:r>
                        <a:rPr lang="en-US" sz="1800"/>
                        <a:t>1995</a:t>
                      </a:r>
                    </a:p>
                  </a:txBody>
                  <a:tcPr marT="45731" marB="45731" anchor="ctr"/>
                </a:tc>
                <a:extLst>
                  <a:ext uri="{0D108BD9-81ED-4DB2-BD59-A6C34878D82A}">
                    <a16:rowId xmlns:a16="http://schemas.microsoft.com/office/drawing/2014/main" xmlns="" val="10002"/>
                  </a:ext>
                </a:extLst>
              </a:tr>
              <a:tr h="370928">
                <a:tc>
                  <a:txBody>
                    <a:bodyPr/>
                    <a:lstStyle/>
                    <a:p>
                      <a:pPr algn="ctr"/>
                      <a:r>
                        <a:rPr lang="en-US" sz="1800" dirty="0"/>
                        <a:t>HTML 3.2</a:t>
                      </a:r>
                    </a:p>
                  </a:txBody>
                  <a:tcPr marT="45731" marB="45731" anchor="ctr"/>
                </a:tc>
                <a:tc>
                  <a:txBody>
                    <a:bodyPr/>
                    <a:lstStyle/>
                    <a:p>
                      <a:pPr algn="ctr"/>
                      <a:r>
                        <a:rPr lang="en-US" sz="1800"/>
                        <a:t>1997</a:t>
                      </a:r>
                    </a:p>
                  </a:txBody>
                  <a:tcPr marT="45731" marB="45731" anchor="ctr"/>
                </a:tc>
                <a:extLst>
                  <a:ext uri="{0D108BD9-81ED-4DB2-BD59-A6C34878D82A}">
                    <a16:rowId xmlns:a16="http://schemas.microsoft.com/office/drawing/2014/main" xmlns="" val="10003"/>
                  </a:ext>
                </a:extLst>
              </a:tr>
              <a:tr h="370928">
                <a:tc>
                  <a:txBody>
                    <a:bodyPr/>
                    <a:lstStyle/>
                    <a:p>
                      <a:pPr algn="ctr"/>
                      <a:r>
                        <a:rPr lang="en-US" sz="1800" dirty="0"/>
                        <a:t>HTML 4.01</a:t>
                      </a:r>
                    </a:p>
                  </a:txBody>
                  <a:tcPr marT="45731" marB="45731" anchor="ctr"/>
                </a:tc>
                <a:tc>
                  <a:txBody>
                    <a:bodyPr/>
                    <a:lstStyle/>
                    <a:p>
                      <a:pPr algn="ctr"/>
                      <a:r>
                        <a:rPr lang="en-US" sz="1800" dirty="0"/>
                        <a:t>1999</a:t>
                      </a:r>
                    </a:p>
                  </a:txBody>
                  <a:tcPr marT="45731" marB="45731" anchor="ctr"/>
                </a:tc>
                <a:extLst>
                  <a:ext uri="{0D108BD9-81ED-4DB2-BD59-A6C34878D82A}">
                    <a16:rowId xmlns:a16="http://schemas.microsoft.com/office/drawing/2014/main" xmlns="" val="10004"/>
                  </a:ext>
                </a:extLst>
              </a:tr>
              <a:tr h="370928">
                <a:tc>
                  <a:txBody>
                    <a:bodyPr/>
                    <a:lstStyle/>
                    <a:p>
                      <a:pPr algn="ctr"/>
                      <a:r>
                        <a:rPr lang="en-US" sz="1800"/>
                        <a:t>XHTML</a:t>
                      </a:r>
                    </a:p>
                  </a:txBody>
                  <a:tcPr marT="45731" marB="45731" anchor="ctr"/>
                </a:tc>
                <a:tc>
                  <a:txBody>
                    <a:bodyPr/>
                    <a:lstStyle/>
                    <a:p>
                      <a:pPr algn="ctr"/>
                      <a:r>
                        <a:rPr lang="en-US" sz="1800" dirty="0"/>
                        <a:t>2000</a:t>
                      </a:r>
                    </a:p>
                  </a:txBody>
                  <a:tcPr marT="45731" marB="45731" anchor="ctr"/>
                </a:tc>
                <a:extLst>
                  <a:ext uri="{0D108BD9-81ED-4DB2-BD59-A6C34878D82A}">
                    <a16:rowId xmlns:a16="http://schemas.microsoft.com/office/drawing/2014/main" xmlns="" val="10005"/>
                  </a:ext>
                </a:extLst>
              </a:tr>
              <a:tr h="370928">
                <a:tc>
                  <a:txBody>
                    <a:bodyPr/>
                    <a:lstStyle/>
                    <a:p>
                      <a:pPr algn="ctr"/>
                      <a:r>
                        <a:rPr lang="en-US" sz="1800"/>
                        <a:t>HTML5</a:t>
                      </a:r>
                    </a:p>
                  </a:txBody>
                  <a:tcPr marT="45731" marB="45731" anchor="ctr"/>
                </a:tc>
                <a:tc>
                  <a:txBody>
                    <a:bodyPr/>
                    <a:lstStyle/>
                    <a:p>
                      <a:pPr algn="ctr"/>
                      <a:r>
                        <a:rPr lang="en-US" sz="1800" dirty="0"/>
                        <a:t>2014</a:t>
                      </a:r>
                    </a:p>
                  </a:txBody>
                  <a:tcPr marT="45731" marB="45731" anchor="ctr"/>
                </a:tc>
                <a:extLst>
                  <a:ext uri="{0D108BD9-81ED-4DB2-BD59-A6C34878D82A}">
                    <a16:rowId xmlns:a16="http://schemas.microsoft.com/office/drawing/2014/main" xmlns="" val="10006"/>
                  </a:ext>
                </a:extLst>
              </a:tr>
            </a:tbl>
          </a:graphicData>
        </a:graphic>
      </p:graphicFrame>
      <p:sp>
        <p:nvSpPr>
          <p:cNvPr id="3" name="Title 2">
            <a:extLst>
              <a:ext uri="{FF2B5EF4-FFF2-40B4-BE49-F238E27FC236}">
                <a16:creationId xmlns:a16="http://schemas.microsoft.com/office/drawing/2014/main" xmlns="" id="{7F40710D-EA09-418F-AA22-03116EF4C3D0}"/>
              </a:ext>
            </a:extLst>
          </p:cNvPr>
          <p:cNvSpPr>
            <a:spLocks noGrp="1"/>
          </p:cNvSpPr>
          <p:nvPr>
            <p:ph type="title"/>
          </p:nvPr>
        </p:nvSpPr>
        <p:spPr>
          <a:xfrm>
            <a:off x="1981200" y="46038"/>
            <a:ext cx="8229600" cy="792162"/>
          </a:xfrm>
        </p:spPr>
        <p:txBody>
          <a:bodyPr/>
          <a:lstStyle/>
          <a:p>
            <a:pPr>
              <a:defRPr/>
            </a:pPr>
            <a:r>
              <a:rPr lang="en-US" dirty="0"/>
              <a:t>HTML Versions</a:t>
            </a:r>
          </a:p>
        </p:txBody>
      </p:sp>
      <p:sp>
        <p:nvSpPr>
          <p:cNvPr id="54301" name="Slide Number Placeholder 3">
            <a:extLst>
              <a:ext uri="{FF2B5EF4-FFF2-40B4-BE49-F238E27FC236}">
                <a16:creationId xmlns:a16="http://schemas.microsoft.com/office/drawing/2014/main" xmlns="" id="{9BF97439-94D5-4D16-8553-B2095F6218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64C8F4B-A44A-4A99-AB67-537ABD40D95D}" type="slidenum">
              <a:rPr kumimoji="0" lang="en-US" altLang="en-US" sz="1000"/>
              <a:pPr/>
              <a:t>10</a:t>
            </a:fld>
            <a:endParaRPr kumimoji="0" lang="en-US" altLang="en-US" sz="1000"/>
          </a:p>
        </p:txBody>
      </p:sp>
    </p:spTree>
    <p:extLst>
      <p:ext uri="{BB962C8B-B14F-4D97-AF65-F5344CB8AC3E}">
        <p14:creationId xmlns:p14="http://schemas.microsoft.com/office/powerpoint/2010/main" val="4253433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xmlns="" id="{1779452C-31F7-4263-BAD3-5567AC78C7FC}"/>
              </a:ext>
            </a:extLst>
          </p:cNvPr>
          <p:cNvSpPr>
            <a:spLocks noGrp="1"/>
          </p:cNvSpPr>
          <p:nvPr>
            <p:ph idx="1"/>
          </p:nvPr>
        </p:nvSpPr>
        <p:spPr>
          <a:xfrm>
            <a:off x="2895600" y="1447800"/>
            <a:ext cx="7772400" cy="4800600"/>
          </a:xfrm>
        </p:spPr>
        <p:txBody>
          <a:bodyPr/>
          <a:lstStyle/>
          <a:p>
            <a:r>
              <a:rPr lang="en-US" dirty="0"/>
              <a:t>Differences Between HTML 4.01 and HTML5</a:t>
            </a:r>
          </a:p>
          <a:p>
            <a:r>
              <a:rPr lang="en-US" dirty="0"/>
              <a:t>Some HTML 4.01 attributes are not supported in HTML5.</a:t>
            </a:r>
          </a:p>
          <a:p>
            <a:r>
              <a:rPr lang="en-US" dirty="0"/>
              <a:t>The "sizes" attribute is new in HTML5</a:t>
            </a:r>
            <a:r>
              <a:rPr lang="en-US" dirty="0" smtClean="0"/>
              <a:t>.</a:t>
            </a:r>
          </a:p>
          <a:p>
            <a:pPr marL="0" indent="0">
              <a:buNone/>
            </a:pPr>
            <a:endParaRPr lang="en-US" dirty="0" smtClean="0"/>
          </a:p>
          <a:p>
            <a:pPr marL="0" indent="0">
              <a:buNone/>
            </a:pPr>
            <a:r>
              <a:rPr lang="en-US" dirty="0" smtClean="0"/>
              <a:t>Differences </a:t>
            </a:r>
            <a:r>
              <a:rPr lang="en-US" dirty="0"/>
              <a:t>Between HTML and XHTML</a:t>
            </a:r>
          </a:p>
          <a:p>
            <a:r>
              <a:rPr lang="en-US" dirty="0"/>
              <a:t>In HTML the &lt;link&gt; tag has no end tag.</a:t>
            </a:r>
          </a:p>
          <a:p>
            <a:r>
              <a:rPr lang="en-US" dirty="0"/>
              <a:t>In XHTML the &lt;link&gt; tag must be properly closed.</a:t>
            </a:r>
          </a:p>
          <a:p>
            <a:endParaRPr lang="en-US" dirty="0"/>
          </a:p>
        </p:txBody>
      </p:sp>
      <p:sp>
        <p:nvSpPr>
          <p:cNvPr id="49155" name="Slide Number Placeholder 5">
            <a:extLst>
              <a:ext uri="{FF2B5EF4-FFF2-40B4-BE49-F238E27FC236}">
                <a16:creationId xmlns:a16="http://schemas.microsoft.com/office/drawing/2014/main" xmlns="" id="{4A354411-2BDD-47E7-A8F3-4A7CF0FD85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D95F673-EAD9-49CD-BF57-8D640B29D734}" type="slidenum">
              <a:rPr kumimoji="0" lang="en-US" altLang="en-US" sz="1000"/>
              <a:pPr/>
              <a:t>11</a:t>
            </a:fld>
            <a:endParaRPr kumimoji="0" lang="en-US" altLang="en-US" sz="1000"/>
          </a:p>
        </p:txBody>
      </p:sp>
      <p:sp>
        <p:nvSpPr>
          <p:cNvPr id="119810" name="Rectangle 2">
            <a:extLst>
              <a:ext uri="{FF2B5EF4-FFF2-40B4-BE49-F238E27FC236}">
                <a16:creationId xmlns:a16="http://schemas.microsoft.com/office/drawing/2014/main" xmlns="" id="{AB9DFFA6-B3FB-4519-8D70-FAD13BC07FE9}"/>
              </a:ext>
            </a:extLst>
          </p:cNvPr>
          <p:cNvSpPr>
            <a:spLocks noGrp="1" noChangeArrowheads="1"/>
          </p:cNvSpPr>
          <p:nvPr>
            <p:ph type="title"/>
          </p:nvPr>
        </p:nvSpPr>
        <p:spPr>
          <a:xfrm>
            <a:off x="1524000" y="0"/>
            <a:ext cx="7380288" cy="1143000"/>
          </a:xfrm>
        </p:spPr>
        <p:txBody>
          <a:bodyPr>
            <a:normAutofit/>
          </a:bodyPr>
          <a:lstStyle/>
          <a:p>
            <a:pPr algn="ctr">
              <a:defRPr/>
            </a:pPr>
            <a:r>
              <a:rPr lang="en-US" b="1" dirty="0"/>
              <a:t>Differences Between HTML</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xmlns="" id="{46D39E96-1AF7-4FE5-884B-B1E98D68AC03}"/>
              </a:ext>
            </a:extLst>
          </p:cNvPr>
          <p:cNvPicPr>
            <a:picLocks noGrp="1" noChangeAspect="1"/>
          </p:cNvPicPr>
          <p:nvPr>
            <p:ph idx="1"/>
          </p:nvPr>
        </p:nvPicPr>
        <p:blipFill>
          <a:blip r:embed="rId3"/>
          <a:stretch>
            <a:fillRect/>
          </a:stretch>
        </p:blipFill>
        <p:spPr>
          <a:xfrm>
            <a:off x="1524000" y="1375148"/>
            <a:ext cx="8299938" cy="4981202"/>
          </a:xfrm>
          <a:prstGeom prst="rect">
            <a:avLst/>
          </a:prstGeom>
        </p:spPr>
      </p:pic>
      <p:sp>
        <p:nvSpPr>
          <p:cNvPr id="24579" name="Slide Number Placeholder 5">
            <a:extLst>
              <a:ext uri="{FF2B5EF4-FFF2-40B4-BE49-F238E27FC236}">
                <a16:creationId xmlns:a16="http://schemas.microsoft.com/office/drawing/2014/main" xmlns="" id="{4E31EEE9-46BF-4C87-A8F4-AAFBA6219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2383D9F-A2BC-4BF0-A5F9-2A0C1779437A}" type="slidenum">
              <a:rPr kumimoji="0" lang="en-US" altLang="en-US" sz="1000"/>
              <a:pPr/>
              <a:t>12</a:t>
            </a:fld>
            <a:endParaRPr kumimoji="0" lang="en-US" altLang="en-US" sz="1000"/>
          </a:p>
        </p:txBody>
      </p:sp>
      <p:sp>
        <p:nvSpPr>
          <p:cNvPr id="168962" name="Rectangle 2">
            <a:extLst>
              <a:ext uri="{FF2B5EF4-FFF2-40B4-BE49-F238E27FC236}">
                <a16:creationId xmlns:a16="http://schemas.microsoft.com/office/drawing/2014/main" xmlns="" id="{260A549D-8771-40E1-8843-B2E0BB2C1F5D}"/>
              </a:ext>
            </a:extLst>
          </p:cNvPr>
          <p:cNvSpPr>
            <a:spLocks noGrp="1" noChangeArrowheads="1"/>
          </p:cNvSpPr>
          <p:nvPr>
            <p:ph type="title"/>
          </p:nvPr>
        </p:nvSpPr>
        <p:spPr>
          <a:xfrm>
            <a:off x="1524000" y="0"/>
            <a:ext cx="7772400" cy="1143000"/>
          </a:xfrm>
        </p:spPr>
        <p:txBody>
          <a:bodyPr>
            <a:normAutofit/>
          </a:bodyPr>
          <a:lstStyle/>
          <a:p>
            <a:pPr algn="ctr">
              <a:defRPr/>
            </a:pPr>
            <a:r>
              <a:rPr lang="en-US" sz="5000" b="1" dirty="0">
                <a:solidFill>
                  <a:srgbClr val="FF0000"/>
                </a:solidFill>
              </a:rPr>
              <a:t>Sample Example</a:t>
            </a:r>
          </a:p>
        </p:txBody>
      </p:sp>
    </p:spTree>
    <p:extLst>
      <p:ext uri="{BB962C8B-B14F-4D97-AF65-F5344CB8AC3E}">
        <p14:creationId xmlns:p14="http://schemas.microsoft.com/office/powerpoint/2010/main" val="655213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F40710D-EA09-418F-AA22-03116EF4C3D0}"/>
              </a:ext>
            </a:extLst>
          </p:cNvPr>
          <p:cNvSpPr>
            <a:spLocks noGrp="1"/>
          </p:cNvSpPr>
          <p:nvPr>
            <p:ph type="title"/>
          </p:nvPr>
        </p:nvSpPr>
        <p:spPr>
          <a:xfrm>
            <a:off x="1981200" y="46038"/>
            <a:ext cx="8229600" cy="792162"/>
          </a:xfrm>
        </p:spPr>
        <p:txBody>
          <a:bodyPr/>
          <a:lstStyle/>
          <a:p>
            <a:r>
              <a:rPr lang="en-US" dirty="0"/>
              <a:t>HTML Tags</a:t>
            </a:r>
          </a:p>
        </p:txBody>
      </p:sp>
      <p:sp>
        <p:nvSpPr>
          <p:cNvPr id="54301" name="Slide Number Placeholder 3">
            <a:extLst>
              <a:ext uri="{FF2B5EF4-FFF2-40B4-BE49-F238E27FC236}">
                <a16:creationId xmlns:a16="http://schemas.microsoft.com/office/drawing/2014/main" xmlns="" id="{9BF97439-94D5-4D16-8553-B2095F6218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64C8F4B-A44A-4A99-AB67-537ABD40D95D}" type="slidenum">
              <a:rPr kumimoji="0" lang="en-US" altLang="en-US" sz="1000"/>
              <a:pPr/>
              <a:t>13</a:t>
            </a:fld>
            <a:endParaRPr kumimoji="0" lang="en-US" altLang="en-US" sz="1000"/>
          </a:p>
        </p:txBody>
      </p:sp>
      <p:sp>
        <p:nvSpPr>
          <p:cNvPr id="2" name="Content Placeholder 1">
            <a:extLst>
              <a:ext uri="{FF2B5EF4-FFF2-40B4-BE49-F238E27FC236}">
                <a16:creationId xmlns:a16="http://schemas.microsoft.com/office/drawing/2014/main" xmlns="" id="{9A9DFB3A-3298-478A-8AB0-BED06A3D6A64}"/>
              </a:ext>
            </a:extLst>
          </p:cNvPr>
          <p:cNvSpPr>
            <a:spLocks noGrp="1"/>
          </p:cNvSpPr>
          <p:nvPr>
            <p:ph idx="1"/>
          </p:nvPr>
        </p:nvSpPr>
        <p:spPr/>
        <p:txBody>
          <a:bodyPr/>
          <a:lstStyle/>
          <a:p>
            <a:r>
              <a:rPr lang="en-US" dirty="0"/>
              <a:t>HTML tags are element names surrounded by angle brackets:</a:t>
            </a:r>
          </a:p>
          <a:p>
            <a:pPr marL="0" indent="0">
              <a:buNone/>
            </a:pPr>
            <a:r>
              <a:rPr lang="en-US" dirty="0"/>
              <a:t>	&lt;</a:t>
            </a:r>
            <a:r>
              <a:rPr lang="en-US" dirty="0" err="1"/>
              <a:t>tagname</a:t>
            </a:r>
            <a:r>
              <a:rPr lang="en-US" dirty="0"/>
              <a:t>&gt;content goes here...&lt;/</a:t>
            </a:r>
            <a:r>
              <a:rPr lang="en-US" dirty="0" err="1"/>
              <a:t>tagname</a:t>
            </a:r>
            <a:r>
              <a:rPr lang="en-US" dirty="0"/>
              <a:t>&gt;</a:t>
            </a:r>
          </a:p>
          <a:p>
            <a:r>
              <a:rPr lang="en-US" dirty="0"/>
              <a:t>HTML tags normally come in pairs like &lt;p&gt; and &lt;/p&gt;</a:t>
            </a:r>
          </a:p>
          <a:p>
            <a:r>
              <a:rPr lang="en-US" dirty="0"/>
              <a:t>The first tag in a pair is the </a:t>
            </a:r>
            <a:r>
              <a:rPr lang="en-US" b="1" dirty="0"/>
              <a:t>start tag,</a:t>
            </a:r>
            <a:r>
              <a:rPr lang="en-US" dirty="0"/>
              <a:t> the second tag is the </a:t>
            </a:r>
            <a:r>
              <a:rPr lang="en-US" b="1" dirty="0"/>
              <a:t>end tag</a:t>
            </a:r>
            <a:endParaRPr lang="en-US" dirty="0"/>
          </a:p>
          <a:p>
            <a:r>
              <a:rPr lang="en-US" dirty="0"/>
              <a:t>The end tag is written like the start tag, but with a forward slash inserted before the tag name</a:t>
            </a:r>
          </a:p>
        </p:txBody>
      </p:sp>
    </p:spTree>
    <p:extLst>
      <p:ext uri="{BB962C8B-B14F-4D97-AF65-F5344CB8AC3E}">
        <p14:creationId xmlns:p14="http://schemas.microsoft.com/office/powerpoint/2010/main" val="2915863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941E180-51A8-46A7-BE28-ADAF1D3FB23D}"/>
              </a:ext>
            </a:extLst>
          </p:cNvPr>
          <p:cNvSpPr>
            <a:spLocks noGrp="1"/>
          </p:cNvSpPr>
          <p:nvPr>
            <p:ph type="title"/>
          </p:nvPr>
        </p:nvSpPr>
        <p:spPr>
          <a:xfrm>
            <a:off x="1828800" y="228600"/>
            <a:ext cx="8229600" cy="487362"/>
          </a:xfrm>
        </p:spPr>
        <p:txBody>
          <a:bodyPr>
            <a:normAutofit fontScale="90000"/>
          </a:bodyPr>
          <a:lstStyle/>
          <a:p>
            <a:pPr>
              <a:defRPr/>
            </a:pPr>
            <a:r>
              <a:rPr lang="en-US" dirty="0"/>
              <a:t/>
            </a:r>
            <a:br>
              <a:rPr lang="en-US" dirty="0"/>
            </a:br>
            <a:r>
              <a:rPr lang="en-US" dirty="0"/>
              <a:t>HTML Page Structure</a:t>
            </a:r>
            <a:br>
              <a:rPr lang="en-US" dirty="0"/>
            </a:br>
            <a:endParaRPr lang="en-US" dirty="0"/>
          </a:p>
        </p:txBody>
      </p:sp>
      <p:sp>
        <p:nvSpPr>
          <p:cNvPr id="55299" name="Slide Number Placeholder 3">
            <a:extLst>
              <a:ext uri="{FF2B5EF4-FFF2-40B4-BE49-F238E27FC236}">
                <a16:creationId xmlns:a16="http://schemas.microsoft.com/office/drawing/2014/main" xmlns="" id="{0203396E-B9A4-4197-92A0-7564BDA97B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4CE3BE1-D736-4696-83F0-711F23C664E4}" type="slidenum">
              <a:rPr kumimoji="0" lang="en-US" altLang="en-US" sz="1000"/>
              <a:pPr/>
              <a:t>14</a:t>
            </a:fld>
            <a:endParaRPr kumimoji="0" lang="en-US" altLang="en-US" sz="1000"/>
          </a:p>
        </p:txBody>
      </p:sp>
      <p:pic>
        <p:nvPicPr>
          <p:cNvPr id="55300" name="Picture 3" descr="C:\Users\User\Desktop\1.png">
            <a:extLst>
              <a:ext uri="{FF2B5EF4-FFF2-40B4-BE49-F238E27FC236}">
                <a16:creationId xmlns:a16="http://schemas.microsoft.com/office/drawing/2014/main" xmlns="" id="{ED374109-7DCB-42FE-BB18-EE33B2467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685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628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a:extLst>
              <a:ext uri="{FF2B5EF4-FFF2-40B4-BE49-F238E27FC236}">
                <a16:creationId xmlns:a16="http://schemas.microsoft.com/office/drawing/2014/main" xmlns="" id="{CD1B8FD1-DC23-42CF-B287-97ACF6910540}"/>
              </a:ext>
            </a:extLst>
          </p:cNvPr>
          <p:cNvSpPr>
            <a:spLocks noGrp="1"/>
          </p:cNvSpPr>
          <p:nvPr>
            <p:ph idx="1"/>
          </p:nvPr>
        </p:nvSpPr>
        <p:spPr>
          <a:xfrm>
            <a:off x="1676400" y="762000"/>
            <a:ext cx="4038600" cy="5245100"/>
          </a:xfrm>
        </p:spPr>
        <p:txBody>
          <a:bodyPr/>
          <a:lstStyle/>
          <a:p>
            <a:pPr>
              <a:buFont typeface="Wingdings 3" panose="05040102010807070707" pitchFamily="18" charset="2"/>
              <a:buNone/>
            </a:pPr>
            <a:r>
              <a:rPr lang="en-US" altLang="en-US" sz="1800"/>
              <a:t>&lt;!DOCTYPE html&gt;</a:t>
            </a:r>
            <a:br>
              <a:rPr lang="en-US" altLang="en-US" sz="1800"/>
            </a:br>
            <a:r>
              <a:rPr lang="en-US" altLang="en-US" sz="1800"/>
              <a:t>&lt;html&gt;</a:t>
            </a:r>
            <a:br>
              <a:rPr lang="en-US" altLang="en-US" sz="1800"/>
            </a:br>
            <a:r>
              <a:rPr lang="en-US" altLang="en-US" sz="1800"/>
              <a:t>&lt;body&gt;</a:t>
            </a:r>
            <a:br>
              <a:rPr lang="en-US" altLang="en-US" sz="1800"/>
            </a:br>
            <a:r>
              <a:rPr lang="en-US" altLang="en-US" sz="1800"/>
              <a:t/>
            </a:r>
            <a:br>
              <a:rPr lang="en-US" altLang="en-US" sz="1800"/>
            </a:br>
            <a:r>
              <a:rPr lang="en-US" altLang="en-US" sz="1800"/>
              <a:t>&lt;h1&gt;My First Heading&lt;/h1&gt;</a:t>
            </a:r>
            <a:br>
              <a:rPr lang="en-US" altLang="en-US" sz="1800"/>
            </a:br>
            <a:r>
              <a:rPr lang="en-US" altLang="en-US" sz="1800"/>
              <a:t/>
            </a:r>
            <a:br>
              <a:rPr lang="en-US" altLang="en-US" sz="1800"/>
            </a:br>
            <a:r>
              <a:rPr lang="en-US" altLang="en-US" sz="1800"/>
              <a:t>&lt;p&gt;My first paragraph.&lt;/p&gt;</a:t>
            </a:r>
            <a:br>
              <a:rPr lang="en-US" altLang="en-US" sz="1800"/>
            </a:br>
            <a:r>
              <a:rPr lang="en-US" altLang="en-US" sz="1800"/>
              <a:t/>
            </a:r>
            <a:br>
              <a:rPr lang="en-US" altLang="en-US" sz="1800"/>
            </a:br>
            <a:r>
              <a:rPr lang="en-US" altLang="en-US" sz="1800"/>
              <a:t>&lt;/body&gt;</a:t>
            </a:r>
            <a:br>
              <a:rPr lang="en-US" altLang="en-US" sz="1800"/>
            </a:br>
            <a:r>
              <a:rPr lang="en-US" altLang="en-US" sz="1800"/>
              <a:t>&lt;/html&gt;</a:t>
            </a:r>
          </a:p>
        </p:txBody>
      </p:sp>
      <p:sp>
        <p:nvSpPr>
          <p:cNvPr id="3" name="Title 2">
            <a:extLst>
              <a:ext uri="{FF2B5EF4-FFF2-40B4-BE49-F238E27FC236}">
                <a16:creationId xmlns:a16="http://schemas.microsoft.com/office/drawing/2014/main" xmlns="" id="{3C9F7416-1929-47F8-9E29-11F23397BFE9}"/>
              </a:ext>
            </a:extLst>
          </p:cNvPr>
          <p:cNvSpPr>
            <a:spLocks noGrp="1"/>
          </p:cNvSpPr>
          <p:nvPr>
            <p:ph type="title"/>
          </p:nvPr>
        </p:nvSpPr>
        <p:spPr>
          <a:xfrm>
            <a:off x="1828800" y="0"/>
            <a:ext cx="8229600" cy="639762"/>
          </a:xfrm>
        </p:spPr>
        <p:txBody>
          <a:bodyPr>
            <a:normAutofit fontScale="90000"/>
          </a:bodyPr>
          <a:lstStyle/>
          <a:p>
            <a:pPr>
              <a:defRPr/>
            </a:pPr>
            <a:r>
              <a:rPr lang="en-US" dirty="0"/>
              <a:t/>
            </a:r>
            <a:br>
              <a:rPr lang="en-US" dirty="0"/>
            </a:br>
            <a:r>
              <a:rPr lang="en-US" dirty="0"/>
              <a:t>Write Some HTML</a:t>
            </a:r>
            <a:br>
              <a:rPr lang="en-US" dirty="0"/>
            </a:br>
            <a:endParaRPr lang="en-US" dirty="0"/>
          </a:p>
        </p:txBody>
      </p:sp>
      <p:sp>
        <p:nvSpPr>
          <p:cNvPr id="56324" name="Slide Number Placeholder 3">
            <a:extLst>
              <a:ext uri="{FF2B5EF4-FFF2-40B4-BE49-F238E27FC236}">
                <a16:creationId xmlns:a16="http://schemas.microsoft.com/office/drawing/2014/main" xmlns="" id="{B407B374-D1FA-4245-B8AD-DBB38D6875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2BE4A12-E17D-4695-9652-FD19E6946C77}" type="slidenum">
              <a:rPr kumimoji="0" lang="en-US" altLang="en-US" sz="1000"/>
              <a:pPr/>
              <a:t>15</a:t>
            </a:fld>
            <a:endParaRPr kumimoji="0" lang="en-US" altLang="en-US" sz="1000"/>
          </a:p>
        </p:txBody>
      </p:sp>
      <p:pic>
        <p:nvPicPr>
          <p:cNvPr id="80898" name="Picture 2" descr="C:\Users\User\Desktop\2.png">
            <a:extLst>
              <a:ext uri="{FF2B5EF4-FFF2-40B4-BE49-F238E27FC236}">
                <a16:creationId xmlns:a16="http://schemas.microsoft.com/office/drawing/2014/main" xmlns="" id="{C14BF759-FDF4-48D4-ACD1-EBCE57B65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6" y="914400"/>
            <a:ext cx="44164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59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box(in)">
                                      <p:cBhvr>
                                        <p:cTn id="7" dur="5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xmlns="" id="{8B131F88-9098-4744-9B2F-CF42AABA1F52}"/>
              </a:ext>
            </a:extLst>
          </p:cNvPr>
          <p:cNvSpPr>
            <a:spLocks noGrp="1"/>
          </p:cNvSpPr>
          <p:nvPr>
            <p:ph idx="1"/>
          </p:nvPr>
        </p:nvSpPr>
        <p:spPr>
          <a:xfrm>
            <a:off x="2362200" y="1066800"/>
            <a:ext cx="7772400" cy="4800600"/>
          </a:xfrm>
        </p:spPr>
        <p:txBody>
          <a:bodyPr/>
          <a:lstStyle/>
          <a:p>
            <a:pPr eaLnBrk="1" hangingPunct="1">
              <a:lnSpc>
                <a:spcPct val="150000"/>
              </a:lnSpc>
            </a:pPr>
            <a:r>
              <a:rPr lang="en-US" altLang="en-US" sz="2000"/>
              <a:t>The &lt;!DOCTYPE html&gt; declaration defines this document to be HTML5</a:t>
            </a:r>
          </a:p>
          <a:p>
            <a:pPr eaLnBrk="1" hangingPunct="1">
              <a:lnSpc>
                <a:spcPct val="150000"/>
              </a:lnSpc>
            </a:pPr>
            <a:r>
              <a:rPr lang="en-US" altLang="en-US" sz="2000"/>
              <a:t>The &lt;html&gt; element is the root element of an HTML page</a:t>
            </a:r>
          </a:p>
          <a:p>
            <a:pPr eaLnBrk="1" hangingPunct="1">
              <a:lnSpc>
                <a:spcPct val="150000"/>
              </a:lnSpc>
            </a:pPr>
            <a:r>
              <a:rPr lang="en-US" altLang="en-US" sz="2000"/>
              <a:t>The &lt;head&gt; element contains meta information about the document</a:t>
            </a:r>
          </a:p>
          <a:p>
            <a:pPr eaLnBrk="1" hangingPunct="1">
              <a:lnSpc>
                <a:spcPct val="150000"/>
              </a:lnSpc>
            </a:pPr>
            <a:r>
              <a:rPr lang="en-US" altLang="en-US" sz="2000"/>
              <a:t>The &lt;title&gt; element specifies a title for the document</a:t>
            </a:r>
          </a:p>
          <a:p>
            <a:pPr eaLnBrk="1" hangingPunct="1">
              <a:lnSpc>
                <a:spcPct val="150000"/>
              </a:lnSpc>
            </a:pPr>
            <a:r>
              <a:rPr lang="en-US" altLang="en-US" sz="2000"/>
              <a:t>The &lt;body&gt; element contains the visible page content</a:t>
            </a:r>
          </a:p>
          <a:p>
            <a:pPr eaLnBrk="1" hangingPunct="1">
              <a:lnSpc>
                <a:spcPct val="150000"/>
              </a:lnSpc>
            </a:pPr>
            <a:r>
              <a:rPr lang="en-US" altLang="en-US" sz="2000"/>
              <a:t>The &lt;h1&gt; element defines a large heading</a:t>
            </a:r>
          </a:p>
          <a:p>
            <a:pPr eaLnBrk="1" hangingPunct="1">
              <a:lnSpc>
                <a:spcPct val="150000"/>
              </a:lnSpc>
            </a:pPr>
            <a:r>
              <a:rPr lang="en-US" altLang="en-US" sz="2000"/>
              <a:t>The &lt;p&gt; element defines a paragraph</a:t>
            </a:r>
          </a:p>
        </p:txBody>
      </p:sp>
      <p:sp>
        <p:nvSpPr>
          <p:cNvPr id="36867" name="Slide Number Placeholder 5">
            <a:extLst>
              <a:ext uri="{FF2B5EF4-FFF2-40B4-BE49-F238E27FC236}">
                <a16:creationId xmlns:a16="http://schemas.microsoft.com/office/drawing/2014/main" xmlns="" id="{BCA5A17E-9576-4D57-9F61-D791F8CF17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77C0ED2-D84D-476C-A889-202B7BAA4E48}" type="slidenum">
              <a:rPr kumimoji="0" lang="en-US" altLang="en-US" sz="1000"/>
              <a:pPr/>
              <a:t>16</a:t>
            </a:fld>
            <a:endParaRPr kumimoji="0" lang="en-US" altLang="en-US" sz="1000"/>
          </a:p>
        </p:txBody>
      </p:sp>
      <p:sp>
        <p:nvSpPr>
          <p:cNvPr id="171010" name="Rectangle 2">
            <a:extLst>
              <a:ext uri="{FF2B5EF4-FFF2-40B4-BE49-F238E27FC236}">
                <a16:creationId xmlns:a16="http://schemas.microsoft.com/office/drawing/2014/main" xmlns="" id="{EF17416E-86BD-4D57-A013-827A2BB10EF2}"/>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The HTML tag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xmlns="" id="{8B131F88-9098-4744-9B2F-CF42AABA1F52}"/>
              </a:ext>
            </a:extLst>
          </p:cNvPr>
          <p:cNvSpPr>
            <a:spLocks noGrp="1"/>
          </p:cNvSpPr>
          <p:nvPr>
            <p:ph idx="1"/>
          </p:nvPr>
        </p:nvSpPr>
        <p:spPr>
          <a:xfrm>
            <a:off x="2362200" y="1066800"/>
            <a:ext cx="7772400" cy="4800600"/>
          </a:xfrm>
        </p:spPr>
        <p:txBody>
          <a:bodyPr/>
          <a:lstStyle/>
          <a:p>
            <a:pPr>
              <a:lnSpc>
                <a:spcPct val="150000"/>
              </a:lnSpc>
            </a:pPr>
            <a:r>
              <a:rPr lang="en-US" sz="2000" dirty="0"/>
              <a:t>THE DOCTYPE DECLARATION DEFINES THIS DOCUMENT TO BE HTML5.</a:t>
            </a:r>
            <a:r>
              <a:rPr lang="en-US" sz="2000" dirty="0"/>
              <a:t/>
            </a:r>
            <a:br>
              <a:rPr lang="en-US" sz="2000" dirty="0"/>
            </a:br>
            <a:r>
              <a:rPr lang="en-US" sz="2000" dirty="0"/>
              <a:t/>
            </a:r>
            <a:br>
              <a:rPr lang="en-US" sz="2000" dirty="0"/>
            </a:br>
            <a:r>
              <a:rPr lang="en-US" sz="2000" dirty="0"/>
              <a:t>S</a:t>
            </a:r>
            <a:r>
              <a:rPr lang="en-US" sz="2000" dirty="0" smtClean="0"/>
              <a:t>ince </a:t>
            </a:r>
            <a:r>
              <a:rPr lang="en-US" sz="2000" dirty="0"/>
              <a:t>the early days of the web , there have been many versions of HTML. version: year HTML 1991 HTML2.0 1995 HTML3.2 1997 HTML4.01 1999 XHTML 2000 HTML5 2014 The declaration represents the document type and helps browsers to display web pages correctly. it is an instruction to the web browser about what version of HTML the page is written in. So, always add the declaration to your HTML documents, so that the browser knows what type of document to expect.</a:t>
            </a:r>
            <a:endParaRPr lang="en-US" altLang="en-US" sz="2000" dirty="0"/>
          </a:p>
        </p:txBody>
      </p:sp>
      <p:sp>
        <p:nvSpPr>
          <p:cNvPr id="36867" name="Slide Number Placeholder 5">
            <a:extLst>
              <a:ext uri="{FF2B5EF4-FFF2-40B4-BE49-F238E27FC236}">
                <a16:creationId xmlns:a16="http://schemas.microsoft.com/office/drawing/2014/main" xmlns="" id="{BCA5A17E-9576-4D57-9F61-D791F8CF17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77C0ED2-D84D-476C-A889-202B7BAA4E48}" type="slidenum">
              <a:rPr kumimoji="0" lang="en-US" altLang="en-US" sz="1000"/>
              <a:pPr/>
              <a:t>17</a:t>
            </a:fld>
            <a:endParaRPr kumimoji="0" lang="en-US" altLang="en-US" sz="1000"/>
          </a:p>
        </p:txBody>
      </p:sp>
      <p:sp>
        <p:nvSpPr>
          <p:cNvPr id="171010" name="Rectangle 2">
            <a:extLst>
              <a:ext uri="{FF2B5EF4-FFF2-40B4-BE49-F238E27FC236}">
                <a16:creationId xmlns:a16="http://schemas.microsoft.com/office/drawing/2014/main" xmlns="" id="{EF17416E-86BD-4D57-A013-827A2BB10EF2}"/>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The HTML tag</a:t>
            </a:r>
          </a:p>
        </p:txBody>
      </p:sp>
    </p:spTree>
    <p:extLst>
      <p:ext uri="{BB962C8B-B14F-4D97-AF65-F5344CB8AC3E}">
        <p14:creationId xmlns:p14="http://schemas.microsoft.com/office/powerpoint/2010/main" val="1904315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xmlns="" id="{F08569DF-23C5-4899-890A-05FFF794F39D}"/>
              </a:ext>
            </a:extLst>
          </p:cNvPr>
          <p:cNvSpPr>
            <a:spLocks noGrp="1"/>
          </p:cNvSpPr>
          <p:nvPr>
            <p:ph idx="1"/>
          </p:nvPr>
        </p:nvSpPr>
        <p:spPr>
          <a:xfrm>
            <a:off x="2362200" y="1066800"/>
            <a:ext cx="7772400" cy="4800600"/>
          </a:xfrm>
        </p:spPr>
        <p:txBody>
          <a:bodyPr/>
          <a:lstStyle/>
          <a:p>
            <a:pPr eaLnBrk="1" hangingPunct="1">
              <a:lnSpc>
                <a:spcPct val="150000"/>
              </a:lnSpc>
            </a:pPr>
            <a:r>
              <a:rPr lang="en-US" altLang="en-US"/>
              <a:t>The first tag in every HTML file is the HTML tag.</a:t>
            </a:r>
          </a:p>
          <a:p>
            <a:pPr eaLnBrk="1" hangingPunct="1">
              <a:lnSpc>
                <a:spcPct val="150000"/>
              </a:lnSpc>
            </a:pPr>
            <a:r>
              <a:rPr lang="en-US" altLang="en-US"/>
              <a:t>This tag tells the browser that the file is HTML.</a:t>
            </a:r>
          </a:p>
          <a:p>
            <a:r>
              <a:rPr lang="en-US" altLang="en-US"/>
              <a:t>HTML elements are represented by tags</a:t>
            </a:r>
          </a:p>
          <a:p>
            <a:pPr eaLnBrk="1" hangingPunct="1">
              <a:lnSpc>
                <a:spcPct val="150000"/>
              </a:lnSpc>
            </a:pPr>
            <a:r>
              <a:rPr lang="en-US" altLang="en-US"/>
              <a:t>In Notepad, at the beginning of </a:t>
            </a:r>
            <a:r>
              <a:rPr lang="en-US" altLang="en-US" sz="3600" i="1"/>
              <a:t>index.html</a:t>
            </a:r>
            <a:r>
              <a:rPr lang="en-US" altLang="en-US" sz="2000"/>
              <a:t>,  &lt;html&gt;&lt;/html&gt;</a:t>
            </a:r>
          </a:p>
        </p:txBody>
      </p:sp>
      <p:sp>
        <p:nvSpPr>
          <p:cNvPr id="34819" name="Slide Number Placeholder 5">
            <a:extLst>
              <a:ext uri="{FF2B5EF4-FFF2-40B4-BE49-F238E27FC236}">
                <a16:creationId xmlns:a16="http://schemas.microsoft.com/office/drawing/2014/main" xmlns="" id="{FC5640B4-8AD6-4CCE-84E0-4E52274153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9E9C9FE-EA70-47D1-81D8-A18F3120C79B}" type="slidenum">
              <a:rPr kumimoji="0" lang="en-US" altLang="en-US" sz="1000"/>
              <a:pPr/>
              <a:t>18</a:t>
            </a:fld>
            <a:endParaRPr kumimoji="0" lang="en-US" altLang="en-US" sz="1000"/>
          </a:p>
        </p:txBody>
      </p:sp>
      <p:sp>
        <p:nvSpPr>
          <p:cNvPr id="171010" name="Rectangle 2">
            <a:extLst>
              <a:ext uri="{FF2B5EF4-FFF2-40B4-BE49-F238E27FC236}">
                <a16:creationId xmlns:a16="http://schemas.microsoft.com/office/drawing/2014/main" xmlns="" id="{EF17416E-86BD-4D57-A013-827A2BB10EF2}"/>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The HTML tag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604EC79B-9E0A-43F0-A4EE-089E629992C4}"/>
              </a:ext>
            </a:extLst>
          </p:cNvPr>
          <p:cNvSpPr>
            <a:spLocks noGrp="1"/>
          </p:cNvSpPr>
          <p:nvPr>
            <p:ph idx="1"/>
          </p:nvPr>
        </p:nvSpPr>
        <p:spPr>
          <a:xfrm>
            <a:off x="2362200" y="1371600"/>
            <a:ext cx="7772400" cy="4800600"/>
          </a:xfrm>
        </p:spPr>
        <p:txBody>
          <a:bodyPr/>
          <a:lstStyle/>
          <a:p>
            <a:pPr eaLnBrk="1" hangingPunct="1"/>
            <a:r>
              <a:rPr lang="en-US" altLang="en-US"/>
              <a:t>Follows the HTML tag.</a:t>
            </a:r>
          </a:p>
          <a:p>
            <a:pPr eaLnBrk="1" hangingPunct="1"/>
            <a:r>
              <a:rPr lang="en-US" altLang="en-US"/>
              <a:t>Browsers do not display the HTML tags, but use them to render the content of the page</a:t>
            </a:r>
          </a:p>
          <a:p>
            <a:pPr eaLnBrk="1" hangingPunct="1"/>
            <a:r>
              <a:rPr lang="en-US" altLang="en-US"/>
              <a:t>Sets up an area for items that don’t appear on the page:</a:t>
            </a:r>
          </a:p>
          <a:p>
            <a:pPr lvl="1" eaLnBrk="1" hangingPunct="1"/>
            <a:r>
              <a:rPr lang="en-US" altLang="en-US"/>
              <a:t>The title that appears in the browser window’s title bar.</a:t>
            </a:r>
          </a:p>
          <a:p>
            <a:pPr lvl="1" eaLnBrk="1" hangingPunct="1"/>
            <a:r>
              <a:rPr lang="en-US" altLang="en-US"/>
              <a:t>Keywords that identify your page to Internet search engines.</a:t>
            </a:r>
          </a:p>
        </p:txBody>
      </p:sp>
      <p:sp>
        <p:nvSpPr>
          <p:cNvPr id="38915" name="Slide Number Placeholder 5">
            <a:extLst>
              <a:ext uri="{FF2B5EF4-FFF2-40B4-BE49-F238E27FC236}">
                <a16:creationId xmlns:a16="http://schemas.microsoft.com/office/drawing/2014/main" xmlns="" id="{CD532B22-80AF-4C04-84A9-69A2A91D7B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06D7B7A-64A1-464E-9224-F662E548CF83}" type="slidenum">
              <a:rPr kumimoji="0" lang="en-US" altLang="en-US" sz="1000"/>
              <a:pPr/>
              <a:t>19</a:t>
            </a:fld>
            <a:endParaRPr kumimoji="0" lang="en-US" altLang="en-US" sz="1000"/>
          </a:p>
        </p:txBody>
      </p:sp>
      <p:sp>
        <p:nvSpPr>
          <p:cNvPr id="148482" name="Rectangle 2">
            <a:extLst>
              <a:ext uri="{FF2B5EF4-FFF2-40B4-BE49-F238E27FC236}">
                <a16:creationId xmlns:a16="http://schemas.microsoft.com/office/drawing/2014/main" xmlns="" id="{1D76EF46-4AFE-4767-B500-AE0B41B54B31}"/>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The HEAD tag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A4BAFF7-E080-47E8-9F66-A3FDEBFEE01C}"/>
              </a:ext>
            </a:extLst>
          </p:cNvPr>
          <p:cNvSpPr>
            <a:spLocks noGrp="1"/>
          </p:cNvSpPr>
          <p:nvPr>
            <p:ph idx="1"/>
          </p:nvPr>
        </p:nvSpPr>
        <p:spPr/>
        <p:txBody>
          <a:bodyPr>
            <a:normAutofit/>
          </a:bodyPr>
          <a:lstStyle/>
          <a:p>
            <a:r>
              <a:rPr lang="en-US" sz="5000" dirty="0"/>
              <a:t>HTML is the standard Markup language for creating Web Pages.</a:t>
            </a:r>
          </a:p>
        </p:txBody>
      </p:sp>
      <p:sp>
        <p:nvSpPr>
          <p:cNvPr id="3" name="Title 2">
            <a:extLst>
              <a:ext uri="{FF2B5EF4-FFF2-40B4-BE49-F238E27FC236}">
                <a16:creationId xmlns:a16="http://schemas.microsoft.com/office/drawing/2014/main" xmlns="" id="{225F4ECC-52F6-460E-8773-0E47B4213BBE}"/>
              </a:ext>
            </a:extLst>
          </p:cNvPr>
          <p:cNvSpPr>
            <a:spLocks noGrp="1"/>
          </p:cNvSpPr>
          <p:nvPr>
            <p:ph type="title"/>
          </p:nvPr>
        </p:nvSpPr>
        <p:spPr/>
        <p:txBody>
          <a:bodyPr>
            <a:normAutofit/>
          </a:bodyPr>
          <a:lstStyle/>
          <a:p>
            <a:pPr algn="ctr"/>
            <a:r>
              <a:rPr lang="en-US" sz="8000" b="1" dirty="0">
                <a:solidFill>
                  <a:srgbClr val="FF0000"/>
                </a:solidFill>
              </a:rPr>
              <a:t>HTML</a:t>
            </a:r>
          </a:p>
        </p:txBody>
      </p:sp>
      <p:sp>
        <p:nvSpPr>
          <p:cNvPr id="4" name="Slide Number Placeholder 3">
            <a:extLst>
              <a:ext uri="{FF2B5EF4-FFF2-40B4-BE49-F238E27FC236}">
                <a16:creationId xmlns:a16="http://schemas.microsoft.com/office/drawing/2014/main" xmlns="" id="{CAF3780D-6CC4-4F1B-A779-856151F4E7A1}"/>
              </a:ext>
            </a:extLst>
          </p:cNvPr>
          <p:cNvSpPr>
            <a:spLocks noGrp="1"/>
          </p:cNvSpPr>
          <p:nvPr>
            <p:ph type="sldNum" sz="quarter" idx="12"/>
          </p:nvPr>
        </p:nvSpPr>
        <p:spPr/>
        <p:txBody>
          <a:bodyPr/>
          <a:lstStyle/>
          <a:p>
            <a:pPr>
              <a:defRPr/>
            </a:pPr>
            <a:fld id="{A35F96EF-5C60-4BE2-A27B-6913EFD6969D}" type="slidenum">
              <a:rPr lang="en-US" altLang="en-US" smtClean="0"/>
              <a:pPr>
                <a:defRPr/>
              </a:pPr>
              <a:t>2</a:t>
            </a:fld>
            <a:endParaRPr lang="en-US" altLang="en-US"/>
          </a:p>
        </p:txBody>
      </p:sp>
    </p:spTree>
    <p:extLst>
      <p:ext uri="{BB962C8B-B14F-4D97-AF65-F5344CB8AC3E}">
        <p14:creationId xmlns:p14="http://schemas.microsoft.com/office/powerpoint/2010/main" val="3916126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xmlns="" id="{2C6169EF-C01A-4BB3-B7F6-3C1829F3A1EC}"/>
              </a:ext>
            </a:extLst>
          </p:cNvPr>
          <p:cNvSpPr>
            <a:spLocks noGrp="1"/>
          </p:cNvSpPr>
          <p:nvPr>
            <p:ph idx="1"/>
          </p:nvPr>
        </p:nvSpPr>
        <p:spPr>
          <a:xfrm>
            <a:off x="2819400" y="1600200"/>
            <a:ext cx="7848600" cy="4495800"/>
          </a:xfrm>
        </p:spPr>
        <p:txBody>
          <a:bodyPr/>
          <a:lstStyle/>
          <a:p>
            <a:pPr eaLnBrk="1" hangingPunct="1"/>
            <a:r>
              <a:rPr lang="en-US" altLang="en-US" dirty="0"/>
              <a:t>After the &lt;html&gt; tag, </a:t>
            </a:r>
            <a:r>
              <a:rPr lang="en-US" altLang="en-US" dirty="0" smtClean="0"/>
              <a:t>type</a:t>
            </a:r>
          </a:p>
          <a:p>
            <a:pPr marL="0" indent="0" eaLnBrk="1" hangingPunct="1">
              <a:buNone/>
            </a:pPr>
            <a:r>
              <a:rPr lang="en-US" altLang="en-US" sz="4400" dirty="0" smtClean="0"/>
              <a:t>                      &lt;head</a:t>
            </a:r>
            <a:r>
              <a:rPr lang="en-US" altLang="en-US" sz="4400" dirty="0"/>
              <a:t>&gt;</a:t>
            </a:r>
          </a:p>
          <a:p>
            <a:pPr marL="0" indent="0">
              <a:buNone/>
            </a:pPr>
            <a:r>
              <a:rPr lang="en-US" altLang="en-US" sz="4400" dirty="0"/>
              <a:t> </a:t>
            </a:r>
            <a:r>
              <a:rPr lang="en-US" altLang="en-US" sz="4400" dirty="0" smtClean="0"/>
              <a:t> </a:t>
            </a:r>
            <a:r>
              <a:rPr lang="en-US" altLang="en-US" sz="4400" dirty="0" smtClean="0"/>
              <a:t>                   &lt;/head&gt;</a:t>
            </a:r>
          </a:p>
          <a:p>
            <a:r>
              <a:rPr lang="en-US" dirty="0" smtClean="0"/>
              <a:t>The </a:t>
            </a:r>
            <a:r>
              <a:rPr lang="en-US" dirty="0"/>
              <a:t>&lt;head&gt; element is a container for all the head elements.</a:t>
            </a:r>
          </a:p>
          <a:p>
            <a:r>
              <a:rPr lang="en-US" dirty="0"/>
              <a:t>The &lt;head&gt; element can include a title for the document, scripts, styles, meta information, and more.</a:t>
            </a:r>
          </a:p>
          <a:p>
            <a:pPr lvl="1" eaLnBrk="1" hangingPunct="1">
              <a:buFontTx/>
              <a:buNone/>
            </a:pPr>
            <a:endParaRPr lang="en-US" altLang="en-US" sz="4400" dirty="0"/>
          </a:p>
          <a:p>
            <a:pPr lvl="1" eaLnBrk="1" hangingPunct="1">
              <a:buFontTx/>
              <a:buNone/>
            </a:pPr>
            <a:endParaRPr lang="en-US" altLang="en-US" dirty="0"/>
          </a:p>
          <a:p>
            <a:pPr eaLnBrk="1" hangingPunct="1"/>
            <a:endParaRPr lang="en-US" altLang="en-US" dirty="0"/>
          </a:p>
        </p:txBody>
      </p:sp>
      <p:sp>
        <p:nvSpPr>
          <p:cNvPr id="40963" name="Slide Number Placeholder 5">
            <a:extLst>
              <a:ext uri="{FF2B5EF4-FFF2-40B4-BE49-F238E27FC236}">
                <a16:creationId xmlns:a16="http://schemas.microsoft.com/office/drawing/2014/main" xmlns="" id="{1C3099CA-0CFE-485D-8A87-16BBDDC6E0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CD97492-E04A-47F7-B005-C4466CB9A8B9}" type="slidenum">
              <a:rPr kumimoji="0" lang="en-US" altLang="en-US" sz="1000"/>
              <a:pPr/>
              <a:t>20</a:t>
            </a:fld>
            <a:endParaRPr kumimoji="0" lang="en-US" altLang="en-US" sz="1000"/>
          </a:p>
        </p:txBody>
      </p:sp>
      <p:sp>
        <p:nvSpPr>
          <p:cNvPr id="221186" name="Rectangle 2">
            <a:extLst>
              <a:ext uri="{FF2B5EF4-FFF2-40B4-BE49-F238E27FC236}">
                <a16:creationId xmlns:a16="http://schemas.microsoft.com/office/drawing/2014/main" xmlns="" id="{E63F0E1D-61BD-4616-B339-F4FFEE1AF2D0}"/>
              </a:ext>
            </a:extLst>
          </p:cNvPr>
          <p:cNvSpPr>
            <a:spLocks noGrp="1" noChangeArrowheads="1"/>
          </p:cNvSpPr>
          <p:nvPr>
            <p:ph type="title"/>
          </p:nvPr>
        </p:nvSpPr>
        <p:spPr>
          <a:xfrm>
            <a:off x="1524000" y="0"/>
            <a:ext cx="8382000" cy="1219200"/>
          </a:xfrm>
        </p:spPr>
        <p:txBody>
          <a:bodyPr/>
          <a:lstStyle/>
          <a:p>
            <a:pPr>
              <a:defRPr/>
            </a:pPr>
            <a:r>
              <a:rPr lang="en-US" sz="2400"/>
              <a:t>Coding HTML</a:t>
            </a:r>
            <a:r>
              <a:rPr lang="en-US"/>
              <a:t/>
            </a:r>
            <a:br>
              <a:rPr lang="en-US"/>
            </a:br>
            <a:r>
              <a:rPr lang="en-US"/>
              <a:t>	Insert the HEAD tag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xmlns="" id="{2C6169EF-C01A-4BB3-B7F6-3C1829F3A1EC}"/>
              </a:ext>
            </a:extLst>
          </p:cNvPr>
          <p:cNvSpPr>
            <a:spLocks noGrp="1"/>
          </p:cNvSpPr>
          <p:nvPr>
            <p:ph idx="1"/>
          </p:nvPr>
        </p:nvSpPr>
        <p:spPr>
          <a:xfrm>
            <a:off x="2819400" y="1600200"/>
            <a:ext cx="7848600" cy="4495800"/>
          </a:xfrm>
        </p:spPr>
        <p:txBody>
          <a:bodyPr>
            <a:normAutofit fontScale="92500" lnSpcReduction="10000"/>
          </a:bodyPr>
          <a:lstStyle/>
          <a:p>
            <a:r>
              <a:rPr lang="en-US" altLang="en-US" dirty="0"/>
              <a:t>The following elements can go inside the &lt;head&gt; element:</a:t>
            </a:r>
          </a:p>
          <a:p>
            <a:endParaRPr lang="en-US" altLang="en-US" dirty="0"/>
          </a:p>
          <a:p>
            <a:r>
              <a:rPr lang="en-US" altLang="en-US" dirty="0"/>
              <a:t>&lt;title&gt; (this element is required in an HTML document)</a:t>
            </a:r>
          </a:p>
          <a:p>
            <a:r>
              <a:rPr lang="en-US" altLang="en-US" dirty="0"/>
              <a:t>&lt;style&gt;</a:t>
            </a:r>
          </a:p>
          <a:p>
            <a:r>
              <a:rPr lang="en-US" altLang="en-US" dirty="0"/>
              <a:t>&lt;base&gt;</a:t>
            </a:r>
          </a:p>
          <a:p>
            <a:r>
              <a:rPr lang="en-US" altLang="en-US" dirty="0"/>
              <a:t>&lt;link&gt;</a:t>
            </a:r>
          </a:p>
          <a:p>
            <a:r>
              <a:rPr lang="en-US" altLang="en-US" dirty="0"/>
              <a:t>&lt;meta&gt;</a:t>
            </a:r>
          </a:p>
          <a:p>
            <a:r>
              <a:rPr lang="en-US" altLang="en-US" dirty="0"/>
              <a:t>&lt;script&gt;</a:t>
            </a:r>
          </a:p>
          <a:p>
            <a:r>
              <a:rPr lang="en-US" altLang="en-US" dirty="0"/>
              <a:t>&lt;</a:t>
            </a:r>
            <a:r>
              <a:rPr lang="en-US" altLang="en-US" dirty="0" err="1"/>
              <a:t>noscript</a:t>
            </a:r>
            <a:r>
              <a:rPr lang="en-US" altLang="en-US" dirty="0"/>
              <a:t>&gt;</a:t>
            </a:r>
            <a:endParaRPr lang="en-US" altLang="en-US" dirty="0"/>
          </a:p>
        </p:txBody>
      </p:sp>
      <p:sp>
        <p:nvSpPr>
          <p:cNvPr id="40963" name="Slide Number Placeholder 5">
            <a:extLst>
              <a:ext uri="{FF2B5EF4-FFF2-40B4-BE49-F238E27FC236}">
                <a16:creationId xmlns:a16="http://schemas.microsoft.com/office/drawing/2014/main" xmlns="" id="{1C3099CA-0CFE-485D-8A87-16BBDDC6E0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CD97492-E04A-47F7-B005-C4466CB9A8B9}" type="slidenum">
              <a:rPr kumimoji="0" lang="en-US" altLang="en-US" sz="1000"/>
              <a:pPr/>
              <a:t>21</a:t>
            </a:fld>
            <a:endParaRPr kumimoji="0" lang="en-US" altLang="en-US" sz="1000"/>
          </a:p>
        </p:txBody>
      </p:sp>
      <p:sp>
        <p:nvSpPr>
          <p:cNvPr id="221186" name="Rectangle 2">
            <a:extLst>
              <a:ext uri="{FF2B5EF4-FFF2-40B4-BE49-F238E27FC236}">
                <a16:creationId xmlns:a16="http://schemas.microsoft.com/office/drawing/2014/main" xmlns="" id="{E63F0E1D-61BD-4616-B339-F4FFEE1AF2D0}"/>
              </a:ext>
            </a:extLst>
          </p:cNvPr>
          <p:cNvSpPr>
            <a:spLocks noGrp="1" noChangeArrowheads="1"/>
          </p:cNvSpPr>
          <p:nvPr>
            <p:ph type="title"/>
          </p:nvPr>
        </p:nvSpPr>
        <p:spPr>
          <a:xfrm>
            <a:off x="1524000" y="0"/>
            <a:ext cx="8382000" cy="1219200"/>
          </a:xfrm>
        </p:spPr>
        <p:txBody>
          <a:bodyPr/>
          <a:lstStyle/>
          <a:p>
            <a:pPr>
              <a:defRPr/>
            </a:pPr>
            <a:r>
              <a:rPr lang="en-US" sz="2400"/>
              <a:t>Coding HTML</a:t>
            </a:r>
            <a:r>
              <a:rPr lang="en-US"/>
              <a:t/>
            </a:r>
            <a:br>
              <a:rPr lang="en-US"/>
            </a:br>
            <a:r>
              <a:rPr lang="en-US"/>
              <a:t>	Insert the HEAD tag</a:t>
            </a:r>
          </a:p>
        </p:txBody>
      </p:sp>
    </p:spTree>
    <p:extLst>
      <p:ext uri="{BB962C8B-B14F-4D97-AF65-F5344CB8AC3E}">
        <p14:creationId xmlns:p14="http://schemas.microsoft.com/office/powerpoint/2010/main" val="87463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xmlns="" id="{DB4D15D8-0300-4628-9020-6379031AE19F}"/>
              </a:ext>
            </a:extLst>
          </p:cNvPr>
          <p:cNvSpPr>
            <a:spLocks noGrp="1"/>
          </p:cNvSpPr>
          <p:nvPr>
            <p:ph idx="1"/>
          </p:nvPr>
        </p:nvSpPr>
        <p:spPr>
          <a:xfrm>
            <a:off x="2895600" y="1524000"/>
            <a:ext cx="8458200" cy="4953000"/>
          </a:xfrm>
        </p:spPr>
        <p:txBody>
          <a:bodyPr/>
          <a:lstStyle/>
          <a:p>
            <a:r>
              <a:rPr lang="en-US" dirty="0"/>
              <a:t>The &lt;title&gt; tag is required in all HTML documents and it defines the title of the document.</a:t>
            </a:r>
          </a:p>
          <a:p>
            <a:r>
              <a:rPr lang="en-US" dirty="0"/>
              <a:t>The &lt;title&gt; element:</a:t>
            </a:r>
          </a:p>
          <a:p>
            <a:r>
              <a:rPr lang="en-US" dirty="0"/>
              <a:t>defines a title in the browser toolbar</a:t>
            </a:r>
          </a:p>
          <a:p>
            <a:r>
              <a:rPr lang="en-US" dirty="0"/>
              <a:t>provides a title for the page when it is added to favorites</a:t>
            </a:r>
          </a:p>
          <a:p>
            <a:r>
              <a:rPr lang="en-US" dirty="0"/>
              <a:t>displays a title for the page in search-engine results</a:t>
            </a:r>
          </a:p>
        </p:txBody>
      </p:sp>
      <p:sp>
        <p:nvSpPr>
          <p:cNvPr id="43011" name="Slide Number Placeholder 5">
            <a:extLst>
              <a:ext uri="{FF2B5EF4-FFF2-40B4-BE49-F238E27FC236}">
                <a16:creationId xmlns:a16="http://schemas.microsoft.com/office/drawing/2014/main" xmlns="" id="{A3E8FC80-6C34-40C2-AEC8-207485EE3D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91B1FA9-6F4A-454B-A0D7-5E6EB3CADFFA}" type="slidenum">
              <a:rPr kumimoji="0" lang="en-US" altLang="en-US" sz="1000"/>
              <a:pPr/>
              <a:t>22</a:t>
            </a:fld>
            <a:endParaRPr kumimoji="0" lang="en-US" altLang="en-US" sz="1000"/>
          </a:p>
        </p:txBody>
      </p:sp>
      <p:sp>
        <p:nvSpPr>
          <p:cNvPr id="147458" name="Rectangle 2">
            <a:extLst>
              <a:ext uri="{FF2B5EF4-FFF2-40B4-BE49-F238E27FC236}">
                <a16:creationId xmlns:a16="http://schemas.microsoft.com/office/drawing/2014/main" xmlns="" id="{FC2C2E38-AC3B-41FF-9C98-9372B5558377}"/>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The TITLE tag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xmlns="" id="{DB4D15D8-0300-4628-9020-6379031AE19F}"/>
              </a:ext>
            </a:extLst>
          </p:cNvPr>
          <p:cNvSpPr>
            <a:spLocks noGrp="1"/>
          </p:cNvSpPr>
          <p:nvPr>
            <p:ph idx="1"/>
          </p:nvPr>
        </p:nvSpPr>
        <p:spPr>
          <a:xfrm>
            <a:off x="2895600" y="1524000"/>
            <a:ext cx="7543800" cy="4953000"/>
          </a:xfrm>
        </p:spPr>
        <p:txBody>
          <a:bodyPr/>
          <a:lstStyle/>
          <a:p>
            <a:pPr eaLnBrk="1" hangingPunct="1">
              <a:lnSpc>
                <a:spcPct val="150000"/>
              </a:lnSpc>
            </a:pPr>
            <a:r>
              <a:rPr lang="en-US" altLang="en-US" dirty="0"/>
              <a:t>Contains the title that appears in the browser window’s title bar.</a:t>
            </a:r>
          </a:p>
          <a:p>
            <a:pPr eaLnBrk="1" hangingPunct="1">
              <a:lnSpc>
                <a:spcPct val="150000"/>
              </a:lnSpc>
            </a:pPr>
            <a:r>
              <a:rPr lang="en-US" altLang="en-US" dirty="0"/>
              <a:t>Goes in the HEAD section.</a:t>
            </a:r>
          </a:p>
          <a:p>
            <a:pPr eaLnBrk="1" hangingPunct="1">
              <a:lnSpc>
                <a:spcPct val="150000"/>
              </a:lnSpc>
            </a:pPr>
            <a:r>
              <a:rPr lang="en-US" altLang="en-US" dirty="0"/>
              <a:t>The title is not visible in the page itself.</a:t>
            </a:r>
          </a:p>
          <a:p>
            <a:pPr eaLnBrk="1" hangingPunct="1">
              <a:lnSpc>
                <a:spcPct val="150000"/>
              </a:lnSpc>
            </a:pPr>
            <a:r>
              <a:rPr lang="en-US" altLang="en-US" dirty="0"/>
              <a:t>The format of the Title tag is</a:t>
            </a:r>
          </a:p>
          <a:p>
            <a:pPr lvl="1" eaLnBrk="1" hangingPunct="1">
              <a:lnSpc>
                <a:spcPct val="150000"/>
              </a:lnSpc>
              <a:buFontTx/>
              <a:buNone/>
            </a:pPr>
            <a:r>
              <a:rPr lang="en-US" altLang="en-US" sz="4000" dirty="0"/>
              <a:t>&lt;title&gt;Works Cited&lt;/title&gt;</a:t>
            </a:r>
          </a:p>
        </p:txBody>
      </p:sp>
      <p:sp>
        <p:nvSpPr>
          <p:cNvPr id="43011" name="Slide Number Placeholder 5">
            <a:extLst>
              <a:ext uri="{FF2B5EF4-FFF2-40B4-BE49-F238E27FC236}">
                <a16:creationId xmlns:a16="http://schemas.microsoft.com/office/drawing/2014/main" xmlns="" id="{A3E8FC80-6C34-40C2-AEC8-207485EE3D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91B1FA9-6F4A-454B-A0D7-5E6EB3CADFFA}" type="slidenum">
              <a:rPr kumimoji="0" lang="en-US" altLang="en-US" sz="1000"/>
              <a:pPr/>
              <a:t>23</a:t>
            </a:fld>
            <a:endParaRPr kumimoji="0" lang="en-US" altLang="en-US" sz="1000"/>
          </a:p>
        </p:txBody>
      </p:sp>
      <p:sp>
        <p:nvSpPr>
          <p:cNvPr id="147458" name="Rectangle 2">
            <a:extLst>
              <a:ext uri="{FF2B5EF4-FFF2-40B4-BE49-F238E27FC236}">
                <a16:creationId xmlns:a16="http://schemas.microsoft.com/office/drawing/2014/main" xmlns="" id="{FC2C2E38-AC3B-41FF-9C98-9372B5558377}"/>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The TITLE tag</a:t>
            </a:r>
          </a:p>
        </p:txBody>
      </p:sp>
    </p:spTree>
    <p:extLst>
      <p:ext uri="{BB962C8B-B14F-4D97-AF65-F5344CB8AC3E}">
        <p14:creationId xmlns:p14="http://schemas.microsoft.com/office/powerpoint/2010/main" val="2561664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2895600" y="1524000"/>
            <a:ext cx="7772400" cy="4953000"/>
          </a:xfrm>
        </p:spPr>
        <p:txBody>
          <a:bodyPr>
            <a:normAutofit/>
          </a:bodyPr>
          <a:lstStyle/>
          <a:p>
            <a:pPr>
              <a:buNone/>
            </a:pPr>
            <a:r>
              <a:rPr lang="en-US" altLang="en-US" dirty="0"/>
              <a:t>&lt;!DOCTYPE html&gt;</a:t>
            </a:r>
          </a:p>
          <a:p>
            <a:pPr>
              <a:buNone/>
            </a:pPr>
            <a:r>
              <a:rPr lang="en-US" altLang="en-US" dirty="0"/>
              <a:t>&lt;html&gt;</a:t>
            </a:r>
          </a:p>
          <a:p>
            <a:pPr>
              <a:buNone/>
            </a:pPr>
            <a:r>
              <a:rPr lang="en-US" altLang="en-US" dirty="0"/>
              <a:t>&lt;head&gt;</a:t>
            </a:r>
          </a:p>
          <a:p>
            <a:pPr>
              <a:buNone/>
            </a:pPr>
            <a:r>
              <a:rPr lang="en-US" altLang="en-US" dirty="0"/>
              <a:t>&lt;title&gt;Title of the document&lt;/title&gt;</a:t>
            </a:r>
          </a:p>
          <a:p>
            <a:pPr>
              <a:buNone/>
            </a:pPr>
            <a:r>
              <a:rPr lang="en-US" altLang="en-US" dirty="0"/>
              <a:t>&lt;/head</a:t>
            </a:r>
            <a:r>
              <a:rPr lang="en-US" altLang="en-US" dirty="0" smtClean="0"/>
              <a:t>&gt;</a:t>
            </a:r>
            <a:endParaRPr lang="en-US" altLang="en-US" dirty="0"/>
          </a:p>
          <a:p>
            <a:pPr>
              <a:buNone/>
            </a:pPr>
            <a:r>
              <a:rPr lang="en-US" altLang="en-US" dirty="0"/>
              <a:t>&lt;body&gt;</a:t>
            </a:r>
          </a:p>
          <a:p>
            <a:pPr>
              <a:buNone/>
            </a:pPr>
            <a:r>
              <a:rPr lang="en-US" altLang="en-US" dirty="0"/>
              <a:t>The content of the document......</a:t>
            </a:r>
          </a:p>
          <a:p>
            <a:pPr>
              <a:buNone/>
            </a:pPr>
            <a:r>
              <a:rPr lang="en-US" altLang="en-US" dirty="0"/>
              <a:t>&lt;/body</a:t>
            </a:r>
            <a:r>
              <a:rPr lang="en-US" altLang="en-US" dirty="0" smtClean="0"/>
              <a:t>&gt;</a:t>
            </a:r>
            <a:endParaRPr lang="en-US" altLang="en-US" dirty="0"/>
          </a:p>
          <a:p>
            <a:pPr>
              <a:buNone/>
            </a:pPr>
            <a:r>
              <a:rPr lang="en-US" altLang="en-US" dirty="0"/>
              <a:t>&lt;/html&gt;</a:t>
            </a:r>
            <a:endParaRPr lang="en-US" altLang="en-US" dirty="0"/>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24</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TITLE tag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194619" y="1524000"/>
            <a:ext cx="9473381" cy="4953000"/>
          </a:xfrm>
        </p:spPr>
        <p:txBody>
          <a:bodyPr>
            <a:normAutofit/>
          </a:bodyPr>
          <a:lstStyle/>
          <a:p>
            <a:r>
              <a:rPr lang="en-US" dirty="0"/>
              <a:t>Definition and Usage</a:t>
            </a:r>
          </a:p>
          <a:p>
            <a:r>
              <a:rPr lang="en-US" dirty="0"/>
              <a:t>The &lt;style&gt; tag is used to define style information for an HTML document.</a:t>
            </a:r>
          </a:p>
          <a:p>
            <a:r>
              <a:rPr lang="en-US" dirty="0"/>
              <a:t>Inside the &lt;style&gt; element you specify how HTML elements should render in a browser.</a:t>
            </a:r>
          </a:p>
          <a:p>
            <a:r>
              <a:rPr lang="en-US" dirty="0"/>
              <a:t>Each HTML document can contain multiple &lt;style&gt; tags.</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25</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STYLE tag</a:t>
            </a:r>
            <a:endParaRPr lang="en-US" dirty="0"/>
          </a:p>
        </p:txBody>
      </p:sp>
    </p:spTree>
    <p:extLst>
      <p:ext uri="{BB962C8B-B14F-4D97-AF65-F5344CB8AC3E}">
        <p14:creationId xmlns:p14="http://schemas.microsoft.com/office/powerpoint/2010/main" val="710853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2895600" y="1524000"/>
            <a:ext cx="7772400" cy="4953000"/>
          </a:xfrm>
        </p:spPr>
        <p:txBody>
          <a:bodyPr>
            <a:normAutofit fontScale="85000" lnSpcReduction="20000"/>
          </a:bodyPr>
          <a:lstStyle/>
          <a:p>
            <a:pPr>
              <a:buNone/>
            </a:pPr>
            <a:r>
              <a:rPr lang="en-US" altLang="en-US" dirty="0"/>
              <a:t>&lt;!DOCTYPE html&gt;</a:t>
            </a:r>
          </a:p>
          <a:p>
            <a:pPr>
              <a:buNone/>
            </a:pPr>
            <a:r>
              <a:rPr lang="en-US" altLang="en-US" dirty="0"/>
              <a:t>&lt;html&gt;</a:t>
            </a:r>
          </a:p>
          <a:p>
            <a:pPr>
              <a:buNone/>
            </a:pPr>
            <a:r>
              <a:rPr lang="en-US" altLang="en-US" dirty="0"/>
              <a:t>&lt;head&gt;</a:t>
            </a:r>
          </a:p>
          <a:p>
            <a:pPr>
              <a:buNone/>
            </a:pPr>
            <a:r>
              <a:rPr lang="en-US" altLang="en-US" dirty="0"/>
              <a:t>&lt;style&gt;</a:t>
            </a:r>
          </a:p>
          <a:p>
            <a:pPr>
              <a:buNone/>
            </a:pPr>
            <a:r>
              <a:rPr lang="en-US" altLang="en-US" dirty="0"/>
              <a:t>h1 {</a:t>
            </a:r>
            <a:r>
              <a:rPr lang="en-US" altLang="en-US" dirty="0" err="1"/>
              <a:t>color:red</a:t>
            </a:r>
            <a:r>
              <a:rPr lang="en-US" altLang="en-US" dirty="0"/>
              <a:t>;}</a:t>
            </a:r>
          </a:p>
          <a:p>
            <a:pPr>
              <a:buNone/>
            </a:pPr>
            <a:r>
              <a:rPr lang="en-US" altLang="en-US" dirty="0"/>
              <a:t>p {</a:t>
            </a:r>
            <a:r>
              <a:rPr lang="en-US" altLang="en-US" dirty="0" err="1"/>
              <a:t>color:blue</a:t>
            </a:r>
            <a:r>
              <a:rPr lang="en-US" altLang="en-US" dirty="0"/>
              <a:t>;}</a:t>
            </a:r>
          </a:p>
          <a:p>
            <a:pPr>
              <a:buNone/>
            </a:pPr>
            <a:r>
              <a:rPr lang="en-US" altLang="en-US" dirty="0"/>
              <a:t>&lt;/style&gt;</a:t>
            </a:r>
          </a:p>
          <a:p>
            <a:pPr>
              <a:buNone/>
            </a:pPr>
            <a:r>
              <a:rPr lang="en-US" altLang="en-US" dirty="0"/>
              <a:t>&lt;/head&gt;</a:t>
            </a:r>
          </a:p>
          <a:p>
            <a:pPr>
              <a:buNone/>
            </a:pPr>
            <a:r>
              <a:rPr lang="en-US" altLang="en-US" dirty="0"/>
              <a:t>&lt;body</a:t>
            </a:r>
            <a:r>
              <a:rPr lang="en-US" altLang="en-US" dirty="0" smtClean="0"/>
              <a:t>&gt;</a:t>
            </a:r>
            <a:endParaRPr lang="en-US" altLang="en-US" dirty="0"/>
          </a:p>
          <a:p>
            <a:pPr>
              <a:buNone/>
            </a:pPr>
            <a:r>
              <a:rPr lang="en-US" altLang="en-US" dirty="0"/>
              <a:t>&lt;h1&gt;This is a heading&lt;/h1&gt;</a:t>
            </a:r>
          </a:p>
          <a:p>
            <a:pPr>
              <a:buNone/>
            </a:pPr>
            <a:r>
              <a:rPr lang="en-US" altLang="en-US" dirty="0"/>
              <a:t>&lt;p&gt;This is a paragraph.&lt;/p</a:t>
            </a:r>
            <a:r>
              <a:rPr lang="en-US" altLang="en-US" dirty="0" smtClean="0"/>
              <a:t>&gt;</a:t>
            </a:r>
            <a:endParaRPr lang="en-US" altLang="en-US" dirty="0"/>
          </a:p>
          <a:p>
            <a:pPr>
              <a:buNone/>
            </a:pPr>
            <a:r>
              <a:rPr lang="en-US" altLang="en-US" dirty="0"/>
              <a:t>&lt;/body&gt;</a:t>
            </a:r>
          </a:p>
          <a:p>
            <a:pPr>
              <a:buNone/>
            </a:pPr>
            <a:r>
              <a:rPr lang="en-US" altLang="en-US" dirty="0"/>
              <a:t>&lt;/html&gt;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26</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STYLE tag</a:t>
            </a:r>
            <a:endParaRPr lang="en-US" dirty="0"/>
          </a:p>
        </p:txBody>
      </p:sp>
    </p:spTree>
    <p:extLst>
      <p:ext uri="{BB962C8B-B14F-4D97-AF65-F5344CB8AC3E}">
        <p14:creationId xmlns:p14="http://schemas.microsoft.com/office/powerpoint/2010/main" val="1476358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a:bodyPr>
          <a:lstStyle/>
          <a:p>
            <a:r>
              <a:rPr lang="en-US" dirty="0"/>
              <a:t>Definition and Usage</a:t>
            </a:r>
          </a:p>
          <a:p>
            <a:r>
              <a:rPr lang="en-US" dirty="0"/>
              <a:t>The &lt;base&gt; tag specifies the base URL/target for all relative URLs in a document.</a:t>
            </a:r>
          </a:p>
          <a:p>
            <a:r>
              <a:rPr lang="en-US" dirty="0"/>
              <a:t>There can be at maximum one &lt;base&gt; element in a document, and it must be inside the &lt;head&gt; element.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27</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BASE tag</a:t>
            </a:r>
            <a:endParaRPr lang="en-US" dirty="0"/>
          </a:p>
        </p:txBody>
      </p:sp>
    </p:spTree>
    <p:extLst>
      <p:ext uri="{BB962C8B-B14F-4D97-AF65-F5344CB8AC3E}">
        <p14:creationId xmlns:p14="http://schemas.microsoft.com/office/powerpoint/2010/main" val="1127658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a:bodyPr>
          <a:lstStyle/>
          <a:p>
            <a:r>
              <a:rPr lang="en-US" dirty="0"/>
              <a:t>Definition and Usage</a:t>
            </a:r>
          </a:p>
          <a:p>
            <a:r>
              <a:rPr lang="en-US" dirty="0"/>
              <a:t>The &lt;base&gt; tag specifies the base URL/target for all relative URLs in a document.</a:t>
            </a:r>
          </a:p>
          <a:p>
            <a:r>
              <a:rPr lang="en-US" dirty="0"/>
              <a:t>There can be at maximum one &lt;base&gt; element in a document, and it must be inside the &lt;head&gt; element.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28</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BASE tag</a:t>
            </a:r>
            <a:endParaRPr lang="en-US" dirty="0"/>
          </a:p>
        </p:txBody>
      </p:sp>
    </p:spTree>
    <p:extLst>
      <p:ext uri="{BB962C8B-B14F-4D97-AF65-F5344CB8AC3E}">
        <p14:creationId xmlns:p14="http://schemas.microsoft.com/office/powerpoint/2010/main" val="3679035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143001"/>
            <a:ext cx="9144000" cy="5578474"/>
          </a:xfrm>
        </p:spPr>
        <p:txBody>
          <a:bodyPr>
            <a:noAutofit/>
          </a:bodyPr>
          <a:lstStyle/>
          <a:p>
            <a:pPr marL="0" indent="0">
              <a:buNone/>
            </a:pPr>
            <a:r>
              <a:rPr lang="en-US" sz="2000" dirty="0"/>
              <a:t>&lt;!DOCTYPE html&gt;</a:t>
            </a:r>
          </a:p>
          <a:p>
            <a:pPr marL="0" indent="0">
              <a:buNone/>
            </a:pPr>
            <a:r>
              <a:rPr lang="en-US" sz="2000" dirty="0"/>
              <a:t>&lt;html</a:t>
            </a:r>
            <a:r>
              <a:rPr lang="en-US" sz="2000" dirty="0" smtClean="0"/>
              <a:t>&gt;</a:t>
            </a:r>
          </a:p>
          <a:p>
            <a:pPr marL="0" indent="0">
              <a:buNone/>
            </a:pPr>
            <a:r>
              <a:rPr lang="en-US" sz="2000" dirty="0" smtClean="0"/>
              <a:t>&lt;</a:t>
            </a:r>
            <a:r>
              <a:rPr lang="en-US" sz="2000" dirty="0"/>
              <a:t>head&gt;</a:t>
            </a:r>
          </a:p>
          <a:p>
            <a:pPr marL="0" indent="0">
              <a:buNone/>
            </a:pPr>
            <a:r>
              <a:rPr lang="en-US" sz="2000" dirty="0" smtClean="0"/>
              <a:t> </a:t>
            </a:r>
            <a:r>
              <a:rPr lang="en-US" sz="2000" dirty="0"/>
              <a:t>&lt;base </a:t>
            </a:r>
            <a:r>
              <a:rPr lang="en-US" sz="2000" dirty="0" err="1"/>
              <a:t>href</a:t>
            </a:r>
            <a:r>
              <a:rPr lang="en-US" sz="2000" dirty="0"/>
              <a:t>="https://</a:t>
            </a:r>
            <a:r>
              <a:rPr lang="en-US" sz="2000" dirty="0" smtClean="0"/>
              <a:t>www.hello.com/images</a:t>
            </a:r>
            <a:r>
              <a:rPr lang="en-US" sz="2000" dirty="0"/>
              <a:t>/" target="_blank"&gt;</a:t>
            </a:r>
          </a:p>
          <a:p>
            <a:pPr marL="0" indent="0">
              <a:buNone/>
            </a:pPr>
            <a:r>
              <a:rPr lang="en-US" sz="2000" dirty="0"/>
              <a:t>&lt;/head&gt;</a:t>
            </a:r>
          </a:p>
          <a:p>
            <a:pPr marL="0" indent="0">
              <a:buNone/>
            </a:pPr>
            <a:r>
              <a:rPr lang="en-US" sz="2000" dirty="0"/>
              <a:t>&lt;body</a:t>
            </a:r>
            <a:r>
              <a:rPr lang="en-US" sz="2000" dirty="0" smtClean="0"/>
              <a:t>&gt;</a:t>
            </a:r>
            <a:endParaRPr lang="en-US" sz="2000" dirty="0"/>
          </a:p>
          <a:p>
            <a:pPr marL="0" indent="0">
              <a:buNone/>
            </a:pPr>
            <a:r>
              <a:rPr lang="en-US" sz="2000" dirty="0"/>
              <a:t>&lt;p&gt;&lt;</a:t>
            </a:r>
            <a:r>
              <a:rPr lang="en-US" sz="2000" dirty="0" err="1"/>
              <a:t>img</a:t>
            </a:r>
            <a:r>
              <a:rPr lang="en-US" sz="2000" dirty="0"/>
              <a:t> </a:t>
            </a:r>
            <a:r>
              <a:rPr lang="en-US" sz="2000" dirty="0" err="1"/>
              <a:t>src</a:t>
            </a:r>
            <a:r>
              <a:rPr lang="en-US" sz="2000" dirty="0"/>
              <a:t>="stickman.gif" width="24" height="39" alt="Stickman"&gt; - Notice that we have only specified a relative address for the image. Since we have specified a base URL in the head section, the browser will look for the image at "https://</a:t>
            </a:r>
            <a:r>
              <a:rPr lang="en-US" sz="2000" dirty="0" smtClean="0"/>
              <a:t>www.hello.com/images/stickman.gif</a:t>
            </a:r>
            <a:r>
              <a:rPr lang="en-US" sz="2000" dirty="0"/>
              <a:t>".&lt;/p</a:t>
            </a:r>
            <a:r>
              <a:rPr lang="en-US" sz="2000" dirty="0" smtClean="0"/>
              <a:t>&gt;</a:t>
            </a:r>
            <a:endParaRPr lang="en-US" sz="2000" dirty="0"/>
          </a:p>
          <a:p>
            <a:pPr marL="0" indent="0">
              <a:buNone/>
            </a:pPr>
            <a:r>
              <a:rPr lang="en-US" sz="2000" dirty="0"/>
              <a:t>&lt;p&gt;&lt;a </a:t>
            </a:r>
            <a:r>
              <a:rPr lang="en-US" sz="2000" dirty="0" err="1"/>
              <a:t>href</a:t>
            </a:r>
            <a:r>
              <a:rPr lang="en-US" sz="2000" dirty="0"/>
              <a:t>="https://</a:t>
            </a:r>
            <a:r>
              <a:rPr lang="en-US" sz="2000" dirty="0" smtClean="0"/>
              <a:t>www.hello.com"&gt;hello&lt;/</a:t>
            </a:r>
            <a:r>
              <a:rPr lang="en-US" sz="2000" dirty="0"/>
              <a:t>a&gt; - Notice that the link opens in a new window, even if it has no target="_blank" attribute. This is because the target attribute of the base element is set to "_blank".&lt;/p</a:t>
            </a:r>
            <a:r>
              <a:rPr lang="en-US" sz="2000" dirty="0" smtClean="0"/>
              <a:t>&gt;</a:t>
            </a:r>
            <a:endParaRPr lang="en-US" sz="2000" dirty="0"/>
          </a:p>
          <a:p>
            <a:pPr marL="0" indent="0">
              <a:buNone/>
            </a:pPr>
            <a:r>
              <a:rPr lang="en-US" sz="2000" dirty="0"/>
              <a:t>&lt;/body&gt;</a:t>
            </a:r>
          </a:p>
          <a:p>
            <a:pPr marL="0" indent="0">
              <a:buNone/>
            </a:pPr>
            <a:r>
              <a:rPr lang="en-US" sz="2000" dirty="0"/>
              <a:t>&lt;/html&gt;</a:t>
            </a:r>
            <a:endParaRPr lang="en-US" sz="2000" dirty="0"/>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29</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BASE tag</a:t>
            </a:r>
            <a:endParaRPr lang="en-US" dirty="0"/>
          </a:p>
        </p:txBody>
      </p:sp>
    </p:spTree>
    <p:extLst>
      <p:ext uri="{BB962C8B-B14F-4D97-AF65-F5344CB8AC3E}">
        <p14:creationId xmlns:p14="http://schemas.microsoft.com/office/powerpoint/2010/main" val="1342375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xmlns="" id="{76DC5147-84EA-405A-878C-1A019356D4C6}"/>
              </a:ext>
            </a:extLst>
          </p:cNvPr>
          <p:cNvSpPr>
            <a:spLocks noGrp="1"/>
          </p:cNvSpPr>
          <p:nvPr>
            <p:ph idx="1"/>
          </p:nvPr>
        </p:nvSpPr>
        <p:spPr>
          <a:xfrm>
            <a:off x="2438400" y="1143000"/>
            <a:ext cx="7772400" cy="4953000"/>
          </a:xfrm>
        </p:spPr>
        <p:txBody>
          <a:bodyPr/>
          <a:lstStyle/>
          <a:p>
            <a:pPr algn="just" eaLnBrk="1" hangingPunct="1">
              <a:lnSpc>
                <a:spcPct val="150000"/>
              </a:lnSpc>
            </a:pPr>
            <a:r>
              <a:rPr lang="en-US" altLang="en-US" dirty="0"/>
              <a:t>HTML: Hypertext Markup Language, the format used on the World Wide Web.</a:t>
            </a:r>
          </a:p>
          <a:p>
            <a:pPr algn="just" eaLnBrk="1" hangingPunct="1">
              <a:lnSpc>
                <a:spcPct val="150000"/>
              </a:lnSpc>
            </a:pPr>
            <a:r>
              <a:rPr lang="en-US" altLang="en-US" dirty="0"/>
              <a:t>HTTP: Hypertext Transfer Protocol, the language used to transfer HTML files from web servers to browsers.</a:t>
            </a:r>
          </a:p>
          <a:p>
            <a:pPr algn="just" eaLnBrk="1" hangingPunct="1">
              <a:lnSpc>
                <a:spcPct val="150000"/>
              </a:lnSpc>
            </a:pPr>
            <a:r>
              <a:rPr lang="en-US" altLang="en-US" dirty="0"/>
              <a:t>URL: Universal Resource Locator, an address for information on the web. </a:t>
            </a:r>
          </a:p>
        </p:txBody>
      </p:sp>
      <p:sp>
        <p:nvSpPr>
          <p:cNvPr id="14339" name="Slide Number Placeholder 5">
            <a:extLst>
              <a:ext uri="{FF2B5EF4-FFF2-40B4-BE49-F238E27FC236}">
                <a16:creationId xmlns:a16="http://schemas.microsoft.com/office/drawing/2014/main" xmlns="" id="{4F02F062-55EF-4C29-B15D-1D963BBB35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E364E4E-0375-4212-8C67-6FC851B87259}" type="slidenum">
              <a:rPr kumimoji="0" lang="en-US" altLang="en-US" sz="1000"/>
              <a:pPr/>
              <a:t>3</a:t>
            </a:fld>
            <a:endParaRPr kumimoji="0" lang="en-US" altLang="en-US" sz="1000"/>
          </a:p>
        </p:txBody>
      </p:sp>
      <p:sp>
        <p:nvSpPr>
          <p:cNvPr id="132098" name="Rectangle 2">
            <a:extLst>
              <a:ext uri="{FF2B5EF4-FFF2-40B4-BE49-F238E27FC236}">
                <a16:creationId xmlns:a16="http://schemas.microsoft.com/office/drawing/2014/main" xmlns="" id="{215C215D-75BD-42DB-9F9B-12010BA9E485}"/>
              </a:ext>
            </a:extLst>
          </p:cNvPr>
          <p:cNvSpPr>
            <a:spLocks noGrp="1" noChangeArrowheads="1"/>
          </p:cNvSpPr>
          <p:nvPr>
            <p:ph type="title"/>
          </p:nvPr>
        </p:nvSpPr>
        <p:spPr>
          <a:xfrm>
            <a:off x="1524001" y="0"/>
            <a:ext cx="7223125" cy="1143000"/>
          </a:xfrm>
        </p:spPr>
        <p:txBody>
          <a:bodyPr>
            <a:normAutofit/>
          </a:bodyPr>
          <a:lstStyle/>
          <a:p>
            <a:pPr>
              <a:defRPr/>
            </a:pPr>
            <a:r>
              <a:rPr lang="en-US" sz="2400" dirty="0"/>
              <a:t>Introduction to HTML</a:t>
            </a:r>
            <a:r>
              <a:rPr lang="en-US" dirty="0"/>
              <a:t/>
            </a:r>
            <a:br>
              <a:rPr lang="en-US" dirty="0"/>
            </a:br>
            <a:r>
              <a:rPr lang="en-US" dirty="0"/>
              <a:t>	Some acronyms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a:bodyPr>
          <a:lstStyle/>
          <a:p>
            <a:r>
              <a:rPr lang="en-US" dirty="0"/>
              <a:t>Definition and Usage</a:t>
            </a:r>
          </a:p>
          <a:p>
            <a:r>
              <a:rPr lang="en-US" dirty="0"/>
              <a:t>The &lt;link&gt; tag defines a link between a document and an external resource.</a:t>
            </a:r>
          </a:p>
          <a:p>
            <a:r>
              <a:rPr lang="en-US" dirty="0"/>
              <a:t>The &lt;link&gt; tag is used to link to external style sheets</a:t>
            </a:r>
            <a:r>
              <a:rPr lang="en-US" dirty="0" smtClean="0"/>
              <a:t>.</a:t>
            </a:r>
          </a:p>
          <a:p>
            <a:r>
              <a:rPr lang="en-US" b="1" dirty="0"/>
              <a:t>Note:</a:t>
            </a:r>
            <a:r>
              <a:rPr lang="en-US" dirty="0"/>
              <a:t> The &lt;link&gt; element is an empty element, it contains attributes only.</a:t>
            </a:r>
          </a:p>
          <a:p>
            <a:r>
              <a:rPr lang="en-US" b="1" dirty="0"/>
              <a:t>Note:</a:t>
            </a:r>
            <a:r>
              <a:rPr lang="en-US" dirty="0"/>
              <a:t> This element goes only in the head section, but it can appear any number of times.</a:t>
            </a:r>
          </a:p>
          <a:p>
            <a:endParaRPr lang="en-US" dirty="0"/>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30</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Link tag</a:t>
            </a:r>
            <a:endParaRPr lang="en-US" dirty="0"/>
          </a:p>
        </p:txBody>
      </p:sp>
    </p:spTree>
    <p:extLst>
      <p:ext uri="{BB962C8B-B14F-4D97-AF65-F5344CB8AC3E}">
        <p14:creationId xmlns:p14="http://schemas.microsoft.com/office/powerpoint/2010/main" val="2885219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143001"/>
            <a:ext cx="9144000" cy="5578474"/>
          </a:xfrm>
        </p:spPr>
        <p:txBody>
          <a:bodyPr>
            <a:noAutofit/>
          </a:bodyPr>
          <a:lstStyle/>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  &lt;link </a:t>
            </a:r>
            <a:r>
              <a:rPr lang="en-US" sz="2000" dirty="0" err="1"/>
              <a:t>rel</a:t>
            </a:r>
            <a:r>
              <a:rPr lang="en-US" sz="2000" dirty="0"/>
              <a:t>="</a:t>
            </a:r>
            <a:r>
              <a:rPr lang="en-US" sz="2000" dirty="0" err="1"/>
              <a:t>stylesheet</a:t>
            </a:r>
            <a:r>
              <a:rPr lang="en-US" sz="2000" dirty="0"/>
              <a:t>" type="text/</a:t>
            </a:r>
            <a:r>
              <a:rPr lang="en-US" sz="2000" dirty="0" err="1"/>
              <a:t>css</a:t>
            </a:r>
            <a:r>
              <a:rPr lang="en-US" sz="2000" dirty="0"/>
              <a:t>" </a:t>
            </a:r>
            <a:r>
              <a:rPr lang="en-US" sz="2000" dirty="0" err="1"/>
              <a:t>href</a:t>
            </a:r>
            <a:r>
              <a:rPr lang="en-US" sz="2000" dirty="0"/>
              <a:t>="styles.css"&gt;</a:t>
            </a:r>
          </a:p>
          <a:p>
            <a:pPr marL="0" indent="0">
              <a:buNone/>
            </a:pPr>
            <a:r>
              <a:rPr lang="en-US" sz="2000" dirty="0"/>
              <a:t>&lt;/head&gt;</a:t>
            </a:r>
          </a:p>
          <a:p>
            <a:pPr marL="0" indent="0">
              <a:buNone/>
            </a:pPr>
            <a:r>
              <a:rPr lang="en-US" sz="2000" dirty="0"/>
              <a:t>&lt;body</a:t>
            </a:r>
            <a:r>
              <a:rPr lang="en-US" sz="2000" dirty="0" smtClean="0"/>
              <a:t>&gt;</a:t>
            </a:r>
            <a:endParaRPr lang="en-US" sz="2000" dirty="0"/>
          </a:p>
          <a:p>
            <a:pPr marL="0" indent="0">
              <a:buNone/>
            </a:pPr>
            <a:r>
              <a:rPr lang="en-US" sz="2000" dirty="0"/>
              <a:t>&lt;h1&gt;I am formatted with a linked style sheet&lt;/h1&gt;</a:t>
            </a:r>
          </a:p>
          <a:p>
            <a:pPr marL="0" indent="0">
              <a:buNone/>
            </a:pPr>
            <a:r>
              <a:rPr lang="en-US" sz="2000" dirty="0"/>
              <a:t>&lt;p&gt;Me too!&lt;/p</a:t>
            </a:r>
            <a:r>
              <a:rPr lang="en-US" sz="2000" dirty="0" smtClean="0"/>
              <a:t>&gt;</a:t>
            </a:r>
            <a:endParaRPr lang="en-US" sz="2000" dirty="0"/>
          </a:p>
          <a:p>
            <a:pPr marL="0" indent="0">
              <a:buNone/>
            </a:pPr>
            <a:r>
              <a:rPr lang="en-US" sz="2000" dirty="0"/>
              <a:t>&lt;/body&gt;</a:t>
            </a:r>
          </a:p>
          <a:p>
            <a:pPr marL="0" indent="0">
              <a:buNone/>
            </a:pPr>
            <a:r>
              <a:rPr lang="en-US" sz="2000" dirty="0"/>
              <a:t>&lt;/html&gt;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31</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Link tag</a:t>
            </a:r>
            <a:endParaRPr lang="en-US" dirty="0"/>
          </a:p>
        </p:txBody>
      </p:sp>
    </p:spTree>
    <p:extLst>
      <p:ext uri="{BB962C8B-B14F-4D97-AF65-F5344CB8AC3E}">
        <p14:creationId xmlns:p14="http://schemas.microsoft.com/office/powerpoint/2010/main" val="437900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fontScale="92500" lnSpcReduction="20000"/>
          </a:bodyPr>
          <a:lstStyle/>
          <a:p>
            <a:r>
              <a:rPr lang="en-US" dirty="0"/>
              <a:t>Definition and Usage</a:t>
            </a:r>
          </a:p>
          <a:p>
            <a:r>
              <a:rPr lang="en-US" dirty="0"/>
              <a:t>Metadata is data (information) about data.</a:t>
            </a:r>
          </a:p>
          <a:p>
            <a:r>
              <a:rPr lang="en-US" dirty="0"/>
              <a:t>The &lt;meta&gt; tag provides metadata about the HTML document. Metadata will not be displayed on the page, but will be machine </a:t>
            </a:r>
            <a:r>
              <a:rPr lang="en-US" dirty="0" err="1"/>
              <a:t>parsable</a:t>
            </a:r>
            <a:r>
              <a:rPr lang="en-US" dirty="0"/>
              <a:t>.</a:t>
            </a:r>
          </a:p>
          <a:p>
            <a:r>
              <a:rPr lang="en-US" dirty="0"/>
              <a:t>Meta elements are typically used to specify page description, keywords, author of the document, last modified, and other metadata.</a:t>
            </a:r>
          </a:p>
          <a:p>
            <a:r>
              <a:rPr lang="en-US" dirty="0"/>
              <a:t>The metadata can be used by browsers (how to display content or reload page), search engines (keywords), or other web services.</a:t>
            </a:r>
          </a:p>
          <a:p>
            <a:r>
              <a:rPr lang="en-US" dirty="0"/>
              <a:t>HTML5 introduced a method to let web designers take control over the viewport (the user's visible area of a web page), through the &lt;meta&gt; tag (See "Setting The Viewport" example below).</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32</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META tag</a:t>
            </a:r>
            <a:endParaRPr lang="en-US" dirty="0"/>
          </a:p>
        </p:txBody>
      </p:sp>
    </p:spTree>
    <p:extLst>
      <p:ext uri="{BB962C8B-B14F-4D97-AF65-F5344CB8AC3E}">
        <p14:creationId xmlns:p14="http://schemas.microsoft.com/office/powerpoint/2010/main" val="1498507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a:bodyPr>
          <a:lstStyle/>
          <a:p>
            <a:r>
              <a:rPr lang="en-US" b="1" dirty="0"/>
              <a:t>Note: </a:t>
            </a:r>
            <a:r>
              <a:rPr lang="en-US" dirty="0"/>
              <a:t>&lt;meta&gt; tags always go inside the &lt;head&gt; element.</a:t>
            </a:r>
          </a:p>
          <a:p>
            <a:r>
              <a:rPr lang="en-US" b="1" dirty="0"/>
              <a:t>Note:</a:t>
            </a:r>
            <a:r>
              <a:rPr lang="en-US" dirty="0"/>
              <a:t> Metadata is always passed as name/value pairs.</a:t>
            </a:r>
          </a:p>
          <a:p>
            <a:r>
              <a:rPr lang="en-US" b="1" dirty="0"/>
              <a:t>Note:</a:t>
            </a:r>
            <a:r>
              <a:rPr lang="en-US" dirty="0"/>
              <a:t> The content attribute MUST be defined if the name or the http-</a:t>
            </a:r>
            <a:r>
              <a:rPr lang="en-US" dirty="0" err="1"/>
              <a:t>equiv</a:t>
            </a:r>
            <a:r>
              <a:rPr lang="en-US" dirty="0"/>
              <a:t> attribute is defined. If none of these are defined, the content attribute CANNOT be defined.</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33</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META tag</a:t>
            </a:r>
            <a:endParaRPr lang="en-US" dirty="0"/>
          </a:p>
        </p:txBody>
      </p:sp>
    </p:spTree>
    <p:extLst>
      <p:ext uri="{BB962C8B-B14F-4D97-AF65-F5344CB8AC3E}">
        <p14:creationId xmlns:p14="http://schemas.microsoft.com/office/powerpoint/2010/main" val="32414055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143001"/>
            <a:ext cx="9144000" cy="5578474"/>
          </a:xfrm>
        </p:spPr>
        <p:txBody>
          <a:bodyPr>
            <a:noAutofit/>
          </a:bodyPr>
          <a:lstStyle/>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  &lt;meta charset="UTF-8"&gt;</a:t>
            </a:r>
          </a:p>
          <a:p>
            <a:pPr marL="0" indent="0">
              <a:buNone/>
            </a:pPr>
            <a:r>
              <a:rPr lang="en-US" sz="2000" dirty="0"/>
              <a:t>  &lt;meta name="description" content="Free Web tutorials"&gt;</a:t>
            </a:r>
          </a:p>
          <a:p>
            <a:pPr marL="0" indent="0">
              <a:buNone/>
            </a:pPr>
            <a:r>
              <a:rPr lang="en-US" sz="2000" dirty="0"/>
              <a:t>  &lt;meta name="keywords" content="</a:t>
            </a:r>
            <a:r>
              <a:rPr lang="en-US" sz="2000" dirty="0" err="1"/>
              <a:t>HTML,CSS,XML,JavaScript</a:t>
            </a:r>
            <a:r>
              <a:rPr lang="en-US" sz="2000" dirty="0"/>
              <a:t>"&gt;</a:t>
            </a:r>
          </a:p>
          <a:p>
            <a:pPr marL="0" indent="0">
              <a:buNone/>
            </a:pPr>
            <a:r>
              <a:rPr lang="en-US" sz="2000" dirty="0"/>
              <a:t>  &lt;meta name="author" content="John Doe"&gt;</a:t>
            </a:r>
          </a:p>
          <a:p>
            <a:pPr marL="0" indent="0">
              <a:buNone/>
            </a:pPr>
            <a:r>
              <a:rPr lang="en-US" sz="2000" dirty="0"/>
              <a:t>  &lt;meta name="viewport" content="width=device-width, initial-scale=1.0"&gt;</a:t>
            </a:r>
          </a:p>
          <a:p>
            <a:pPr marL="0" indent="0">
              <a:buNone/>
            </a:pPr>
            <a:r>
              <a:rPr lang="en-US" sz="2000" dirty="0"/>
              <a:t>&lt;/head&gt;</a:t>
            </a:r>
          </a:p>
          <a:p>
            <a:pPr marL="0" indent="0">
              <a:buNone/>
            </a:pPr>
            <a:r>
              <a:rPr lang="en-US" sz="2000" dirty="0"/>
              <a:t>&lt;body</a:t>
            </a:r>
            <a:r>
              <a:rPr lang="en-US" sz="2000" dirty="0" smtClean="0"/>
              <a:t>&gt;</a:t>
            </a:r>
            <a:endParaRPr lang="en-US" sz="2000" dirty="0"/>
          </a:p>
          <a:p>
            <a:pPr marL="0" indent="0">
              <a:buNone/>
            </a:pPr>
            <a:r>
              <a:rPr lang="en-US" sz="2000" dirty="0"/>
              <a:t>&lt;p&gt;All meta information goes in the head section...&lt;/p</a:t>
            </a:r>
            <a:r>
              <a:rPr lang="en-US" sz="2000" dirty="0" smtClean="0"/>
              <a:t>&gt;</a:t>
            </a:r>
            <a:endParaRPr lang="en-US" sz="2000" dirty="0"/>
          </a:p>
          <a:p>
            <a:pPr marL="0" indent="0">
              <a:buNone/>
            </a:pPr>
            <a:r>
              <a:rPr lang="en-US" sz="2000" dirty="0"/>
              <a:t>&lt;/body&gt;</a:t>
            </a:r>
          </a:p>
          <a:p>
            <a:pPr marL="0" indent="0">
              <a:buNone/>
            </a:pPr>
            <a:r>
              <a:rPr lang="en-US" sz="2000" dirty="0"/>
              <a:t>&lt;/html&gt;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34</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META tag</a:t>
            </a:r>
            <a:endParaRPr lang="en-US" dirty="0"/>
          </a:p>
        </p:txBody>
      </p:sp>
    </p:spTree>
    <p:extLst>
      <p:ext uri="{BB962C8B-B14F-4D97-AF65-F5344CB8AC3E}">
        <p14:creationId xmlns:p14="http://schemas.microsoft.com/office/powerpoint/2010/main" val="2132411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a:bodyPr>
          <a:lstStyle/>
          <a:p>
            <a:r>
              <a:rPr lang="en-US" dirty="0"/>
              <a:t>The &lt;script&gt; tag is used to define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35</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SCRIPT tag</a:t>
            </a:r>
            <a:endParaRPr lang="en-US" dirty="0"/>
          </a:p>
        </p:txBody>
      </p:sp>
    </p:spTree>
    <p:extLst>
      <p:ext uri="{BB962C8B-B14F-4D97-AF65-F5344CB8AC3E}">
        <p14:creationId xmlns:p14="http://schemas.microsoft.com/office/powerpoint/2010/main" val="2595866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143001"/>
            <a:ext cx="9144000" cy="5578474"/>
          </a:xfrm>
        </p:spPr>
        <p:txBody>
          <a:bodyPr>
            <a:noAutofit/>
          </a:bodyPr>
          <a:lstStyle/>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&lt;p id="demo"&gt;&lt;/p&gt;</a:t>
            </a:r>
          </a:p>
          <a:p>
            <a:pPr marL="0" indent="0">
              <a:buNone/>
            </a:pPr>
            <a:endParaRPr lang="en-US" sz="2000" dirty="0"/>
          </a:p>
          <a:p>
            <a:pPr marL="0" indent="0">
              <a:buNone/>
            </a:pPr>
            <a:r>
              <a:rPr lang="en-US" sz="2000" dirty="0"/>
              <a:t>&lt;script&gt;</a:t>
            </a:r>
          </a:p>
          <a:p>
            <a:pPr marL="0" indent="0">
              <a:buNone/>
            </a:pPr>
            <a:r>
              <a:rPr lang="en-US" sz="2000" dirty="0" err="1"/>
              <a:t>document.getElementById</a:t>
            </a:r>
            <a:r>
              <a:rPr lang="en-US" sz="2000" dirty="0"/>
              <a:t>("demo").</a:t>
            </a:r>
            <a:r>
              <a:rPr lang="en-US" sz="2000" dirty="0" err="1"/>
              <a:t>innerHTML</a:t>
            </a:r>
            <a:r>
              <a:rPr lang="en-US" sz="2000" dirty="0"/>
              <a:t> = "Hello JavaScript!";</a:t>
            </a:r>
          </a:p>
          <a:p>
            <a:pPr marL="0" indent="0">
              <a:buNone/>
            </a:pPr>
            <a:r>
              <a:rPr lang="en-US" sz="2000" dirty="0"/>
              <a:t>&lt;/script&gt; </a:t>
            </a:r>
          </a:p>
          <a:p>
            <a:pPr marL="0" indent="0">
              <a:buNone/>
            </a:pPr>
            <a:endParaRPr lang="en-US" sz="2000" dirty="0"/>
          </a:p>
          <a:p>
            <a:pPr marL="0" indent="0">
              <a:buNone/>
            </a:pPr>
            <a:r>
              <a:rPr lang="en-US" sz="2000" dirty="0"/>
              <a:t>&lt;/body&gt;</a:t>
            </a:r>
          </a:p>
          <a:p>
            <a:pPr marL="0" indent="0">
              <a:buNone/>
            </a:pPr>
            <a:r>
              <a:rPr lang="en-US" sz="2000" dirty="0"/>
              <a:t>&lt;/html&gt;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36</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SCRIPT tag</a:t>
            </a:r>
            <a:endParaRPr lang="en-US" dirty="0"/>
          </a:p>
        </p:txBody>
      </p:sp>
    </p:spTree>
    <p:extLst>
      <p:ext uri="{BB962C8B-B14F-4D97-AF65-F5344CB8AC3E}">
        <p14:creationId xmlns:p14="http://schemas.microsoft.com/office/powerpoint/2010/main" val="3383388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524000"/>
            <a:ext cx="9144000" cy="4953000"/>
          </a:xfrm>
        </p:spPr>
        <p:txBody>
          <a:bodyPr>
            <a:normAutofit/>
          </a:bodyPr>
          <a:lstStyle/>
          <a:p>
            <a:r>
              <a:rPr lang="en-US" dirty="0"/>
              <a:t>Definition and Usage</a:t>
            </a:r>
          </a:p>
          <a:p>
            <a:r>
              <a:rPr lang="en-US" dirty="0"/>
              <a:t>The &lt;</a:t>
            </a:r>
            <a:r>
              <a:rPr lang="en-US" dirty="0" err="1"/>
              <a:t>noscript</a:t>
            </a:r>
            <a:r>
              <a:rPr lang="en-US" dirty="0"/>
              <a:t>&gt; tag defines an alternate content for users that have disabled scripts in their browser or have a browser that doesn't support script.</a:t>
            </a:r>
          </a:p>
          <a:p>
            <a:r>
              <a:rPr lang="en-US" dirty="0"/>
              <a:t>The &lt;</a:t>
            </a:r>
            <a:r>
              <a:rPr lang="en-US" dirty="0" err="1"/>
              <a:t>noscript</a:t>
            </a:r>
            <a:r>
              <a:rPr lang="en-US" dirty="0"/>
              <a:t>&gt; element can be used in both &lt;head&gt; and &lt;body&gt;.</a:t>
            </a:r>
          </a:p>
          <a:p>
            <a:r>
              <a:rPr lang="en-US" dirty="0"/>
              <a:t>When used inside the &lt;head&gt; element: &lt;</a:t>
            </a:r>
            <a:r>
              <a:rPr lang="en-US" dirty="0" err="1"/>
              <a:t>noscript</a:t>
            </a:r>
            <a:r>
              <a:rPr lang="en-US" dirty="0"/>
              <a:t>&gt; must contain only &lt;link&gt;, &lt;style&gt;, and &lt;meta&gt; elements.</a:t>
            </a:r>
          </a:p>
          <a:p>
            <a:r>
              <a:rPr lang="en-US" dirty="0"/>
              <a:t>The content inside the &lt;</a:t>
            </a:r>
            <a:r>
              <a:rPr lang="en-US" dirty="0" err="1"/>
              <a:t>noscript</a:t>
            </a:r>
            <a:r>
              <a:rPr lang="en-US" dirty="0"/>
              <a:t>&gt; element will be displayed if scripts are not supported, or are disabled in the user's browser.</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37</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NOSCRIPT tag</a:t>
            </a:r>
            <a:endParaRPr lang="en-US" dirty="0"/>
          </a:p>
        </p:txBody>
      </p:sp>
    </p:spTree>
    <p:extLst>
      <p:ext uri="{BB962C8B-B14F-4D97-AF65-F5344CB8AC3E}">
        <p14:creationId xmlns:p14="http://schemas.microsoft.com/office/powerpoint/2010/main" val="3379426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xmlns="" id="{6AA57903-CF72-4CA0-A9D7-1646D46BE0E8}"/>
              </a:ext>
            </a:extLst>
          </p:cNvPr>
          <p:cNvSpPr>
            <a:spLocks noGrp="1"/>
          </p:cNvSpPr>
          <p:nvPr>
            <p:ph idx="1"/>
          </p:nvPr>
        </p:nvSpPr>
        <p:spPr>
          <a:xfrm>
            <a:off x="1524000" y="1143001"/>
            <a:ext cx="9144000" cy="5578474"/>
          </a:xfrm>
        </p:spPr>
        <p:txBody>
          <a:bodyPr>
            <a:noAutofit/>
          </a:bodyPr>
          <a:lstStyle/>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&lt;script&gt;</a:t>
            </a:r>
          </a:p>
          <a:p>
            <a:pPr marL="0" indent="0">
              <a:buNone/>
            </a:pPr>
            <a:r>
              <a:rPr lang="en-US" sz="2000" dirty="0" err="1"/>
              <a:t>document.write</a:t>
            </a:r>
            <a:r>
              <a:rPr lang="en-US" sz="2000" dirty="0"/>
              <a:t>("Hello World!")</a:t>
            </a:r>
          </a:p>
          <a:p>
            <a:pPr marL="0" indent="0">
              <a:buNone/>
            </a:pPr>
            <a:r>
              <a:rPr lang="en-US" sz="2000" dirty="0"/>
              <a:t>&lt;/script&gt;</a:t>
            </a:r>
          </a:p>
          <a:p>
            <a:pPr marL="0" indent="0">
              <a:buNone/>
            </a:pPr>
            <a:r>
              <a:rPr lang="en-US" sz="2000" dirty="0"/>
              <a:t>&lt;</a:t>
            </a:r>
            <a:r>
              <a:rPr lang="en-US" sz="2000" dirty="0" err="1"/>
              <a:t>noscript</a:t>
            </a:r>
            <a:r>
              <a:rPr lang="en-US" sz="2000" dirty="0"/>
              <a:t>&gt;Sorry, your browser does not support JavaScript!&lt;/</a:t>
            </a:r>
            <a:r>
              <a:rPr lang="en-US" sz="2000" dirty="0" err="1"/>
              <a:t>noscript</a:t>
            </a:r>
            <a:r>
              <a:rPr lang="en-US" sz="2000" dirty="0"/>
              <a:t>&gt;</a:t>
            </a:r>
          </a:p>
          <a:p>
            <a:pPr marL="0" indent="0">
              <a:buNone/>
            </a:pPr>
            <a:endParaRPr lang="en-US" sz="2000" dirty="0"/>
          </a:p>
          <a:p>
            <a:pPr marL="0" indent="0">
              <a:buNone/>
            </a:pPr>
            <a:r>
              <a:rPr lang="en-US" sz="2000" dirty="0"/>
              <a:t>&lt;p&gt;A browser without support for JavaScript will show the text inside the </a:t>
            </a:r>
            <a:r>
              <a:rPr lang="en-US" sz="2000" dirty="0" err="1"/>
              <a:t>noscript</a:t>
            </a:r>
            <a:r>
              <a:rPr lang="en-US" sz="2000" dirty="0"/>
              <a:t> element.&lt;/p&gt;</a:t>
            </a:r>
          </a:p>
          <a:p>
            <a:pPr marL="0" indent="0">
              <a:buNone/>
            </a:pPr>
            <a:r>
              <a:rPr lang="en-US" sz="2000" dirty="0"/>
              <a:t> </a:t>
            </a:r>
          </a:p>
          <a:p>
            <a:pPr marL="0" indent="0">
              <a:buNone/>
            </a:pPr>
            <a:r>
              <a:rPr lang="en-US" sz="2000" dirty="0"/>
              <a:t>&lt;/body&gt;</a:t>
            </a:r>
          </a:p>
          <a:p>
            <a:pPr marL="0" indent="0">
              <a:buNone/>
            </a:pPr>
            <a:r>
              <a:rPr lang="en-US" sz="2000" dirty="0"/>
              <a:t>&lt;/html&gt;</a:t>
            </a:r>
          </a:p>
        </p:txBody>
      </p:sp>
      <p:sp>
        <p:nvSpPr>
          <p:cNvPr id="45059" name="Slide Number Placeholder 5">
            <a:extLst>
              <a:ext uri="{FF2B5EF4-FFF2-40B4-BE49-F238E27FC236}">
                <a16:creationId xmlns:a16="http://schemas.microsoft.com/office/drawing/2014/main" xmlns="" id="{D3135EAD-D52D-437E-8A8C-F2A47CFAB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B06F0C9-2773-4066-AFAC-A92AF0A889C3}" type="slidenum">
              <a:rPr kumimoji="0" lang="en-US" altLang="en-US" sz="1000"/>
              <a:pPr/>
              <a:t>38</a:t>
            </a:fld>
            <a:endParaRPr kumimoji="0" lang="en-US" altLang="en-US" sz="1000"/>
          </a:p>
        </p:txBody>
      </p:sp>
      <p:sp>
        <p:nvSpPr>
          <p:cNvPr id="152578" name="Rectangle 2">
            <a:extLst>
              <a:ext uri="{FF2B5EF4-FFF2-40B4-BE49-F238E27FC236}">
                <a16:creationId xmlns:a16="http://schemas.microsoft.com/office/drawing/2014/main" xmlns="" id="{CE83B060-1401-4394-BD76-84D67E90CED8}"/>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Insert a </a:t>
            </a:r>
            <a:r>
              <a:rPr lang="en-US" dirty="0" smtClean="0"/>
              <a:t>NOSCRIPT tag</a:t>
            </a:r>
            <a:endParaRPr lang="en-US" dirty="0"/>
          </a:p>
        </p:txBody>
      </p:sp>
    </p:spTree>
    <p:extLst>
      <p:ext uri="{BB962C8B-B14F-4D97-AF65-F5344CB8AC3E}">
        <p14:creationId xmlns:p14="http://schemas.microsoft.com/office/powerpoint/2010/main" val="167893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xmlns="" id="{1779452C-31F7-4263-BAD3-5567AC78C7FC}"/>
              </a:ext>
            </a:extLst>
          </p:cNvPr>
          <p:cNvSpPr>
            <a:spLocks noGrp="1"/>
          </p:cNvSpPr>
          <p:nvPr>
            <p:ph idx="1"/>
          </p:nvPr>
        </p:nvSpPr>
        <p:spPr>
          <a:xfrm>
            <a:off x="2895600" y="1447800"/>
            <a:ext cx="7772400" cy="4800600"/>
          </a:xfrm>
        </p:spPr>
        <p:txBody>
          <a:bodyPr/>
          <a:lstStyle/>
          <a:p>
            <a:pPr eaLnBrk="1" hangingPunct="1"/>
            <a:r>
              <a:rPr lang="en-US" altLang="en-US"/>
              <a:t>The BODY section contains the text and graphics that appear on your page.</a:t>
            </a:r>
          </a:p>
          <a:p>
            <a:pPr eaLnBrk="1" hangingPunct="1"/>
            <a:r>
              <a:rPr lang="en-US" altLang="en-US"/>
              <a:t>The BODY section follows immediately after the HEAD section.</a:t>
            </a:r>
          </a:p>
          <a:p>
            <a:pPr eaLnBrk="1" hangingPunct="1"/>
            <a:r>
              <a:rPr lang="en-US" altLang="en-US"/>
              <a:t>The format of the BODY section is</a:t>
            </a:r>
          </a:p>
          <a:p>
            <a:pPr lvl="1" eaLnBrk="1" hangingPunct="1">
              <a:buFontTx/>
              <a:buNone/>
            </a:pPr>
            <a:r>
              <a:rPr lang="en-US" altLang="en-US" sz="4000"/>
              <a:t>&lt;body&gt;</a:t>
            </a:r>
            <a:r>
              <a:rPr lang="en-US" altLang="en-US" i="1"/>
              <a:t>All</a:t>
            </a:r>
            <a:r>
              <a:rPr lang="en-US" altLang="en-US" sz="4000" i="1"/>
              <a:t> </a:t>
            </a:r>
            <a:r>
              <a:rPr lang="en-US" altLang="en-US" i="1"/>
              <a:t>text and graphics on</a:t>
            </a:r>
            <a:r>
              <a:rPr lang="en-US" altLang="en-US" sz="4000" i="1"/>
              <a:t> </a:t>
            </a:r>
            <a:r>
              <a:rPr lang="en-US" altLang="en-US" i="1"/>
              <a:t>the page.</a:t>
            </a:r>
          </a:p>
          <a:p>
            <a:pPr lvl="1" eaLnBrk="1" hangingPunct="1">
              <a:buFontTx/>
              <a:buNone/>
            </a:pPr>
            <a:r>
              <a:rPr lang="en-US" altLang="en-US" sz="4000"/>
              <a:t>&lt;/body&gt;</a:t>
            </a:r>
          </a:p>
        </p:txBody>
      </p:sp>
      <p:sp>
        <p:nvSpPr>
          <p:cNvPr id="49155" name="Slide Number Placeholder 5">
            <a:extLst>
              <a:ext uri="{FF2B5EF4-FFF2-40B4-BE49-F238E27FC236}">
                <a16:creationId xmlns:a16="http://schemas.microsoft.com/office/drawing/2014/main" xmlns="" id="{4A354411-2BDD-47E7-A8F3-4A7CF0FD85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D95F673-EAD9-49CD-BF57-8D640B29D734}" type="slidenum">
              <a:rPr kumimoji="0" lang="en-US" altLang="en-US" sz="1000"/>
              <a:pPr/>
              <a:t>39</a:t>
            </a:fld>
            <a:endParaRPr kumimoji="0" lang="en-US" altLang="en-US" sz="1000"/>
          </a:p>
        </p:txBody>
      </p:sp>
      <p:sp>
        <p:nvSpPr>
          <p:cNvPr id="119810" name="Rectangle 2">
            <a:extLst>
              <a:ext uri="{FF2B5EF4-FFF2-40B4-BE49-F238E27FC236}">
                <a16:creationId xmlns:a16="http://schemas.microsoft.com/office/drawing/2014/main" xmlns="" id="{AB9DFFA6-B3FB-4519-8D70-FAD13BC07FE9}"/>
              </a:ext>
            </a:extLst>
          </p:cNvPr>
          <p:cNvSpPr>
            <a:spLocks noGrp="1" noChangeArrowheads="1"/>
          </p:cNvSpPr>
          <p:nvPr>
            <p:ph type="title"/>
          </p:nvPr>
        </p:nvSpPr>
        <p:spPr>
          <a:xfrm>
            <a:off x="1524000" y="0"/>
            <a:ext cx="7380288" cy="1143000"/>
          </a:xfrm>
        </p:spPr>
        <p:txBody>
          <a:bodyPr/>
          <a:lstStyle/>
          <a:p>
            <a:pPr>
              <a:defRPr/>
            </a:pPr>
            <a:r>
              <a:rPr lang="en-US" sz="2400" dirty="0"/>
              <a:t>Coding HTML</a:t>
            </a:r>
            <a:r>
              <a:rPr lang="en-US" dirty="0"/>
              <a:t/>
            </a:r>
            <a:br>
              <a:rPr lang="en-US" dirty="0"/>
            </a:br>
            <a:r>
              <a:rPr lang="en-US" dirty="0"/>
              <a:t>	The BODY tag</a:t>
            </a:r>
          </a:p>
        </p:txBody>
      </p:sp>
    </p:spTree>
    <p:extLst>
      <p:ext uri="{BB962C8B-B14F-4D97-AF65-F5344CB8AC3E}">
        <p14:creationId xmlns:p14="http://schemas.microsoft.com/office/powerpoint/2010/main" val="2945142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xmlns="" id="{1CE343B6-9CBC-4DE5-8E2F-E1C588E441DC}"/>
              </a:ext>
            </a:extLst>
          </p:cNvPr>
          <p:cNvSpPr>
            <a:spLocks noGrp="1"/>
          </p:cNvSpPr>
          <p:nvPr>
            <p:ph idx="1"/>
          </p:nvPr>
        </p:nvSpPr>
        <p:spPr>
          <a:xfrm>
            <a:off x="2895600" y="1447800"/>
            <a:ext cx="7391400" cy="4953000"/>
          </a:xfrm>
        </p:spPr>
        <p:txBody>
          <a:bodyPr/>
          <a:lstStyle/>
          <a:p>
            <a:pPr eaLnBrk="1" hangingPunct="1">
              <a:lnSpc>
                <a:spcPct val="150000"/>
              </a:lnSpc>
            </a:pPr>
            <a:r>
              <a:rPr lang="en-US" altLang="en-US" dirty="0"/>
              <a:t>When you look at a Web page, you are looking at HTML.</a:t>
            </a:r>
          </a:p>
          <a:p>
            <a:pPr eaLnBrk="1" hangingPunct="1">
              <a:lnSpc>
                <a:spcPct val="150000"/>
              </a:lnSpc>
            </a:pPr>
            <a:r>
              <a:rPr lang="en-US" altLang="en-US" dirty="0"/>
              <a:t>HTML is a language</a:t>
            </a:r>
          </a:p>
          <a:p>
            <a:pPr eaLnBrk="1" hangingPunct="1">
              <a:lnSpc>
                <a:spcPct val="150000"/>
              </a:lnSpc>
            </a:pPr>
            <a:r>
              <a:rPr lang="en-US" altLang="en-US" dirty="0"/>
              <a:t>HT = Hypertext</a:t>
            </a:r>
          </a:p>
          <a:p>
            <a:pPr eaLnBrk="1" hangingPunct="1">
              <a:lnSpc>
                <a:spcPct val="150000"/>
              </a:lnSpc>
            </a:pPr>
            <a:r>
              <a:rPr lang="en-US" altLang="en-US" dirty="0"/>
              <a:t>ML = Markup Language</a:t>
            </a:r>
          </a:p>
          <a:p>
            <a:pPr eaLnBrk="1" hangingPunct="1">
              <a:lnSpc>
                <a:spcPct val="150000"/>
              </a:lnSpc>
            </a:pPr>
            <a:r>
              <a:rPr lang="en-US" altLang="en-US" dirty="0"/>
              <a:t>HTML files end in .HTM or HTML.</a:t>
            </a:r>
          </a:p>
        </p:txBody>
      </p:sp>
      <p:sp>
        <p:nvSpPr>
          <p:cNvPr id="16387" name="Slide Number Placeholder 5">
            <a:extLst>
              <a:ext uri="{FF2B5EF4-FFF2-40B4-BE49-F238E27FC236}">
                <a16:creationId xmlns:a16="http://schemas.microsoft.com/office/drawing/2014/main" xmlns="" id="{0A11D307-78E0-475D-8CAA-9CD2BA180B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4A2646C-8280-41A2-A20D-ED7B6DAEA600}" type="slidenum">
              <a:rPr kumimoji="0" lang="en-US" altLang="en-US" sz="1000"/>
              <a:pPr/>
              <a:t>4</a:t>
            </a:fld>
            <a:endParaRPr kumimoji="0" lang="en-US" altLang="en-US" sz="1000"/>
          </a:p>
        </p:txBody>
      </p:sp>
      <p:sp>
        <p:nvSpPr>
          <p:cNvPr id="142338" name="Rectangle 2">
            <a:extLst>
              <a:ext uri="{FF2B5EF4-FFF2-40B4-BE49-F238E27FC236}">
                <a16:creationId xmlns:a16="http://schemas.microsoft.com/office/drawing/2014/main" xmlns="" id="{93376A7B-7BF3-4AAE-BF6B-0FFF417AB08E}"/>
              </a:ext>
            </a:extLst>
          </p:cNvPr>
          <p:cNvSpPr>
            <a:spLocks noGrp="1" noChangeArrowheads="1"/>
          </p:cNvSpPr>
          <p:nvPr>
            <p:ph type="title"/>
          </p:nvPr>
        </p:nvSpPr>
        <p:spPr>
          <a:xfrm>
            <a:off x="1524000" y="0"/>
            <a:ext cx="7772400" cy="1143000"/>
          </a:xfrm>
        </p:spPr>
        <p:txBody>
          <a:bodyPr>
            <a:normAutofit fontScale="90000"/>
          </a:bodyPr>
          <a:lstStyle/>
          <a:p>
            <a:pPr>
              <a:defRPr/>
            </a:pPr>
            <a:r>
              <a:rPr lang="en-US" dirty="0"/>
              <a:t/>
            </a:r>
            <a:br>
              <a:rPr lang="en-US" dirty="0"/>
            </a:br>
            <a:r>
              <a:rPr lang="en-US" dirty="0"/>
              <a:t>	What is HTML?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xmlns="" id="{B95345C5-9A2C-4A56-A215-4D015838F301}"/>
              </a:ext>
            </a:extLst>
          </p:cNvPr>
          <p:cNvSpPr>
            <a:spLocks noGrp="1"/>
          </p:cNvSpPr>
          <p:nvPr>
            <p:ph idx="1"/>
          </p:nvPr>
        </p:nvSpPr>
        <p:spPr>
          <a:xfrm>
            <a:off x="2971800" y="1676400"/>
            <a:ext cx="7010400" cy="4419600"/>
          </a:xfrm>
        </p:spPr>
        <p:txBody>
          <a:bodyPr/>
          <a:lstStyle/>
          <a:p>
            <a:pPr eaLnBrk="1" hangingPunct="1">
              <a:lnSpc>
                <a:spcPct val="150000"/>
              </a:lnSpc>
            </a:pPr>
            <a:r>
              <a:rPr lang="en-US" altLang="en-US"/>
              <a:t>After the &lt;/head&gt; tag, type &lt;body&gt;.</a:t>
            </a:r>
          </a:p>
          <a:p>
            <a:pPr eaLnBrk="1" hangingPunct="1">
              <a:lnSpc>
                <a:spcPct val="150000"/>
              </a:lnSpc>
            </a:pPr>
            <a:r>
              <a:rPr lang="en-US" altLang="en-US"/>
              <a:t>After the end of the text on the page, type &lt;/body&gt;.</a:t>
            </a:r>
          </a:p>
        </p:txBody>
      </p:sp>
      <p:sp>
        <p:nvSpPr>
          <p:cNvPr id="51203" name="Slide Number Placeholder 5">
            <a:extLst>
              <a:ext uri="{FF2B5EF4-FFF2-40B4-BE49-F238E27FC236}">
                <a16:creationId xmlns:a16="http://schemas.microsoft.com/office/drawing/2014/main" xmlns="" id="{F9378DF4-95D8-42F5-B2F3-49FFFD790C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F5E3E6A-5595-4292-8276-DE169EBE56B6}" type="slidenum">
              <a:rPr kumimoji="0" lang="en-US" altLang="en-US" sz="1000"/>
              <a:pPr/>
              <a:t>40</a:t>
            </a:fld>
            <a:endParaRPr kumimoji="0" lang="en-US" altLang="en-US" sz="1000"/>
          </a:p>
        </p:txBody>
      </p:sp>
      <p:sp>
        <p:nvSpPr>
          <p:cNvPr id="153602" name="Rectangle 2">
            <a:extLst>
              <a:ext uri="{FF2B5EF4-FFF2-40B4-BE49-F238E27FC236}">
                <a16:creationId xmlns:a16="http://schemas.microsoft.com/office/drawing/2014/main" xmlns="" id="{6EE29E4C-8071-4877-A1AE-67C0A1E54018}"/>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Insert the BODY tag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xmlns="" id="{41BC10B6-14BE-4BC3-A83B-0E6DF03BB1C5}"/>
              </a:ext>
            </a:extLst>
          </p:cNvPr>
          <p:cNvSpPr>
            <a:spLocks noGrp="1"/>
          </p:cNvSpPr>
          <p:nvPr>
            <p:ph idx="1"/>
          </p:nvPr>
        </p:nvSpPr>
        <p:spPr>
          <a:xfrm>
            <a:off x="2209800" y="1524000"/>
            <a:ext cx="8458200" cy="4800600"/>
          </a:xfrm>
        </p:spPr>
        <p:txBody>
          <a:bodyPr>
            <a:normAutofit/>
          </a:bodyPr>
          <a:lstStyle/>
          <a:p>
            <a:pPr eaLnBrk="1" hangingPunct="1"/>
            <a:r>
              <a:rPr lang="en-US" altLang="en-US" dirty="0"/>
              <a:t>Heading tags define the sections on your page.</a:t>
            </a:r>
          </a:p>
          <a:p>
            <a:pPr eaLnBrk="1" hangingPunct="1"/>
            <a:r>
              <a:rPr lang="en-US" altLang="en-US" dirty="0"/>
              <a:t>Headings are hierarchical: Heading 1, Heading 2, Heading 3, etc</a:t>
            </a:r>
            <a:r>
              <a:rPr lang="en-US" altLang="en-US" dirty="0" smtClean="0"/>
              <a:t>.</a:t>
            </a:r>
          </a:p>
          <a:p>
            <a:r>
              <a:rPr lang="en-US" altLang="en-US" dirty="0"/>
              <a:t>Headings are defined with the &lt;h1&gt; to &lt;h6&gt; tags</a:t>
            </a:r>
            <a:r>
              <a:rPr lang="en-US" altLang="en-US" dirty="0" smtClean="0"/>
              <a:t>.</a:t>
            </a:r>
            <a:endParaRPr lang="en-US" altLang="en-US" dirty="0"/>
          </a:p>
          <a:p>
            <a:r>
              <a:rPr lang="en-US" altLang="en-US" dirty="0"/>
              <a:t>&lt;h1&gt; defines the most important heading. &lt;h6&gt; defines the least important heading.</a:t>
            </a:r>
            <a:endParaRPr lang="en-US" altLang="en-US" dirty="0"/>
          </a:p>
          <a:p>
            <a:pPr eaLnBrk="1" hangingPunct="1"/>
            <a:r>
              <a:rPr lang="en-US" altLang="en-US" dirty="0"/>
              <a:t>The format of Heading tags is</a:t>
            </a:r>
          </a:p>
          <a:p>
            <a:pPr lvl="1" eaLnBrk="1" hangingPunct="1">
              <a:buFontTx/>
              <a:buNone/>
            </a:pPr>
            <a:r>
              <a:rPr lang="en-US" altLang="en-US" dirty="0"/>
              <a:t>&lt;h1&gt;This Is Heading 1&lt;/h1&gt;</a:t>
            </a:r>
          </a:p>
          <a:p>
            <a:pPr lvl="2" eaLnBrk="1" hangingPunct="1">
              <a:buFont typeface="Wingdings" panose="05000000000000000000" pitchFamily="2" charset="2"/>
              <a:buNone/>
            </a:pPr>
            <a:r>
              <a:rPr lang="en-US" altLang="en-US" dirty="0"/>
              <a:t>&lt;h2&gt;This Is Heading 2&lt;/h2&gt;</a:t>
            </a:r>
          </a:p>
          <a:p>
            <a:pPr lvl="3" eaLnBrk="1" hangingPunct="1">
              <a:buFontTx/>
              <a:buNone/>
            </a:pPr>
            <a:r>
              <a:rPr lang="en-US" altLang="en-US" dirty="0"/>
              <a:t>&lt;h3&gt;This Is Heading 3&lt;/h3&gt;</a:t>
            </a:r>
          </a:p>
        </p:txBody>
      </p:sp>
      <p:sp>
        <p:nvSpPr>
          <p:cNvPr id="57347" name="Slide Number Placeholder 5">
            <a:extLst>
              <a:ext uri="{FF2B5EF4-FFF2-40B4-BE49-F238E27FC236}">
                <a16:creationId xmlns:a16="http://schemas.microsoft.com/office/drawing/2014/main" xmlns="" id="{E90E428D-246B-4A65-B430-F67CCD72A62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5EA7BD3-78B6-4705-8077-1BB6E78731C8}" type="slidenum">
              <a:rPr kumimoji="0" lang="en-US" altLang="en-US" sz="1000"/>
              <a:pPr/>
              <a:t>41</a:t>
            </a:fld>
            <a:endParaRPr kumimoji="0" lang="en-US" altLang="en-US" sz="1000"/>
          </a:p>
        </p:txBody>
      </p:sp>
      <p:sp>
        <p:nvSpPr>
          <p:cNvPr id="135170" name="Rectangle 2">
            <a:extLst>
              <a:ext uri="{FF2B5EF4-FFF2-40B4-BE49-F238E27FC236}">
                <a16:creationId xmlns:a16="http://schemas.microsoft.com/office/drawing/2014/main" xmlns="" id="{C6BC0B60-3C00-4094-9971-065D32A750A4}"/>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Heading Tags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xmlns="" id="{BBD59FC1-3B5D-4F07-92E8-99ECC472F953}"/>
              </a:ext>
            </a:extLst>
          </p:cNvPr>
          <p:cNvSpPr>
            <a:spLocks noGrp="1"/>
          </p:cNvSpPr>
          <p:nvPr>
            <p:ph idx="1"/>
          </p:nvPr>
        </p:nvSpPr>
        <p:spPr>
          <a:xfrm>
            <a:off x="2895600" y="1295400"/>
            <a:ext cx="7543800" cy="5562600"/>
          </a:xfrm>
        </p:spPr>
        <p:txBody>
          <a:bodyPr>
            <a:normAutofit/>
          </a:bodyPr>
          <a:lstStyle/>
          <a:p>
            <a:r>
              <a:rPr lang="en-US" dirty="0"/>
              <a:t>Search engines use the headings to index the structure and content of your web pages.</a:t>
            </a:r>
          </a:p>
          <a:p>
            <a:r>
              <a:rPr lang="en-US" dirty="0"/>
              <a:t>Users skim your pages by its headings. It is important to use headings to show the document structure</a:t>
            </a:r>
            <a:r>
              <a:rPr lang="en-US" dirty="0" smtClean="0"/>
              <a:t>.</a:t>
            </a:r>
            <a:endParaRPr lang="en-US" altLang="en-US" dirty="0" smtClean="0"/>
          </a:p>
          <a:p>
            <a:pPr eaLnBrk="1" hangingPunct="1"/>
            <a:r>
              <a:rPr lang="en-US" altLang="en-US" dirty="0" smtClean="0"/>
              <a:t>In </a:t>
            </a:r>
            <a:r>
              <a:rPr lang="en-US" altLang="en-US" dirty="0"/>
              <a:t>the body section of your page, enclose the title with &lt;h1&gt;&lt;/h1&gt;, so that it looks like this</a:t>
            </a:r>
            <a:r>
              <a:rPr lang="en-US" altLang="en-US" dirty="0" smtClean="0"/>
              <a:t>:</a:t>
            </a:r>
            <a:endParaRPr lang="en-US" altLang="en-US" sz="4000" dirty="0"/>
          </a:p>
          <a:p>
            <a:pPr algn="ctr" eaLnBrk="1" hangingPunct="1">
              <a:buFont typeface="Wingdings" panose="05000000000000000000" pitchFamily="2" charset="2"/>
              <a:buNone/>
            </a:pPr>
            <a:r>
              <a:rPr lang="en-US" altLang="en-US" sz="4000" dirty="0"/>
              <a:t>&lt;h1&gt;Heading&lt;/h1&gt;</a:t>
            </a:r>
          </a:p>
          <a:p>
            <a:pPr eaLnBrk="1" hangingPunct="1"/>
            <a:r>
              <a:rPr lang="en-US" altLang="en-US" dirty="0"/>
              <a:t>Save the file in Notepad, then refresh the page in your browser.</a:t>
            </a:r>
          </a:p>
          <a:p>
            <a:pPr algn="ctr" eaLnBrk="1" hangingPunct="1">
              <a:buFont typeface="Wingdings" panose="05000000000000000000" pitchFamily="2" charset="2"/>
              <a:buNone/>
            </a:pPr>
            <a:endParaRPr lang="en-US" altLang="en-US" sz="4000" dirty="0"/>
          </a:p>
          <a:p>
            <a:pPr lvl="1" eaLnBrk="1" hangingPunct="1"/>
            <a:endParaRPr lang="en-US" altLang="en-US" sz="3600" dirty="0"/>
          </a:p>
        </p:txBody>
      </p:sp>
      <p:sp>
        <p:nvSpPr>
          <p:cNvPr id="59395" name="Slide Number Placeholder 5">
            <a:extLst>
              <a:ext uri="{FF2B5EF4-FFF2-40B4-BE49-F238E27FC236}">
                <a16:creationId xmlns:a16="http://schemas.microsoft.com/office/drawing/2014/main" xmlns="" id="{A014EBC6-FC8A-4BEE-9E16-1230EF2888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4F192F1-4DF7-4347-8ECC-D18D43238635}" type="slidenum">
              <a:rPr kumimoji="0" lang="en-US" altLang="en-US" sz="1000"/>
              <a:pPr/>
              <a:t>42</a:t>
            </a:fld>
            <a:endParaRPr kumimoji="0" lang="en-US" altLang="en-US" sz="1000"/>
          </a:p>
        </p:txBody>
      </p:sp>
      <p:sp>
        <p:nvSpPr>
          <p:cNvPr id="154626" name="Rectangle 2">
            <a:extLst>
              <a:ext uri="{FF2B5EF4-FFF2-40B4-BE49-F238E27FC236}">
                <a16:creationId xmlns:a16="http://schemas.microsoft.com/office/drawing/2014/main" xmlns="" id="{A8C2A509-998A-494C-948E-DE373BBFCBC2}"/>
              </a:ext>
            </a:extLst>
          </p:cNvPr>
          <p:cNvSpPr>
            <a:spLocks noGrp="1" noChangeArrowheads="1"/>
          </p:cNvSpPr>
          <p:nvPr>
            <p:ph type="title"/>
          </p:nvPr>
        </p:nvSpPr>
        <p:spPr>
          <a:xfrm>
            <a:off x="1524000" y="0"/>
            <a:ext cx="9144000" cy="1143000"/>
          </a:xfrm>
        </p:spPr>
        <p:txBody>
          <a:bodyPr/>
          <a:lstStyle/>
          <a:p>
            <a:pPr>
              <a:defRPr/>
            </a:pPr>
            <a:r>
              <a:rPr lang="en-US" sz="2000"/>
              <a:t>Coding HTML</a:t>
            </a:r>
            <a:r>
              <a:rPr lang="en-US" sz="3600"/>
              <a:t/>
            </a:r>
            <a:br>
              <a:rPr lang="en-US" sz="3600"/>
            </a:br>
            <a:r>
              <a:rPr lang="en-US" sz="3600"/>
              <a:t>	Heading Tags for Your Page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xmlns="" id="{BBD59FC1-3B5D-4F07-92E8-99ECC472F953}"/>
              </a:ext>
            </a:extLst>
          </p:cNvPr>
          <p:cNvSpPr>
            <a:spLocks noGrp="1"/>
          </p:cNvSpPr>
          <p:nvPr>
            <p:ph idx="1"/>
          </p:nvPr>
        </p:nvSpPr>
        <p:spPr>
          <a:xfrm>
            <a:off x="2895600" y="1295400"/>
            <a:ext cx="7543800" cy="5562600"/>
          </a:xfrm>
        </p:spPr>
        <p:txBody>
          <a:bodyPr>
            <a:normAutofit/>
          </a:bodyPr>
          <a:lstStyle/>
          <a:p>
            <a:r>
              <a:rPr lang="en-US" dirty="0"/>
              <a:t>Each HTML heading has a default size. However, you can specify the size for any heading with the style attribute, </a:t>
            </a:r>
            <a:r>
              <a:rPr lang="en-US" dirty="0" smtClean="0"/>
              <a:t>using </a:t>
            </a:r>
            <a:r>
              <a:rPr lang="en-US" dirty="0"/>
              <a:t>the CSS font-size property</a:t>
            </a:r>
            <a:r>
              <a:rPr lang="en-US" dirty="0" smtClean="0"/>
              <a:t>:</a:t>
            </a:r>
          </a:p>
          <a:p>
            <a:endParaRPr lang="en-US" altLang="en-US" sz="3600" dirty="0"/>
          </a:p>
          <a:p>
            <a:r>
              <a:rPr lang="en-US" sz="3600" dirty="0"/>
              <a:t>&lt;h1 style="font-size:60px;"&gt;Heading 1&lt;/h1&gt;</a:t>
            </a:r>
            <a:endParaRPr lang="en-US" altLang="en-US" sz="3600" dirty="0"/>
          </a:p>
        </p:txBody>
      </p:sp>
      <p:sp>
        <p:nvSpPr>
          <p:cNvPr id="59395" name="Slide Number Placeholder 5">
            <a:extLst>
              <a:ext uri="{FF2B5EF4-FFF2-40B4-BE49-F238E27FC236}">
                <a16:creationId xmlns:a16="http://schemas.microsoft.com/office/drawing/2014/main" xmlns="" id="{A014EBC6-FC8A-4BEE-9E16-1230EF2888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4F192F1-4DF7-4347-8ECC-D18D43238635}" type="slidenum">
              <a:rPr kumimoji="0" lang="en-US" altLang="en-US" sz="1000"/>
              <a:pPr/>
              <a:t>43</a:t>
            </a:fld>
            <a:endParaRPr kumimoji="0" lang="en-US" altLang="en-US" sz="1000"/>
          </a:p>
        </p:txBody>
      </p:sp>
      <p:sp>
        <p:nvSpPr>
          <p:cNvPr id="154626" name="Rectangle 2">
            <a:extLst>
              <a:ext uri="{FF2B5EF4-FFF2-40B4-BE49-F238E27FC236}">
                <a16:creationId xmlns:a16="http://schemas.microsoft.com/office/drawing/2014/main" xmlns="" id="{A8C2A509-998A-494C-948E-DE373BBFCBC2}"/>
              </a:ext>
            </a:extLst>
          </p:cNvPr>
          <p:cNvSpPr>
            <a:spLocks noGrp="1" noChangeArrowheads="1"/>
          </p:cNvSpPr>
          <p:nvPr>
            <p:ph type="title"/>
          </p:nvPr>
        </p:nvSpPr>
        <p:spPr>
          <a:xfrm>
            <a:off x="1524000" y="0"/>
            <a:ext cx="9144000" cy="1143000"/>
          </a:xfrm>
        </p:spPr>
        <p:txBody>
          <a:bodyPr>
            <a:normAutofit/>
          </a:bodyPr>
          <a:lstStyle/>
          <a:p>
            <a:r>
              <a:rPr lang="en-US" sz="5400" dirty="0"/>
              <a:t>Bigger Headings</a:t>
            </a:r>
          </a:p>
        </p:txBody>
      </p:sp>
    </p:spTree>
    <p:extLst>
      <p:ext uri="{BB962C8B-B14F-4D97-AF65-F5344CB8AC3E}">
        <p14:creationId xmlns:p14="http://schemas.microsoft.com/office/powerpoint/2010/main" val="3148548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xmlns="" id="{B7AEDE25-3530-483B-BD8B-9BFFFEC1316E}"/>
              </a:ext>
            </a:extLst>
          </p:cNvPr>
          <p:cNvSpPr>
            <a:spLocks noGrp="1"/>
          </p:cNvSpPr>
          <p:nvPr>
            <p:ph idx="1"/>
          </p:nvPr>
        </p:nvSpPr>
        <p:spPr/>
        <p:txBody>
          <a:bodyPr/>
          <a:lstStyle/>
          <a:p>
            <a:pPr eaLnBrk="1" hangingPunct="1">
              <a:lnSpc>
                <a:spcPct val="90000"/>
              </a:lnSpc>
            </a:pPr>
            <a:r>
              <a:rPr lang="en-US" altLang="en-US"/>
              <a:t>Alignment</a:t>
            </a:r>
          </a:p>
          <a:p>
            <a:pPr lvl="1" eaLnBrk="1" hangingPunct="1">
              <a:lnSpc>
                <a:spcPct val="90000"/>
              </a:lnSpc>
            </a:pPr>
            <a:r>
              <a:rPr lang="en-US" altLang="en-US"/>
              <a:t>The default alignment is left-justified</a:t>
            </a:r>
          </a:p>
          <a:p>
            <a:pPr lvl="1" eaLnBrk="1" hangingPunct="1">
              <a:lnSpc>
                <a:spcPct val="90000"/>
              </a:lnSpc>
            </a:pPr>
            <a:r>
              <a:rPr lang="en-US" altLang="en-US"/>
              <a:t>To center your heading, insert the following tag &lt;center&gt;&lt;/center&gt;</a:t>
            </a:r>
          </a:p>
          <a:p>
            <a:pPr lvl="2" eaLnBrk="1" hangingPunct="1">
              <a:lnSpc>
                <a:spcPct val="90000"/>
              </a:lnSpc>
            </a:pPr>
            <a:r>
              <a:rPr lang="en-US" altLang="en-US"/>
              <a:t>Remember to embed or “nest” them properly</a:t>
            </a:r>
          </a:p>
          <a:p>
            <a:pPr lvl="2" eaLnBrk="1" hangingPunct="1">
              <a:lnSpc>
                <a:spcPct val="90000"/>
              </a:lnSpc>
            </a:pPr>
            <a:r>
              <a:rPr lang="en-US" altLang="en-US"/>
              <a:t>&lt;h1&gt;&lt;center&gt;Title&lt;/center&gt;&lt;/h1&gt;</a:t>
            </a:r>
          </a:p>
          <a:p>
            <a:pPr lvl="1" eaLnBrk="1" hangingPunct="1">
              <a:lnSpc>
                <a:spcPct val="90000"/>
              </a:lnSpc>
            </a:pPr>
            <a:r>
              <a:rPr lang="en-US" altLang="en-US"/>
              <a:t>To do right justification, you have to create a division within the code:</a:t>
            </a:r>
          </a:p>
          <a:p>
            <a:pPr lvl="2" eaLnBrk="1" hangingPunct="1">
              <a:lnSpc>
                <a:spcPct val="90000"/>
              </a:lnSpc>
            </a:pPr>
            <a:r>
              <a:rPr lang="en-US" altLang="en-US"/>
              <a:t>&lt;div&gt;&lt;div align=“right”&gt;Content&lt;/div&gt;</a:t>
            </a:r>
          </a:p>
        </p:txBody>
      </p:sp>
      <p:sp>
        <p:nvSpPr>
          <p:cNvPr id="61443" name="Slide Number Placeholder 5">
            <a:extLst>
              <a:ext uri="{FF2B5EF4-FFF2-40B4-BE49-F238E27FC236}">
                <a16:creationId xmlns:a16="http://schemas.microsoft.com/office/drawing/2014/main" xmlns="" id="{5ED9C1E0-83EF-401C-A813-E4E2131B72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0F955F3-48FC-413E-A597-33A716308EEC}" type="slidenum">
              <a:rPr kumimoji="0" lang="en-US" altLang="en-US" sz="1000"/>
              <a:pPr/>
              <a:t>44</a:t>
            </a:fld>
            <a:endParaRPr kumimoji="0" lang="en-US" altLang="en-US" sz="1000"/>
          </a:p>
        </p:txBody>
      </p:sp>
      <p:sp>
        <p:nvSpPr>
          <p:cNvPr id="325634" name="Rectangle 2">
            <a:extLst>
              <a:ext uri="{FF2B5EF4-FFF2-40B4-BE49-F238E27FC236}">
                <a16:creationId xmlns:a16="http://schemas.microsoft.com/office/drawing/2014/main" xmlns="" id="{4EB798B0-D987-408C-BCCE-B4EEF76817BA}"/>
              </a:ext>
            </a:extLst>
          </p:cNvPr>
          <p:cNvSpPr>
            <a:spLocks noGrp="1" noChangeArrowheads="1"/>
          </p:cNvSpPr>
          <p:nvPr>
            <p:ph type="title"/>
          </p:nvPr>
        </p:nvSpPr>
        <p:spPr/>
        <p:txBody>
          <a:bodyPr/>
          <a:lstStyle/>
          <a:p>
            <a:pPr>
              <a:defRPr/>
            </a:pPr>
            <a:r>
              <a:rPr lang="en-US"/>
              <a:t>Heading Tags &amp; Alignment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a:extLst>
              <a:ext uri="{FF2B5EF4-FFF2-40B4-BE49-F238E27FC236}">
                <a16:creationId xmlns:a16="http://schemas.microsoft.com/office/drawing/2014/main" xmlns="" id="{09BD638A-D8C2-4064-A82A-89A44DE9DB2B}"/>
              </a:ext>
            </a:extLst>
          </p:cNvPr>
          <p:cNvSpPr>
            <a:spLocks noGrp="1"/>
          </p:cNvSpPr>
          <p:nvPr>
            <p:ph idx="1"/>
          </p:nvPr>
        </p:nvSpPr>
        <p:spPr>
          <a:xfrm>
            <a:off x="1981200" y="609600"/>
            <a:ext cx="8229600" cy="5397500"/>
          </a:xfrm>
        </p:spPr>
        <p:txBody>
          <a:bodyPr>
            <a:normAutofit lnSpcReduction="10000"/>
          </a:bodyPr>
          <a:lstStyle/>
          <a:p>
            <a:pPr>
              <a:buFont typeface="Wingdings 3" panose="05040102010807070707" pitchFamily="18" charset="2"/>
              <a:buNone/>
            </a:pPr>
            <a:r>
              <a:rPr lang="en-US" altLang="en-US" sz="1400"/>
              <a:t>&lt;!DOCTYPE html&gt;</a:t>
            </a:r>
          </a:p>
          <a:p>
            <a:pPr>
              <a:buFont typeface="Wingdings 3" panose="05040102010807070707" pitchFamily="18" charset="2"/>
              <a:buNone/>
            </a:pPr>
            <a:r>
              <a:rPr lang="en-US" altLang="en-US" sz="1400"/>
              <a:t>&lt;html&gt;</a:t>
            </a:r>
          </a:p>
          <a:p>
            <a:pPr>
              <a:buFont typeface="Wingdings 3" panose="05040102010807070707" pitchFamily="18" charset="2"/>
              <a:buNone/>
            </a:pPr>
            <a:r>
              <a:rPr lang="en-US" altLang="en-US" sz="1400"/>
              <a:t>&lt;body&gt;</a:t>
            </a:r>
          </a:p>
          <a:p>
            <a:pPr>
              <a:buFont typeface="Wingdings 3" panose="05040102010807070707" pitchFamily="18" charset="2"/>
              <a:buNone/>
            </a:pPr>
            <a:r>
              <a:rPr lang="en-US" altLang="en-US" sz="1400"/>
              <a:t>&lt;h1&gt;This is heading 1&lt;/h1&gt;</a:t>
            </a:r>
          </a:p>
          <a:p>
            <a:pPr>
              <a:buFont typeface="Wingdings 3" panose="05040102010807070707" pitchFamily="18" charset="2"/>
              <a:buNone/>
            </a:pPr>
            <a:r>
              <a:rPr lang="en-US" altLang="en-US" sz="1400"/>
              <a:t>&lt;p&gt;This is some text.&lt;/p&gt;</a:t>
            </a:r>
          </a:p>
          <a:p>
            <a:pPr>
              <a:buFont typeface="Wingdings 3" panose="05040102010807070707" pitchFamily="18" charset="2"/>
              <a:buNone/>
            </a:pPr>
            <a:r>
              <a:rPr lang="en-US" altLang="en-US" sz="1400"/>
              <a:t>&lt;hr&gt;</a:t>
            </a:r>
          </a:p>
          <a:p>
            <a:pPr>
              <a:buFont typeface="Wingdings 3" panose="05040102010807070707" pitchFamily="18" charset="2"/>
              <a:buNone/>
            </a:pPr>
            <a:r>
              <a:rPr lang="en-US" altLang="en-US" sz="1400"/>
              <a:t>&lt;h2&gt;This is heading 2&lt;/h2&gt;</a:t>
            </a:r>
          </a:p>
          <a:p>
            <a:pPr>
              <a:buFont typeface="Wingdings 3" panose="05040102010807070707" pitchFamily="18" charset="2"/>
              <a:buNone/>
            </a:pPr>
            <a:r>
              <a:rPr lang="en-US" altLang="en-US" sz="1400"/>
              <a:t>&lt;p&gt;This is some other text.&lt;/p&gt;</a:t>
            </a:r>
          </a:p>
          <a:p>
            <a:pPr>
              <a:buFont typeface="Wingdings 3" panose="05040102010807070707" pitchFamily="18" charset="2"/>
              <a:buNone/>
            </a:pPr>
            <a:r>
              <a:rPr lang="en-US" altLang="en-US" sz="1400"/>
              <a:t>&lt;hr&gt;</a:t>
            </a:r>
          </a:p>
          <a:p>
            <a:pPr>
              <a:buFont typeface="Wingdings 3" panose="05040102010807070707" pitchFamily="18" charset="2"/>
              <a:buNone/>
            </a:pPr>
            <a:r>
              <a:rPr lang="en-US" altLang="en-US" sz="1400"/>
              <a:t>&lt;h2&gt;This is heading 2&lt;/h2&gt;</a:t>
            </a:r>
          </a:p>
          <a:p>
            <a:pPr>
              <a:buFont typeface="Wingdings 3" panose="05040102010807070707" pitchFamily="18" charset="2"/>
              <a:buNone/>
            </a:pPr>
            <a:r>
              <a:rPr lang="en-US" altLang="en-US" sz="1400"/>
              <a:t>&lt;p&gt;This is some other text.&lt;/p&gt;</a:t>
            </a:r>
          </a:p>
          <a:p>
            <a:pPr>
              <a:buFont typeface="Wingdings 3" panose="05040102010807070707" pitchFamily="18" charset="2"/>
              <a:buNone/>
            </a:pPr>
            <a:r>
              <a:rPr lang="en-US" altLang="en-US" sz="1400"/>
              <a:t>&lt;/body&gt;</a:t>
            </a:r>
          </a:p>
          <a:p>
            <a:pPr>
              <a:buFont typeface="Wingdings 3" panose="05040102010807070707" pitchFamily="18" charset="2"/>
              <a:buNone/>
            </a:pPr>
            <a:r>
              <a:rPr lang="en-US" altLang="en-US" sz="1400"/>
              <a:t>&lt;/html&gt;</a:t>
            </a:r>
          </a:p>
          <a:p>
            <a:pPr>
              <a:buFont typeface="Wingdings 3" panose="05040102010807070707" pitchFamily="18" charset="2"/>
              <a:buNone/>
            </a:pPr>
            <a:endParaRPr lang="en-US" altLang="en-US" sz="1600"/>
          </a:p>
          <a:p>
            <a:pPr lvl="1">
              <a:buFont typeface="Wingdings" panose="05000000000000000000" pitchFamily="2" charset="2"/>
              <a:buChar char="Ø"/>
            </a:pPr>
            <a:r>
              <a:rPr lang="en-US" altLang="en-US" sz="1600"/>
              <a:t>&lt;h1&gt; headings should be used for main headings, followed by &lt;h2&gt; headings, then the less important &lt;h3&gt;, and so on.</a:t>
            </a:r>
          </a:p>
          <a:p>
            <a:pPr lvl="1">
              <a:buFont typeface="Wingdings" panose="05000000000000000000" pitchFamily="2" charset="2"/>
              <a:buChar char="Ø"/>
            </a:pPr>
            <a:r>
              <a:rPr lang="en-US" altLang="en-US" sz="1600"/>
              <a:t>The &lt;hr&gt; tag defines a thematic break in an HTML page, and is most often displayed as a horizontal rule.</a:t>
            </a:r>
          </a:p>
          <a:p>
            <a:pPr lvl="1">
              <a:buFont typeface="Wingdings" panose="05000000000000000000" pitchFamily="2" charset="2"/>
              <a:buChar char="Ø"/>
            </a:pPr>
            <a:r>
              <a:rPr lang="en-US" altLang="en-US" sz="1600"/>
              <a:t>The &lt;hr&gt; element is used to separate content (or define a change) in an HTML page</a:t>
            </a:r>
          </a:p>
          <a:p>
            <a:pPr lvl="1"/>
            <a:endParaRPr lang="en-US" altLang="en-US" sz="1600"/>
          </a:p>
        </p:txBody>
      </p:sp>
      <p:sp>
        <p:nvSpPr>
          <p:cNvPr id="3" name="Title 2">
            <a:extLst>
              <a:ext uri="{FF2B5EF4-FFF2-40B4-BE49-F238E27FC236}">
                <a16:creationId xmlns:a16="http://schemas.microsoft.com/office/drawing/2014/main" xmlns="" id="{AC425F8E-709B-48CF-9AFA-943FA75D6238}"/>
              </a:ext>
            </a:extLst>
          </p:cNvPr>
          <p:cNvSpPr>
            <a:spLocks noGrp="1"/>
          </p:cNvSpPr>
          <p:nvPr>
            <p:ph type="title"/>
          </p:nvPr>
        </p:nvSpPr>
        <p:spPr>
          <a:xfrm>
            <a:off x="1981200" y="0"/>
            <a:ext cx="8229600" cy="563562"/>
          </a:xfrm>
        </p:spPr>
        <p:txBody>
          <a:bodyPr>
            <a:normAutofit fontScale="90000"/>
          </a:bodyPr>
          <a:lstStyle/>
          <a:p>
            <a:pPr>
              <a:defRPr/>
            </a:pPr>
            <a:r>
              <a:rPr lang="en-US" dirty="0"/>
              <a:t/>
            </a:r>
            <a:br>
              <a:rPr lang="en-US" dirty="0"/>
            </a:br>
            <a:r>
              <a:rPr lang="en-US" dirty="0"/>
              <a:t>HTML Headings</a:t>
            </a:r>
            <a:br>
              <a:rPr lang="en-US" dirty="0"/>
            </a:br>
            <a:endParaRPr lang="en-US" dirty="0"/>
          </a:p>
        </p:txBody>
      </p:sp>
      <p:sp>
        <p:nvSpPr>
          <p:cNvPr id="62468" name="Slide Number Placeholder 3">
            <a:extLst>
              <a:ext uri="{FF2B5EF4-FFF2-40B4-BE49-F238E27FC236}">
                <a16:creationId xmlns:a16="http://schemas.microsoft.com/office/drawing/2014/main" xmlns="" id="{8B86A6DF-FA65-43EC-9C04-8071B997B1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F8BD9EB-CA18-46D8-8352-1E17360881E4}" type="slidenum">
              <a:rPr kumimoji="0" lang="en-US" altLang="en-US" sz="1000"/>
              <a:pPr/>
              <a:t>45</a:t>
            </a:fld>
            <a:endParaRPr kumimoji="0" lang="en-US" altLang="en-US" sz="1000"/>
          </a:p>
        </p:txBody>
      </p:sp>
      <p:pic>
        <p:nvPicPr>
          <p:cNvPr id="62469" name="Picture 6" descr="C:\Users\User\Desktop\Untitled.png">
            <a:extLst>
              <a:ext uri="{FF2B5EF4-FFF2-40B4-BE49-F238E27FC236}">
                <a16:creationId xmlns:a16="http://schemas.microsoft.com/office/drawing/2014/main" xmlns="" id="{491F6D87-37A9-4884-8E1F-F32CD693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57200"/>
            <a:ext cx="3200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a:extLst>
              <a:ext uri="{FF2B5EF4-FFF2-40B4-BE49-F238E27FC236}">
                <a16:creationId xmlns:a16="http://schemas.microsoft.com/office/drawing/2014/main" xmlns="" id="{0F327651-516F-4B97-91F8-E2563E60E347}"/>
              </a:ext>
            </a:extLst>
          </p:cNvPr>
          <p:cNvSpPr>
            <a:spLocks noGrp="1"/>
          </p:cNvSpPr>
          <p:nvPr>
            <p:ph idx="1"/>
          </p:nvPr>
        </p:nvSpPr>
        <p:spPr>
          <a:xfrm>
            <a:off x="1981200" y="622300"/>
            <a:ext cx="8229600" cy="5473700"/>
          </a:xfrm>
        </p:spPr>
        <p:txBody>
          <a:bodyPr>
            <a:normAutofit lnSpcReduction="10000"/>
          </a:bodyPr>
          <a:lstStyle/>
          <a:p>
            <a:pPr>
              <a:buFont typeface="Wingdings 3" panose="05040102010807070707" pitchFamily="18" charset="2"/>
              <a:buNone/>
            </a:pPr>
            <a:r>
              <a:rPr lang="en-US" altLang="en-US" sz="1600"/>
              <a:t>&lt;!DOCTYPE html&gt;</a:t>
            </a:r>
          </a:p>
          <a:p>
            <a:pPr>
              <a:buFont typeface="Wingdings 3" panose="05040102010807070707" pitchFamily="18" charset="2"/>
              <a:buNone/>
            </a:pPr>
            <a:r>
              <a:rPr lang="en-US" altLang="en-US" sz="1600"/>
              <a:t>&lt;html&gt;</a:t>
            </a:r>
          </a:p>
          <a:p>
            <a:pPr>
              <a:buFont typeface="Wingdings 3" panose="05040102010807070707" pitchFamily="18" charset="2"/>
              <a:buNone/>
            </a:pPr>
            <a:r>
              <a:rPr lang="en-US" altLang="en-US" sz="1600"/>
              <a:t>&lt;head&gt;</a:t>
            </a:r>
          </a:p>
          <a:p>
            <a:pPr>
              <a:buFont typeface="Wingdings 3" panose="05040102010807070707" pitchFamily="18" charset="2"/>
              <a:buNone/>
            </a:pPr>
            <a:r>
              <a:rPr lang="en-US" altLang="en-US" sz="1600"/>
              <a:t>  &lt;title&gt;My First HTML&lt;/title&gt;</a:t>
            </a:r>
          </a:p>
          <a:p>
            <a:pPr>
              <a:buFont typeface="Wingdings 3" panose="05040102010807070707" pitchFamily="18" charset="2"/>
              <a:buNone/>
            </a:pPr>
            <a:r>
              <a:rPr lang="en-US" altLang="en-US" sz="1600"/>
              <a:t>  &lt;meta charset="UTF-8"&gt;</a:t>
            </a:r>
          </a:p>
          <a:p>
            <a:pPr>
              <a:buFont typeface="Wingdings 3" panose="05040102010807070707" pitchFamily="18" charset="2"/>
              <a:buNone/>
            </a:pPr>
            <a:r>
              <a:rPr lang="en-US" altLang="en-US" sz="1600"/>
              <a:t>&lt;/head&gt;</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&lt;p&gt;The HTML head element contains meta data.&lt;/p&gt;</a:t>
            </a:r>
          </a:p>
          <a:p>
            <a:pPr>
              <a:buFont typeface="Wingdings 3" panose="05040102010807070707" pitchFamily="18" charset="2"/>
              <a:buNone/>
            </a:pPr>
            <a:r>
              <a:rPr lang="en-US" altLang="en-US" sz="1600"/>
              <a:t>&lt;p&gt;Meta data is data about the HTML document.&lt;/p&gt;</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&lt;/html&gt;</a:t>
            </a:r>
          </a:p>
          <a:p>
            <a:pPr>
              <a:buFont typeface="Wingdings 3" panose="05040102010807070707" pitchFamily="18" charset="2"/>
              <a:buNone/>
            </a:pPr>
            <a:endParaRPr lang="en-US" altLang="en-US" sz="1400"/>
          </a:p>
          <a:p>
            <a:pPr algn="just">
              <a:buFont typeface="Wingdings 3" panose="05040102010807070707" pitchFamily="18" charset="2"/>
              <a:buNone/>
            </a:pPr>
            <a:endParaRPr lang="en-US" altLang="en-US" sz="1400"/>
          </a:p>
          <a:p>
            <a:pPr algn="just"/>
            <a:r>
              <a:rPr lang="en-US" altLang="en-US" sz="1600"/>
              <a:t>The HTML </a:t>
            </a:r>
            <a:r>
              <a:rPr lang="en-US" altLang="en-US" sz="1600" b="1"/>
              <a:t>&lt;head&gt;</a:t>
            </a:r>
            <a:r>
              <a:rPr lang="en-US" altLang="en-US" sz="1600"/>
              <a:t> element has nothing to do with HTML headings.</a:t>
            </a:r>
          </a:p>
          <a:p>
            <a:pPr algn="just"/>
            <a:r>
              <a:rPr lang="en-US" altLang="en-US" sz="1600"/>
              <a:t>The &lt;head&gt; element is a container for metadata. HTML metadata is data about the HTML document. Metadata is not displayed.</a:t>
            </a:r>
          </a:p>
          <a:p>
            <a:pPr algn="just"/>
            <a:r>
              <a:rPr lang="en-US" altLang="en-US" sz="1600"/>
              <a:t>The &lt;head&gt; element is placed between the &lt;html&gt; tag and the &lt;body&gt; tag</a:t>
            </a:r>
          </a:p>
        </p:txBody>
      </p:sp>
      <p:sp>
        <p:nvSpPr>
          <p:cNvPr id="3" name="Title 2">
            <a:extLst>
              <a:ext uri="{FF2B5EF4-FFF2-40B4-BE49-F238E27FC236}">
                <a16:creationId xmlns:a16="http://schemas.microsoft.com/office/drawing/2014/main" xmlns="" id="{6FAD4963-0EB9-4B9F-882B-E51DDDD592D0}"/>
              </a:ext>
            </a:extLst>
          </p:cNvPr>
          <p:cNvSpPr>
            <a:spLocks noGrp="1"/>
          </p:cNvSpPr>
          <p:nvPr>
            <p:ph type="title"/>
          </p:nvPr>
        </p:nvSpPr>
        <p:spPr>
          <a:xfrm>
            <a:off x="1981200" y="0"/>
            <a:ext cx="8229600" cy="563562"/>
          </a:xfrm>
        </p:spPr>
        <p:txBody>
          <a:bodyPr>
            <a:normAutofit fontScale="90000"/>
          </a:bodyPr>
          <a:lstStyle/>
          <a:p>
            <a:pPr>
              <a:defRPr/>
            </a:pPr>
            <a:r>
              <a:rPr lang="en-US" dirty="0"/>
              <a:t>HTML &lt;head&gt; Element</a:t>
            </a:r>
          </a:p>
        </p:txBody>
      </p:sp>
      <p:sp>
        <p:nvSpPr>
          <p:cNvPr id="63492" name="Slide Number Placeholder 3">
            <a:extLst>
              <a:ext uri="{FF2B5EF4-FFF2-40B4-BE49-F238E27FC236}">
                <a16:creationId xmlns:a16="http://schemas.microsoft.com/office/drawing/2014/main" xmlns="" id="{73AA904B-0CF9-485E-B2AC-6099E129F2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97A723F-02C6-4A53-9EA1-BB8FFCE11EE7}" type="slidenum">
              <a:rPr kumimoji="0" lang="en-US" altLang="en-US" sz="1000"/>
              <a:pPr/>
              <a:t>46</a:t>
            </a:fld>
            <a:endParaRPr kumimoji="0" lang="en-US" altLang="en-US" sz="1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xmlns="" id="{B3622E4A-A7CA-462A-A4C1-810A69081DF4}"/>
              </a:ext>
            </a:extLst>
          </p:cNvPr>
          <p:cNvSpPr>
            <a:spLocks noGrp="1"/>
          </p:cNvSpPr>
          <p:nvPr>
            <p:ph idx="1"/>
          </p:nvPr>
        </p:nvSpPr>
        <p:spPr>
          <a:xfrm>
            <a:off x="2895600" y="1295400"/>
            <a:ext cx="7772400" cy="4876800"/>
          </a:xfrm>
        </p:spPr>
        <p:txBody>
          <a:bodyPr/>
          <a:lstStyle/>
          <a:p>
            <a:pPr eaLnBrk="1" hangingPunct="1"/>
            <a:r>
              <a:rPr lang="en-US" altLang="en-US"/>
              <a:t>Insert the &lt;p&gt; tag at the beginning of each paragraph and &lt;/p&gt; at the end.</a:t>
            </a:r>
          </a:p>
          <a:p>
            <a:pPr eaLnBrk="1" hangingPunct="1"/>
            <a:r>
              <a:rPr lang="en-US" altLang="en-US"/>
              <a:t>Otherwise, lines of text will appear as a single paragraph in browser, even if you have line breaks in text file.</a:t>
            </a:r>
          </a:p>
          <a:p>
            <a:pPr eaLnBrk="1" hangingPunct="1"/>
            <a:r>
              <a:rPr lang="en-US" altLang="en-US"/>
              <a:t>To put a line break in, use the &lt;br&gt; tag</a:t>
            </a:r>
          </a:p>
        </p:txBody>
      </p:sp>
      <p:sp>
        <p:nvSpPr>
          <p:cNvPr id="64515" name="Slide Number Placeholder 5">
            <a:extLst>
              <a:ext uri="{FF2B5EF4-FFF2-40B4-BE49-F238E27FC236}">
                <a16:creationId xmlns:a16="http://schemas.microsoft.com/office/drawing/2014/main" xmlns="" id="{CE2BFEA1-CC27-4ECB-92D9-EAEB62EF17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90A0EBA-E144-417F-BB0F-65D52055595A}" type="slidenum">
              <a:rPr kumimoji="0" lang="en-US" altLang="en-US" sz="1000"/>
              <a:pPr/>
              <a:t>47</a:t>
            </a:fld>
            <a:endParaRPr kumimoji="0" lang="en-US" altLang="en-US" sz="1000"/>
          </a:p>
        </p:txBody>
      </p:sp>
      <p:sp>
        <p:nvSpPr>
          <p:cNvPr id="144386" name="Rectangle 2">
            <a:extLst>
              <a:ext uri="{FF2B5EF4-FFF2-40B4-BE49-F238E27FC236}">
                <a16:creationId xmlns:a16="http://schemas.microsoft.com/office/drawing/2014/main" xmlns="" id="{C2019FC3-20B4-4BE8-8317-E27AF0CC7198}"/>
              </a:ext>
            </a:extLst>
          </p:cNvPr>
          <p:cNvSpPr>
            <a:spLocks noGrp="1" noChangeArrowheads="1"/>
          </p:cNvSpPr>
          <p:nvPr>
            <p:ph type="title"/>
          </p:nvPr>
        </p:nvSpPr>
        <p:spPr>
          <a:xfrm>
            <a:off x="1524000" y="0"/>
            <a:ext cx="7772400" cy="1143000"/>
          </a:xfrm>
        </p:spPr>
        <p:txBody>
          <a:bodyPr/>
          <a:lstStyle/>
          <a:p>
            <a:pPr>
              <a:defRPr/>
            </a:pPr>
            <a:r>
              <a:rPr lang="en-US" sz="2400"/>
              <a:t>Coding HTML</a:t>
            </a:r>
            <a:r>
              <a:rPr lang="en-US"/>
              <a:t/>
            </a:r>
            <a:br>
              <a:rPr lang="en-US"/>
            </a:br>
            <a:r>
              <a:rPr lang="en-US"/>
              <a:t>	Paragraph tags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a:extLst>
              <a:ext uri="{FF2B5EF4-FFF2-40B4-BE49-F238E27FC236}">
                <a16:creationId xmlns:a16="http://schemas.microsoft.com/office/drawing/2014/main" xmlns="" id="{4C6A2A87-868F-41AB-9F1C-28192E60179A}"/>
              </a:ext>
            </a:extLst>
          </p:cNvPr>
          <p:cNvSpPr>
            <a:spLocks noGrp="1"/>
          </p:cNvSpPr>
          <p:nvPr>
            <p:ph idx="1"/>
          </p:nvPr>
        </p:nvSpPr>
        <p:spPr>
          <a:xfrm>
            <a:off x="1981200" y="838200"/>
            <a:ext cx="7239000" cy="5168900"/>
          </a:xfrm>
        </p:spPr>
        <p:txBody>
          <a:bodyPr/>
          <a:lstStyle/>
          <a:p>
            <a:pPr>
              <a:buFont typeface="Wingdings 3" panose="05040102010807070707" pitchFamily="18" charset="2"/>
              <a:buNone/>
            </a:pPr>
            <a:r>
              <a:rPr lang="en-US" altLang="en-US" sz="1800" dirty="0"/>
              <a:t>&lt;!DOCTYPE html&gt;</a:t>
            </a:r>
          </a:p>
          <a:p>
            <a:pPr>
              <a:buFont typeface="Wingdings 3" panose="05040102010807070707" pitchFamily="18" charset="2"/>
              <a:buNone/>
            </a:pPr>
            <a:r>
              <a:rPr lang="en-US" altLang="en-US" sz="1800" dirty="0"/>
              <a:t>&lt;html&gt;</a:t>
            </a:r>
          </a:p>
          <a:p>
            <a:pPr>
              <a:buFont typeface="Wingdings 3" panose="05040102010807070707" pitchFamily="18" charset="2"/>
              <a:buNone/>
            </a:pPr>
            <a:r>
              <a:rPr lang="en-US" altLang="en-US" sz="1800" dirty="0"/>
              <a:t>&lt;body&gt;</a:t>
            </a:r>
          </a:p>
          <a:p>
            <a:pPr>
              <a:buFont typeface="Wingdings 3" panose="05040102010807070707" pitchFamily="18" charset="2"/>
              <a:buNone/>
            </a:pPr>
            <a:r>
              <a:rPr lang="en-US" altLang="en-US" sz="1800" dirty="0"/>
              <a:t>&lt;p&gt;If you want to go for job searching press the link is given below &lt;</a:t>
            </a:r>
            <a:r>
              <a:rPr lang="en-US" altLang="en-US" sz="1800" dirty="0" err="1"/>
              <a:t>br</a:t>
            </a:r>
            <a:r>
              <a:rPr lang="en-US" altLang="en-US" sz="1800" dirty="0"/>
              <a:t>&gt;</a:t>
            </a:r>
          </a:p>
          <a:p>
            <a:pPr>
              <a:buFont typeface="Wingdings 3" panose="05040102010807070707" pitchFamily="18" charset="2"/>
              <a:buNone/>
            </a:pPr>
            <a:r>
              <a:rPr lang="en-US" altLang="en-US" sz="1800" dirty="0"/>
              <a:t>&lt;a </a:t>
            </a:r>
            <a:r>
              <a:rPr lang="en-US" altLang="en-US" sz="1800" dirty="0" err="1"/>
              <a:t>href</a:t>
            </a:r>
            <a:r>
              <a:rPr lang="en-US" altLang="en-US" sz="1800" dirty="0"/>
              <a:t>="http://bdjobs.com/"&gt;This is a link&lt;/a&gt;</a:t>
            </a:r>
          </a:p>
          <a:p>
            <a:pPr>
              <a:buFont typeface="Wingdings 3" panose="05040102010807070707" pitchFamily="18" charset="2"/>
              <a:buNone/>
            </a:pPr>
            <a:r>
              <a:rPr lang="en-US" altLang="en-US" sz="1800" dirty="0"/>
              <a:t>&lt;/p&gt;</a:t>
            </a:r>
          </a:p>
          <a:p>
            <a:pPr>
              <a:buFont typeface="Wingdings 3" panose="05040102010807070707" pitchFamily="18" charset="2"/>
              <a:buNone/>
            </a:pPr>
            <a:r>
              <a:rPr lang="en-US" altLang="en-US" sz="1800" dirty="0"/>
              <a:t>&lt;/body&gt;</a:t>
            </a:r>
          </a:p>
          <a:p>
            <a:pPr>
              <a:buFont typeface="Wingdings 3" panose="05040102010807070707" pitchFamily="18" charset="2"/>
              <a:buNone/>
            </a:pPr>
            <a:r>
              <a:rPr lang="en-US" altLang="en-US" sz="1800" dirty="0"/>
              <a:t>&lt;/html&gt;</a:t>
            </a:r>
          </a:p>
          <a:p>
            <a:pPr>
              <a:buFont typeface="Wingdings 3" panose="05040102010807070707" pitchFamily="18" charset="2"/>
              <a:buNone/>
            </a:pPr>
            <a:endParaRPr lang="en-US" altLang="en-US" sz="1800" dirty="0"/>
          </a:p>
          <a:p>
            <a:pPr>
              <a:buFont typeface="Wingdings 3" panose="05040102010807070707" pitchFamily="18" charset="2"/>
              <a:buNone/>
            </a:pPr>
            <a:endParaRPr lang="en-US" altLang="en-US" sz="1400" dirty="0"/>
          </a:p>
          <a:p>
            <a:pPr algn="just">
              <a:buFont typeface="Wingdings" panose="05000000000000000000" pitchFamily="2" charset="2"/>
              <a:buChar char="Ø"/>
            </a:pPr>
            <a:r>
              <a:rPr lang="en-US" altLang="en-US" sz="1600" dirty="0"/>
              <a:t>HTML paragraphs are defined with the </a:t>
            </a:r>
            <a:r>
              <a:rPr lang="en-US" altLang="en-US" sz="1600" b="1" dirty="0"/>
              <a:t>&lt;p&gt;</a:t>
            </a:r>
            <a:r>
              <a:rPr lang="en-US" altLang="en-US" sz="1600" dirty="0"/>
              <a:t> tag</a:t>
            </a:r>
          </a:p>
          <a:p>
            <a:pPr algn="just">
              <a:buFont typeface="Wingdings" panose="05000000000000000000" pitchFamily="2" charset="2"/>
              <a:buChar char="Ø"/>
            </a:pPr>
            <a:r>
              <a:rPr lang="en-US" altLang="en-US" sz="1600" dirty="0"/>
              <a:t>HTML links are defined with the </a:t>
            </a:r>
            <a:r>
              <a:rPr lang="en-US" altLang="en-US" sz="1600" b="1" dirty="0"/>
              <a:t>&lt;a&gt;</a:t>
            </a:r>
            <a:r>
              <a:rPr lang="en-US" altLang="en-US" sz="1600" dirty="0"/>
              <a:t> tag</a:t>
            </a:r>
          </a:p>
          <a:p>
            <a:pPr algn="just">
              <a:buFont typeface="Wingdings" panose="05000000000000000000" pitchFamily="2" charset="2"/>
              <a:buChar char="Ø"/>
            </a:pPr>
            <a:r>
              <a:rPr lang="en-US" altLang="en-US" sz="1600" dirty="0"/>
              <a:t>Most browsers will display HTML correctly even if you forget the end tag</a:t>
            </a:r>
          </a:p>
        </p:txBody>
      </p:sp>
      <p:sp>
        <p:nvSpPr>
          <p:cNvPr id="3" name="Title 2">
            <a:extLst>
              <a:ext uri="{FF2B5EF4-FFF2-40B4-BE49-F238E27FC236}">
                <a16:creationId xmlns:a16="http://schemas.microsoft.com/office/drawing/2014/main" xmlns="" id="{42EE7B46-5089-4C13-9108-E5449B551B6E}"/>
              </a:ext>
            </a:extLst>
          </p:cNvPr>
          <p:cNvSpPr>
            <a:spLocks noGrp="1"/>
          </p:cNvSpPr>
          <p:nvPr>
            <p:ph type="title"/>
          </p:nvPr>
        </p:nvSpPr>
        <p:spPr>
          <a:xfrm>
            <a:off x="1828800" y="122238"/>
            <a:ext cx="8229600" cy="411162"/>
          </a:xfrm>
        </p:spPr>
        <p:txBody>
          <a:bodyPr>
            <a:normAutofit fontScale="90000"/>
          </a:bodyPr>
          <a:lstStyle/>
          <a:p>
            <a:pPr>
              <a:defRPr/>
            </a:pPr>
            <a:r>
              <a:rPr lang="en-US" dirty="0"/>
              <a:t/>
            </a:r>
            <a:br>
              <a:rPr lang="en-US" dirty="0"/>
            </a:br>
            <a:r>
              <a:rPr lang="en-US" dirty="0"/>
              <a:t>HTML Paragraphs, Links</a:t>
            </a:r>
            <a:br>
              <a:rPr lang="en-US" dirty="0"/>
            </a:br>
            <a:endParaRPr lang="en-US" dirty="0"/>
          </a:p>
        </p:txBody>
      </p:sp>
      <p:sp>
        <p:nvSpPr>
          <p:cNvPr id="66564" name="Slide Number Placeholder 3">
            <a:extLst>
              <a:ext uri="{FF2B5EF4-FFF2-40B4-BE49-F238E27FC236}">
                <a16:creationId xmlns:a16="http://schemas.microsoft.com/office/drawing/2014/main" xmlns="" id="{081D18D7-0BB5-4515-94A7-6E9B6F71CB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CA09B03-AB40-4444-A87B-B61223B7C30D}" type="slidenum">
              <a:rPr kumimoji="0" lang="en-US" altLang="en-US" sz="1000"/>
              <a:pPr/>
              <a:t>48</a:t>
            </a:fld>
            <a:endParaRPr kumimoji="0" lang="en-US" altLang="en-US" sz="1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1">
            <a:extLst>
              <a:ext uri="{FF2B5EF4-FFF2-40B4-BE49-F238E27FC236}">
                <a16:creationId xmlns:a16="http://schemas.microsoft.com/office/drawing/2014/main" xmlns="" id="{A0AF458F-505C-472F-9358-313E42BC0279}"/>
              </a:ext>
            </a:extLst>
          </p:cNvPr>
          <p:cNvSpPr>
            <a:spLocks noGrp="1"/>
          </p:cNvSpPr>
          <p:nvPr>
            <p:ph idx="1"/>
          </p:nvPr>
        </p:nvSpPr>
        <p:spPr>
          <a:xfrm>
            <a:off x="1327355" y="1141412"/>
            <a:ext cx="3505200" cy="5397500"/>
          </a:xfrm>
        </p:spPr>
        <p:txBody>
          <a:bodyPr>
            <a:normAutofit fontScale="92500" lnSpcReduction="20000"/>
          </a:bodyPr>
          <a:lstStyle/>
          <a:p>
            <a:pPr>
              <a:buFont typeface="Wingdings 3" panose="05040102010807070707" pitchFamily="18" charset="2"/>
              <a:buNone/>
            </a:pPr>
            <a:r>
              <a:rPr lang="en-US" altLang="en-US" sz="1200" dirty="0"/>
              <a:t>&lt;!DOCTYPE html&gt;</a:t>
            </a:r>
          </a:p>
          <a:p>
            <a:pPr>
              <a:buFont typeface="Wingdings 3" panose="05040102010807070707" pitchFamily="18" charset="2"/>
              <a:buNone/>
            </a:pPr>
            <a:r>
              <a:rPr lang="en-US" altLang="en-US" sz="1200" dirty="0"/>
              <a:t>&lt;html&gt;</a:t>
            </a:r>
          </a:p>
          <a:p>
            <a:pPr>
              <a:buFont typeface="Wingdings 3" panose="05040102010807070707" pitchFamily="18" charset="2"/>
              <a:buNone/>
            </a:pPr>
            <a:r>
              <a:rPr lang="en-US" altLang="en-US" sz="1200" dirty="0"/>
              <a:t>&lt;body&gt;</a:t>
            </a:r>
          </a:p>
          <a:p>
            <a:pPr>
              <a:buFont typeface="Wingdings 3" panose="05040102010807070707" pitchFamily="18" charset="2"/>
              <a:buNone/>
            </a:pPr>
            <a:r>
              <a:rPr lang="en-US" altLang="en-US" sz="1200" dirty="0"/>
              <a:t>&lt;p&gt;In HTML, spaces and new lines are ignored:&lt;/p&gt;</a:t>
            </a:r>
          </a:p>
          <a:p>
            <a:pPr>
              <a:buFont typeface="Wingdings 3" panose="05040102010807070707" pitchFamily="18" charset="2"/>
              <a:buNone/>
            </a:pPr>
            <a:r>
              <a:rPr lang="en-US" altLang="en-US" sz="1200" dirty="0"/>
              <a:t>&lt;p&gt;</a:t>
            </a:r>
          </a:p>
          <a:p>
            <a:pPr>
              <a:buFont typeface="Wingdings 3" panose="05040102010807070707" pitchFamily="18" charset="2"/>
              <a:buNone/>
            </a:pPr>
            <a:r>
              <a:rPr lang="en-US" altLang="en-US" sz="1200" dirty="0"/>
              <a:t>  He lies over the ocean.</a:t>
            </a:r>
          </a:p>
          <a:p>
            <a:pPr>
              <a:buFont typeface="Wingdings 3" panose="05040102010807070707" pitchFamily="18" charset="2"/>
              <a:buNone/>
            </a:pPr>
            <a:endParaRPr lang="en-US" altLang="en-US" sz="1200" dirty="0"/>
          </a:p>
          <a:p>
            <a:pPr>
              <a:buFont typeface="Wingdings 3" panose="05040102010807070707" pitchFamily="18" charset="2"/>
              <a:buNone/>
            </a:pPr>
            <a:r>
              <a:rPr lang="en-US" altLang="en-US" sz="1200" dirty="0"/>
              <a:t>  He lies over the sea.</a:t>
            </a:r>
          </a:p>
          <a:p>
            <a:pPr>
              <a:buFont typeface="Wingdings 3" panose="05040102010807070707" pitchFamily="18" charset="2"/>
              <a:buNone/>
            </a:pPr>
            <a:endParaRPr lang="en-US" altLang="en-US" sz="1200" dirty="0"/>
          </a:p>
          <a:p>
            <a:pPr>
              <a:buFont typeface="Wingdings 3" panose="05040102010807070707" pitchFamily="18" charset="2"/>
              <a:buNone/>
            </a:pPr>
            <a:r>
              <a:rPr lang="en-US" altLang="en-US" sz="1200" dirty="0"/>
              <a:t>  He lies over the ocean.</a:t>
            </a:r>
          </a:p>
          <a:p>
            <a:pPr>
              <a:buFont typeface="Wingdings 3" panose="05040102010807070707" pitchFamily="18" charset="2"/>
              <a:buNone/>
            </a:pPr>
            <a:endParaRPr lang="en-US" altLang="en-US" sz="1200" dirty="0"/>
          </a:p>
          <a:p>
            <a:pPr>
              <a:buFont typeface="Wingdings 3" panose="05040102010807070707" pitchFamily="18" charset="2"/>
              <a:buNone/>
            </a:pPr>
            <a:r>
              <a:rPr lang="en-US" altLang="en-US" sz="1200" dirty="0"/>
              <a:t>Oh, bring back to me.</a:t>
            </a:r>
          </a:p>
          <a:p>
            <a:pPr>
              <a:buFont typeface="Wingdings 3" panose="05040102010807070707" pitchFamily="18" charset="2"/>
              <a:buNone/>
            </a:pPr>
            <a:r>
              <a:rPr lang="en-US" altLang="en-US" sz="1200" dirty="0"/>
              <a:t>&lt;/p&gt;</a:t>
            </a:r>
          </a:p>
          <a:p>
            <a:pPr>
              <a:buFont typeface="Wingdings 3" panose="05040102010807070707" pitchFamily="18" charset="2"/>
              <a:buNone/>
            </a:pPr>
            <a:r>
              <a:rPr lang="en-US" altLang="en-US" sz="1200" dirty="0"/>
              <a:t>&lt;/body&gt;</a:t>
            </a:r>
          </a:p>
          <a:p>
            <a:pPr>
              <a:buFont typeface="Wingdings 3" panose="05040102010807070707" pitchFamily="18" charset="2"/>
              <a:buNone/>
            </a:pPr>
            <a:r>
              <a:rPr lang="en-US" altLang="en-US" sz="1200" dirty="0"/>
              <a:t>&lt;/html&gt;</a:t>
            </a:r>
          </a:p>
          <a:p>
            <a:pPr>
              <a:buFont typeface="Wingdings 3" panose="05040102010807070707" pitchFamily="18" charset="2"/>
              <a:buNone/>
            </a:pPr>
            <a:endParaRPr lang="en-US" altLang="en-US" sz="1200" dirty="0"/>
          </a:p>
          <a:p>
            <a:pPr>
              <a:buFont typeface="Wingdings 3" panose="05040102010807070707" pitchFamily="18" charset="2"/>
              <a:buNone/>
            </a:pPr>
            <a:r>
              <a:rPr lang="en-US" altLang="en-US" sz="1600" b="1" dirty="0"/>
              <a:t>Output</a:t>
            </a:r>
          </a:p>
          <a:p>
            <a:pPr algn="just">
              <a:buFont typeface="Wingdings 3" panose="05040102010807070707" pitchFamily="18" charset="2"/>
              <a:buNone/>
            </a:pPr>
            <a:r>
              <a:rPr lang="en-US" altLang="en-US" sz="1200" dirty="0"/>
              <a:t>In HTML, spaces and new lines are ignored:</a:t>
            </a:r>
          </a:p>
          <a:p>
            <a:pPr algn="just">
              <a:buFont typeface="Wingdings 3" panose="05040102010807070707" pitchFamily="18" charset="2"/>
              <a:buNone/>
            </a:pPr>
            <a:r>
              <a:rPr lang="en-US" altLang="en-US" sz="1200" dirty="0"/>
              <a:t>He lies over the ocean. He  lies over the </a:t>
            </a:r>
          </a:p>
          <a:p>
            <a:pPr algn="just">
              <a:buFont typeface="Wingdings 3" panose="05040102010807070707" pitchFamily="18" charset="2"/>
              <a:buNone/>
            </a:pPr>
            <a:r>
              <a:rPr lang="en-US" altLang="en-US" sz="1200" dirty="0"/>
              <a:t>sea. He lies over the ocean. Oh, bring back</a:t>
            </a:r>
          </a:p>
          <a:p>
            <a:pPr algn="just">
              <a:buFont typeface="Wingdings 3" panose="05040102010807070707" pitchFamily="18" charset="2"/>
              <a:buNone/>
            </a:pPr>
            <a:r>
              <a:rPr lang="en-US" altLang="en-US" sz="1200" dirty="0"/>
              <a:t>my Bonnie to me. </a:t>
            </a:r>
          </a:p>
          <a:p>
            <a:pPr algn="just">
              <a:buFont typeface="Wingdings 3" panose="05040102010807070707" pitchFamily="18" charset="2"/>
              <a:buNone/>
            </a:pPr>
            <a:endParaRPr lang="en-US" altLang="en-US" sz="1200" dirty="0"/>
          </a:p>
        </p:txBody>
      </p:sp>
      <p:sp>
        <p:nvSpPr>
          <p:cNvPr id="3" name="Title 2">
            <a:extLst>
              <a:ext uri="{FF2B5EF4-FFF2-40B4-BE49-F238E27FC236}">
                <a16:creationId xmlns:a16="http://schemas.microsoft.com/office/drawing/2014/main" xmlns="" id="{6514E5E7-CFC3-4E43-B332-1F576C9F5DE9}"/>
              </a:ext>
            </a:extLst>
          </p:cNvPr>
          <p:cNvSpPr>
            <a:spLocks noGrp="1"/>
          </p:cNvSpPr>
          <p:nvPr>
            <p:ph type="title"/>
          </p:nvPr>
        </p:nvSpPr>
        <p:spPr>
          <a:xfrm>
            <a:off x="823452" y="441325"/>
            <a:ext cx="8229600" cy="563562"/>
          </a:xfrm>
        </p:spPr>
        <p:txBody>
          <a:bodyPr>
            <a:normAutofit fontScale="90000"/>
          </a:bodyPr>
          <a:lstStyle/>
          <a:p>
            <a:pPr>
              <a:defRPr/>
            </a:pPr>
            <a:r>
              <a:rPr lang="en-US" dirty="0" smtClean="0"/>
              <a:t>The Poem </a:t>
            </a:r>
            <a:r>
              <a:rPr lang="en-US" dirty="0"/>
              <a:t>Problem</a:t>
            </a:r>
            <a:br>
              <a:rPr lang="en-US" dirty="0"/>
            </a:br>
            <a:endParaRPr lang="en-US" dirty="0"/>
          </a:p>
        </p:txBody>
      </p:sp>
      <p:sp>
        <p:nvSpPr>
          <p:cNvPr id="67588" name="Slide Number Placeholder 3">
            <a:extLst>
              <a:ext uri="{FF2B5EF4-FFF2-40B4-BE49-F238E27FC236}">
                <a16:creationId xmlns:a16="http://schemas.microsoft.com/office/drawing/2014/main" xmlns="" id="{3D6465CD-93B1-4692-BEF7-3BE3879E65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0678233-FEFB-4624-B6C7-ACE8A03EB4D2}" type="slidenum">
              <a:rPr kumimoji="0" lang="en-US" altLang="en-US" sz="1000"/>
              <a:pPr/>
              <a:t>49</a:t>
            </a:fld>
            <a:endParaRPr kumimoji="0" lang="en-US" altLang="en-US" sz="1000"/>
          </a:p>
        </p:txBody>
      </p:sp>
      <p:sp>
        <p:nvSpPr>
          <p:cNvPr id="5" name="Content Placeholder 1">
            <a:extLst>
              <a:ext uri="{FF2B5EF4-FFF2-40B4-BE49-F238E27FC236}">
                <a16:creationId xmlns:a16="http://schemas.microsoft.com/office/drawing/2014/main" xmlns="" id="{D8F2A2E7-EAD5-4874-8520-D9DEA39A3B89}"/>
              </a:ext>
            </a:extLst>
          </p:cNvPr>
          <p:cNvSpPr txBox="1">
            <a:spLocks/>
          </p:cNvSpPr>
          <p:nvPr/>
        </p:nvSpPr>
        <p:spPr bwMode="auto">
          <a:xfrm>
            <a:off x="6477000" y="76200"/>
            <a:ext cx="3886200" cy="6781800"/>
          </a:xfrm>
          <a:prstGeom prst="rect">
            <a:avLst/>
          </a:prstGeom>
          <a:noFill/>
          <a:ln w="9525">
            <a:noFill/>
            <a:miter lim="800000"/>
            <a:headEnd/>
            <a:tailEnd/>
          </a:ln>
        </p:spPr>
        <p:txBody>
          <a:bodyPr/>
          <a:lstStyle/>
          <a:p>
            <a:pPr marL="365125" indent="-255588">
              <a:spcBef>
                <a:spcPts val="400"/>
              </a:spcBef>
              <a:buClr>
                <a:schemeClr val="accent1"/>
              </a:buClr>
              <a:buSzPct val="68000"/>
              <a:defRPr/>
            </a:pPr>
            <a:r>
              <a:rPr lang="en-US" sz="1050" dirty="0"/>
              <a:t>&lt;!DOCTYPE html&gt;</a:t>
            </a:r>
          </a:p>
          <a:p>
            <a:pPr marL="365125" indent="-255588">
              <a:spcBef>
                <a:spcPts val="400"/>
              </a:spcBef>
              <a:buClr>
                <a:schemeClr val="accent1"/>
              </a:buClr>
              <a:buSzPct val="68000"/>
              <a:defRPr/>
            </a:pPr>
            <a:r>
              <a:rPr lang="en-US" sz="1050" dirty="0"/>
              <a:t>&lt;html&gt;</a:t>
            </a:r>
          </a:p>
          <a:p>
            <a:pPr marL="365125" indent="-255588">
              <a:spcBef>
                <a:spcPts val="400"/>
              </a:spcBef>
              <a:buClr>
                <a:schemeClr val="accent1"/>
              </a:buClr>
              <a:buSzPct val="68000"/>
              <a:defRPr/>
            </a:pPr>
            <a:r>
              <a:rPr lang="en-US" sz="1050" dirty="0"/>
              <a:t>&lt;body&gt;</a:t>
            </a:r>
          </a:p>
          <a:p>
            <a:pPr marL="365125" indent="-255588">
              <a:spcBef>
                <a:spcPts val="400"/>
              </a:spcBef>
              <a:buClr>
                <a:schemeClr val="accent1"/>
              </a:buClr>
              <a:buSzPct val="68000"/>
              <a:defRPr/>
            </a:pPr>
            <a:r>
              <a:rPr lang="en-US" sz="1050" dirty="0"/>
              <a:t>&lt;p&gt;The pre tag preserves both spaces and line breaks:&lt;/p&gt;</a:t>
            </a:r>
          </a:p>
          <a:p>
            <a:pPr marL="365125" indent="-255588">
              <a:spcBef>
                <a:spcPts val="400"/>
              </a:spcBef>
              <a:buClr>
                <a:schemeClr val="accent1"/>
              </a:buClr>
              <a:buSzPct val="68000"/>
              <a:defRPr/>
            </a:pPr>
            <a:r>
              <a:rPr lang="en-US" sz="1050" dirty="0"/>
              <a:t>&lt;pre&gt;</a:t>
            </a:r>
          </a:p>
          <a:p>
            <a:pPr marL="365125" indent="-255588">
              <a:spcBef>
                <a:spcPts val="400"/>
              </a:spcBef>
              <a:buClr>
                <a:schemeClr val="accent1"/>
              </a:buClr>
              <a:buSzPct val="68000"/>
              <a:defRPr/>
            </a:pPr>
            <a:r>
              <a:rPr lang="en-US" sz="1050" dirty="0"/>
              <a:t>  He lies over the ocean.</a:t>
            </a:r>
          </a:p>
          <a:p>
            <a:pPr marL="365125" indent="-255588">
              <a:spcBef>
                <a:spcPts val="400"/>
              </a:spcBef>
              <a:buClr>
                <a:schemeClr val="accent1"/>
              </a:buClr>
              <a:buSzPct val="68000"/>
              <a:defRPr/>
            </a:pPr>
            <a:endParaRPr lang="en-US" sz="1050" dirty="0"/>
          </a:p>
          <a:p>
            <a:pPr marL="365125" indent="-255588">
              <a:spcBef>
                <a:spcPts val="400"/>
              </a:spcBef>
              <a:buClr>
                <a:schemeClr val="accent1"/>
              </a:buClr>
              <a:buSzPct val="68000"/>
              <a:defRPr/>
            </a:pPr>
            <a:r>
              <a:rPr lang="en-US" sz="1050" dirty="0"/>
              <a:t>  He lies over the sea.</a:t>
            </a:r>
          </a:p>
          <a:p>
            <a:pPr marL="365125" indent="-255588">
              <a:spcBef>
                <a:spcPts val="400"/>
              </a:spcBef>
              <a:buClr>
                <a:schemeClr val="accent1"/>
              </a:buClr>
              <a:buSzPct val="68000"/>
              <a:defRPr/>
            </a:pPr>
            <a:endParaRPr lang="en-US" sz="1050" dirty="0"/>
          </a:p>
          <a:p>
            <a:pPr marL="365125" indent="-255588">
              <a:spcBef>
                <a:spcPts val="400"/>
              </a:spcBef>
              <a:buClr>
                <a:schemeClr val="accent1"/>
              </a:buClr>
              <a:buSzPct val="68000"/>
              <a:defRPr/>
            </a:pPr>
            <a:r>
              <a:rPr lang="en-US" sz="1050" dirty="0"/>
              <a:t>  He lies over the ocean.</a:t>
            </a:r>
          </a:p>
          <a:p>
            <a:pPr marL="365125" indent="-255588">
              <a:spcBef>
                <a:spcPts val="400"/>
              </a:spcBef>
              <a:buClr>
                <a:schemeClr val="accent1"/>
              </a:buClr>
              <a:buSzPct val="68000"/>
              <a:defRPr/>
            </a:pPr>
            <a:endParaRPr lang="en-US" sz="1050" dirty="0"/>
          </a:p>
          <a:p>
            <a:pPr marL="365125" indent="-255588">
              <a:spcBef>
                <a:spcPts val="400"/>
              </a:spcBef>
              <a:buClr>
                <a:schemeClr val="accent1"/>
              </a:buClr>
              <a:buSzPct val="68000"/>
              <a:defRPr/>
            </a:pPr>
            <a:r>
              <a:rPr lang="en-US" sz="1050" dirty="0"/>
              <a:t>Oh, bring back to me.</a:t>
            </a:r>
          </a:p>
          <a:p>
            <a:pPr marL="365125" indent="-255588">
              <a:spcBef>
                <a:spcPts val="400"/>
              </a:spcBef>
              <a:buClr>
                <a:schemeClr val="accent1"/>
              </a:buClr>
              <a:buSzPct val="68000"/>
              <a:defRPr/>
            </a:pPr>
            <a:r>
              <a:rPr lang="en-US" sz="1050" dirty="0"/>
              <a:t>&lt;/pre&gt;</a:t>
            </a:r>
          </a:p>
          <a:p>
            <a:pPr marL="365125" indent="-255588">
              <a:spcBef>
                <a:spcPts val="400"/>
              </a:spcBef>
              <a:buClr>
                <a:schemeClr val="accent1"/>
              </a:buClr>
              <a:buSzPct val="68000"/>
              <a:defRPr/>
            </a:pPr>
            <a:r>
              <a:rPr lang="en-US" sz="1050" dirty="0"/>
              <a:t>&lt;/body&gt;</a:t>
            </a:r>
          </a:p>
          <a:p>
            <a:pPr marL="365125" indent="-255588">
              <a:spcBef>
                <a:spcPts val="400"/>
              </a:spcBef>
              <a:buClr>
                <a:schemeClr val="accent1"/>
              </a:buClr>
              <a:buSzPct val="68000"/>
              <a:defRPr/>
            </a:pPr>
            <a:r>
              <a:rPr lang="en-US" sz="1050" dirty="0"/>
              <a:t>&lt;/html&gt;</a:t>
            </a:r>
          </a:p>
          <a:p>
            <a:pPr marL="365125" indent="-255588">
              <a:spcBef>
                <a:spcPts val="400"/>
              </a:spcBef>
              <a:buClr>
                <a:schemeClr val="accent1"/>
              </a:buClr>
              <a:buSzPct val="68000"/>
              <a:defRPr/>
            </a:pPr>
            <a:endParaRPr lang="en-US" sz="1050" b="1" dirty="0"/>
          </a:p>
          <a:p>
            <a:pPr marL="365125" indent="-255588">
              <a:spcBef>
                <a:spcPts val="400"/>
              </a:spcBef>
              <a:buClr>
                <a:schemeClr val="accent1"/>
              </a:buClr>
              <a:buSzPct val="68000"/>
              <a:defRPr/>
            </a:pPr>
            <a:r>
              <a:rPr lang="en-US" sz="1050" b="1" dirty="0"/>
              <a:t>Output</a:t>
            </a:r>
          </a:p>
          <a:p>
            <a:pPr>
              <a:defRPr/>
            </a:pPr>
            <a:endParaRPr lang="en-US" sz="1050" dirty="0">
              <a:latin typeface="Times New Roman" charset="0"/>
            </a:endParaRPr>
          </a:p>
          <a:p>
            <a:pPr>
              <a:defRPr/>
            </a:pPr>
            <a:r>
              <a:rPr lang="en-US" sz="1200" dirty="0">
                <a:latin typeface="Times New Roman" charset="0"/>
              </a:rPr>
              <a:t>The pre tag preserves both spaces and line breaks:</a:t>
            </a:r>
          </a:p>
          <a:p>
            <a:pPr>
              <a:defRPr/>
            </a:pPr>
            <a:endParaRPr lang="en-US" sz="1200" dirty="0">
              <a:latin typeface="Times New Roman" charset="0"/>
            </a:endParaRPr>
          </a:p>
          <a:p>
            <a:pPr>
              <a:defRPr/>
            </a:pPr>
            <a:r>
              <a:rPr lang="en-US" sz="1200" dirty="0">
                <a:latin typeface="Times New Roman" charset="0"/>
              </a:rPr>
              <a:t> He lies over the ocean.</a:t>
            </a:r>
          </a:p>
          <a:p>
            <a:pPr>
              <a:defRPr/>
            </a:pPr>
            <a:endParaRPr lang="en-US" sz="1200" dirty="0">
              <a:latin typeface="Times New Roman" charset="0"/>
            </a:endParaRPr>
          </a:p>
          <a:p>
            <a:pPr>
              <a:defRPr/>
            </a:pPr>
            <a:r>
              <a:rPr lang="en-US" sz="1200" dirty="0">
                <a:latin typeface="Times New Roman" charset="0"/>
              </a:rPr>
              <a:t>  He lies over the sea.</a:t>
            </a:r>
          </a:p>
          <a:p>
            <a:pPr>
              <a:defRPr/>
            </a:pPr>
            <a:endParaRPr lang="en-US" sz="1200" dirty="0">
              <a:latin typeface="Times New Roman" charset="0"/>
            </a:endParaRPr>
          </a:p>
          <a:p>
            <a:pPr>
              <a:defRPr/>
            </a:pPr>
            <a:r>
              <a:rPr lang="en-US" sz="1200" dirty="0">
                <a:latin typeface="Times New Roman" charset="0"/>
              </a:rPr>
              <a:t>  He lies over the ocean.</a:t>
            </a:r>
          </a:p>
          <a:p>
            <a:pPr>
              <a:defRPr/>
            </a:pPr>
            <a:endParaRPr lang="en-US" sz="1200" dirty="0">
              <a:latin typeface="Times New Roman" charset="0"/>
            </a:endParaRPr>
          </a:p>
          <a:p>
            <a:pPr>
              <a:defRPr/>
            </a:pPr>
            <a:r>
              <a:rPr lang="en-US" sz="1200" dirty="0">
                <a:latin typeface="Times New Roman" charset="0"/>
              </a:rPr>
              <a:t>Oh, bring back to me.</a:t>
            </a:r>
          </a:p>
          <a:p>
            <a:pPr>
              <a:defRPr/>
            </a:pPr>
            <a:endParaRPr lang="en-US" sz="1000" dirty="0">
              <a:latin typeface="Times New Roman" charset="0"/>
            </a:endParaRPr>
          </a:p>
          <a:p>
            <a:pPr>
              <a:buFont typeface="Wingdings" pitchFamily="2" charset="2"/>
              <a:buChar char="Ø"/>
              <a:defRPr/>
            </a:pPr>
            <a:r>
              <a:rPr lang="en-US" sz="1400" dirty="0">
                <a:latin typeface="Times New Roman" charset="0"/>
              </a:rPr>
              <a:t> </a:t>
            </a:r>
            <a:r>
              <a:rPr lang="en-US" dirty="0">
                <a:latin typeface="Times New Roman" charset="0"/>
              </a:rPr>
              <a:t>&lt;pre&gt; element is displayed in a fixed-width font (usually Courier), and it preserves both spaces and line breaks</a:t>
            </a:r>
            <a:endParaRPr lang="en-US" sz="1400" dirty="0">
              <a:latin typeface="Times New Roman" charset="0"/>
            </a:endParaRPr>
          </a:p>
          <a:p>
            <a:pPr>
              <a:defRPr/>
            </a:pPr>
            <a:endParaRPr lang="en-US"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xmlns="" id="{448EC236-CE88-4C4B-86AC-BE10A42CB330}"/>
              </a:ext>
            </a:extLst>
          </p:cNvPr>
          <p:cNvSpPr>
            <a:spLocks noGrp="1"/>
          </p:cNvSpPr>
          <p:nvPr>
            <p:ph idx="1"/>
          </p:nvPr>
        </p:nvSpPr>
        <p:spPr>
          <a:xfrm>
            <a:off x="2438400" y="1371600"/>
            <a:ext cx="7772400" cy="4572000"/>
          </a:xfrm>
        </p:spPr>
        <p:txBody>
          <a:bodyPr/>
          <a:lstStyle/>
          <a:p>
            <a:pPr algn="just" eaLnBrk="1" hangingPunct="1">
              <a:lnSpc>
                <a:spcPct val="150000"/>
              </a:lnSpc>
            </a:pPr>
            <a:r>
              <a:rPr lang="en-US" altLang="en-US"/>
              <a:t>Markup codes define document structure.</a:t>
            </a:r>
          </a:p>
          <a:p>
            <a:pPr algn="just" eaLnBrk="1" hangingPunct="1">
              <a:lnSpc>
                <a:spcPct val="150000"/>
              </a:lnSpc>
            </a:pPr>
            <a:r>
              <a:rPr lang="en-US" altLang="en-US"/>
              <a:t>Internet browsers interpret markup codes so that formatting is displayed.</a:t>
            </a:r>
          </a:p>
          <a:p>
            <a:pPr algn="just" eaLnBrk="1" hangingPunct="1">
              <a:lnSpc>
                <a:spcPct val="150000"/>
              </a:lnSpc>
            </a:pPr>
            <a:r>
              <a:rPr lang="en-US" altLang="en-US"/>
              <a:t>To see a file in its source format, view it in a text editor such as Notepad. </a:t>
            </a:r>
          </a:p>
          <a:p>
            <a:pPr algn="just" eaLnBrk="1" hangingPunct="1">
              <a:lnSpc>
                <a:spcPct val="150000"/>
              </a:lnSpc>
            </a:pPr>
            <a:r>
              <a:rPr lang="en-US" altLang="en-US"/>
              <a:t>Markup codes are visible and editable.</a:t>
            </a:r>
          </a:p>
        </p:txBody>
      </p:sp>
      <p:sp>
        <p:nvSpPr>
          <p:cNvPr id="18435" name="Slide Number Placeholder 5">
            <a:extLst>
              <a:ext uri="{FF2B5EF4-FFF2-40B4-BE49-F238E27FC236}">
                <a16:creationId xmlns:a16="http://schemas.microsoft.com/office/drawing/2014/main" xmlns="" id="{A7D1CBE3-5114-43D8-9F21-E8DF7463F9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450C992-48D0-4027-9D89-501AD27B2812}" type="slidenum">
              <a:rPr kumimoji="0" lang="en-US" altLang="en-US" sz="1000"/>
              <a:pPr/>
              <a:t>5</a:t>
            </a:fld>
            <a:endParaRPr kumimoji="0" lang="en-US" altLang="en-US" sz="1000"/>
          </a:p>
        </p:txBody>
      </p:sp>
      <p:sp>
        <p:nvSpPr>
          <p:cNvPr id="215042" name="Rectangle 2">
            <a:extLst>
              <a:ext uri="{FF2B5EF4-FFF2-40B4-BE49-F238E27FC236}">
                <a16:creationId xmlns:a16="http://schemas.microsoft.com/office/drawing/2014/main" xmlns="" id="{FCBA75DD-2C2B-4D41-93A6-5BF167F7636D}"/>
              </a:ext>
            </a:extLst>
          </p:cNvPr>
          <p:cNvSpPr>
            <a:spLocks noGrp="1" noChangeArrowheads="1"/>
          </p:cNvSpPr>
          <p:nvPr>
            <p:ph type="title"/>
          </p:nvPr>
        </p:nvSpPr>
        <p:spPr>
          <a:xfrm>
            <a:off x="1524000" y="0"/>
            <a:ext cx="7772400" cy="1143000"/>
          </a:xfrm>
        </p:spPr>
        <p:txBody>
          <a:bodyPr/>
          <a:lstStyle/>
          <a:p>
            <a:pPr>
              <a:defRPr/>
            </a:pPr>
            <a:r>
              <a:rPr lang="en-US" sz="2400"/>
              <a:t>Introduction to HTML</a:t>
            </a:r>
            <a:r>
              <a:rPr lang="en-US"/>
              <a:t/>
            </a:r>
            <a:br>
              <a:rPr lang="en-US"/>
            </a:br>
            <a:r>
              <a:rPr lang="en-US"/>
              <a:t>	What is HTML?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a:extLst>
              <a:ext uri="{FF2B5EF4-FFF2-40B4-BE49-F238E27FC236}">
                <a16:creationId xmlns:a16="http://schemas.microsoft.com/office/drawing/2014/main" xmlns="" id="{27679A62-1CA7-4654-A6D7-71269938AEBD}"/>
              </a:ext>
            </a:extLst>
          </p:cNvPr>
          <p:cNvSpPr>
            <a:spLocks noGrp="1"/>
          </p:cNvSpPr>
          <p:nvPr>
            <p:ph idx="1"/>
          </p:nvPr>
        </p:nvSpPr>
        <p:spPr>
          <a:xfrm>
            <a:off x="1981200" y="762000"/>
            <a:ext cx="8229600" cy="5245100"/>
          </a:xfrm>
        </p:spPr>
        <p:txBody>
          <a:bodyPr/>
          <a:lstStyle/>
          <a:p>
            <a:pPr>
              <a:buFont typeface="Wingdings 3" panose="05040102010807070707" pitchFamily="18" charset="2"/>
              <a:buNone/>
            </a:pPr>
            <a:r>
              <a:rPr lang="en-US" altLang="en-US" sz="1600" dirty="0"/>
              <a:t>&lt;!DOCTYPE html&gt;</a:t>
            </a:r>
          </a:p>
          <a:p>
            <a:pPr>
              <a:buFont typeface="Wingdings 3" panose="05040102010807070707" pitchFamily="18" charset="2"/>
              <a:buNone/>
            </a:pPr>
            <a:r>
              <a:rPr lang="en-US" altLang="en-US" sz="1600" dirty="0"/>
              <a:t>&lt;html&gt;</a:t>
            </a:r>
          </a:p>
          <a:p>
            <a:pPr>
              <a:buFont typeface="Wingdings 3" panose="05040102010807070707" pitchFamily="18" charset="2"/>
              <a:buNone/>
            </a:pPr>
            <a:r>
              <a:rPr lang="en-US" altLang="en-US" sz="1600" dirty="0"/>
              <a:t>&lt;body&gt;</a:t>
            </a:r>
          </a:p>
          <a:p>
            <a:pPr>
              <a:buFont typeface="Wingdings 3" panose="05040102010807070707" pitchFamily="18" charset="2"/>
              <a:buNone/>
            </a:pPr>
            <a:r>
              <a:rPr lang="en-US" altLang="en-US" sz="1600" dirty="0"/>
              <a:t>&lt;</a:t>
            </a:r>
            <a:r>
              <a:rPr lang="en-US" altLang="en-US" sz="1600" dirty="0" err="1"/>
              <a:t>img</a:t>
            </a:r>
            <a:r>
              <a:rPr lang="en-US" altLang="en-US" sz="1600" dirty="0"/>
              <a:t> </a:t>
            </a:r>
            <a:r>
              <a:rPr lang="en-US" altLang="en-US" sz="1600" dirty="0" err="1"/>
              <a:t>src</a:t>
            </a:r>
            <a:r>
              <a:rPr lang="en-US" altLang="en-US" sz="1600" dirty="0"/>
              <a:t>="job.jpg" alt="image unload" width="104" height="142"&gt;</a:t>
            </a:r>
          </a:p>
          <a:p>
            <a:pPr>
              <a:buFont typeface="Wingdings 3" panose="05040102010807070707" pitchFamily="18" charset="2"/>
              <a:buNone/>
            </a:pPr>
            <a:r>
              <a:rPr lang="en-US" altLang="en-US" sz="1600" dirty="0"/>
              <a:t>&lt;/body&gt;</a:t>
            </a:r>
          </a:p>
          <a:p>
            <a:pPr>
              <a:buFont typeface="Wingdings 3" panose="05040102010807070707" pitchFamily="18" charset="2"/>
              <a:buNone/>
            </a:pPr>
            <a:r>
              <a:rPr lang="en-US" altLang="en-US" sz="1600" dirty="0"/>
              <a:t>&lt;/html&gt;</a:t>
            </a:r>
          </a:p>
          <a:p>
            <a:pPr>
              <a:buFont typeface="Wingdings 3" panose="05040102010807070707" pitchFamily="18" charset="2"/>
              <a:buNone/>
            </a:pPr>
            <a:endParaRPr lang="en-US" altLang="en-US" dirty="0"/>
          </a:p>
          <a:p>
            <a:pPr algn="just"/>
            <a:r>
              <a:rPr lang="en-US" altLang="en-US" sz="2000" dirty="0"/>
              <a:t>HTML images are defined with the </a:t>
            </a:r>
            <a:r>
              <a:rPr lang="en-US" altLang="en-US" sz="2000" b="1" dirty="0"/>
              <a:t>&lt;</a:t>
            </a:r>
            <a:r>
              <a:rPr lang="en-US" altLang="en-US" sz="2000" b="1" dirty="0" err="1"/>
              <a:t>img</a:t>
            </a:r>
            <a:r>
              <a:rPr lang="en-US" altLang="en-US" sz="2000" b="1" dirty="0"/>
              <a:t>&gt;</a:t>
            </a:r>
            <a:r>
              <a:rPr lang="en-US" altLang="en-US" sz="2000" dirty="0"/>
              <a:t> tag.</a:t>
            </a:r>
          </a:p>
          <a:p>
            <a:pPr algn="just"/>
            <a:r>
              <a:rPr lang="en-US" altLang="en-US" sz="2000" dirty="0"/>
              <a:t>The source file (</a:t>
            </a:r>
            <a:r>
              <a:rPr lang="en-US" altLang="en-US" sz="2000" dirty="0" err="1"/>
              <a:t>src</a:t>
            </a:r>
            <a:r>
              <a:rPr lang="en-US" altLang="en-US" sz="2000" dirty="0"/>
              <a:t>), alternative text (alt), width, and height are provided as attributes:</a:t>
            </a:r>
          </a:p>
          <a:p>
            <a:pPr algn="just"/>
            <a:endParaRPr lang="en-US" altLang="en-US" sz="2000" b="1" dirty="0"/>
          </a:p>
        </p:txBody>
      </p:sp>
      <p:sp>
        <p:nvSpPr>
          <p:cNvPr id="3" name="Title 2">
            <a:extLst>
              <a:ext uri="{FF2B5EF4-FFF2-40B4-BE49-F238E27FC236}">
                <a16:creationId xmlns:a16="http://schemas.microsoft.com/office/drawing/2014/main" xmlns="" id="{429E7297-DA06-4D07-93C7-00EF5BB82A43}"/>
              </a:ext>
            </a:extLst>
          </p:cNvPr>
          <p:cNvSpPr>
            <a:spLocks noGrp="1"/>
          </p:cNvSpPr>
          <p:nvPr>
            <p:ph type="title"/>
          </p:nvPr>
        </p:nvSpPr>
        <p:spPr>
          <a:xfrm>
            <a:off x="1981200" y="0"/>
            <a:ext cx="8229600" cy="715962"/>
          </a:xfrm>
        </p:spPr>
        <p:txBody>
          <a:bodyPr>
            <a:normAutofit fontScale="90000"/>
          </a:bodyPr>
          <a:lstStyle/>
          <a:p>
            <a:pPr>
              <a:defRPr/>
            </a:pPr>
            <a:r>
              <a:rPr lang="en-US" dirty="0"/>
              <a:t/>
            </a:r>
            <a:br>
              <a:rPr lang="en-US" dirty="0"/>
            </a:br>
            <a:r>
              <a:rPr lang="en-US" dirty="0"/>
              <a:t>HTML Images</a:t>
            </a:r>
            <a:br>
              <a:rPr lang="en-US" dirty="0"/>
            </a:br>
            <a:endParaRPr lang="en-US" dirty="0"/>
          </a:p>
        </p:txBody>
      </p:sp>
      <p:sp>
        <p:nvSpPr>
          <p:cNvPr id="68612" name="Slide Number Placeholder 3">
            <a:extLst>
              <a:ext uri="{FF2B5EF4-FFF2-40B4-BE49-F238E27FC236}">
                <a16:creationId xmlns:a16="http://schemas.microsoft.com/office/drawing/2014/main" xmlns="" id="{7A5C63F6-320F-447C-8868-0137775D32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2784DA6-6B97-4963-838F-7A86DFA2AD8E}" type="slidenum">
              <a:rPr kumimoji="0" lang="en-US" altLang="en-US" sz="1000"/>
              <a:pPr/>
              <a:t>50</a:t>
            </a:fld>
            <a:endParaRPr kumimoji="0" lang="en-US" altLang="en-US" sz="10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a:extLst>
              <a:ext uri="{FF2B5EF4-FFF2-40B4-BE49-F238E27FC236}">
                <a16:creationId xmlns:a16="http://schemas.microsoft.com/office/drawing/2014/main" xmlns="" id="{F9A019CC-ABC8-4D25-817A-851FA76B88E4}"/>
              </a:ext>
            </a:extLst>
          </p:cNvPr>
          <p:cNvSpPr>
            <a:spLocks noGrp="1"/>
          </p:cNvSpPr>
          <p:nvPr>
            <p:ph idx="1"/>
          </p:nvPr>
        </p:nvSpPr>
        <p:spPr>
          <a:xfrm>
            <a:off x="1981200" y="762000"/>
            <a:ext cx="8229600" cy="5245100"/>
          </a:xfrm>
        </p:spPr>
        <p:txBody>
          <a:bodyPr>
            <a:normAutofit lnSpcReduction="10000"/>
          </a:bodyPr>
          <a:lstStyle/>
          <a:p>
            <a:pPr>
              <a:lnSpc>
                <a:spcPct val="150000"/>
              </a:lnSpc>
            </a:pPr>
            <a:r>
              <a:rPr lang="en-US" altLang="en-US" sz="1800"/>
              <a:t>An HTML element usually consists of a </a:t>
            </a:r>
            <a:r>
              <a:rPr lang="en-US" altLang="en-US" sz="1800" b="1"/>
              <a:t>start</a:t>
            </a:r>
            <a:r>
              <a:rPr lang="en-US" altLang="en-US" sz="1800"/>
              <a:t> tag and </a:t>
            </a:r>
            <a:r>
              <a:rPr lang="en-US" altLang="en-US" sz="1800" b="1"/>
              <a:t>end</a:t>
            </a:r>
            <a:r>
              <a:rPr lang="en-US" altLang="en-US" sz="1800"/>
              <a:t> tag, with the content inserted in between:</a:t>
            </a:r>
          </a:p>
          <a:p>
            <a:pPr>
              <a:lnSpc>
                <a:spcPct val="150000"/>
              </a:lnSpc>
              <a:buFont typeface="Wingdings 3" panose="05040102010807070707" pitchFamily="18" charset="2"/>
              <a:buNone/>
            </a:pPr>
            <a:r>
              <a:rPr lang="en-US" altLang="en-US" sz="1800"/>
              <a:t>	&lt;tagname&gt;Content goes here...&lt;/tagname&gt; </a:t>
            </a:r>
          </a:p>
          <a:p>
            <a:pPr>
              <a:lnSpc>
                <a:spcPct val="150000"/>
              </a:lnSpc>
            </a:pPr>
            <a:r>
              <a:rPr lang="en-US" altLang="en-US" sz="1800"/>
              <a:t>HTML elements can be nested (elements can contain elements)</a:t>
            </a:r>
          </a:p>
          <a:p>
            <a:pPr>
              <a:lnSpc>
                <a:spcPct val="150000"/>
              </a:lnSpc>
            </a:pPr>
            <a:r>
              <a:rPr lang="en-US" altLang="en-US" sz="1800"/>
              <a:t>Do Not Forget the End Tag: Although Some HTML elements will display correctly, even if you forget the end tag</a:t>
            </a:r>
          </a:p>
          <a:p>
            <a:pPr>
              <a:lnSpc>
                <a:spcPct val="150000"/>
              </a:lnSpc>
            </a:pPr>
            <a:r>
              <a:rPr lang="en-US" altLang="en-US" sz="1800"/>
              <a:t>HTML elements with no content are called empty elements.</a:t>
            </a:r>
          </a:p>
          <a:p>
            <a:pPr lvl="1">
              <a:lnSpc>
                <a:spcPct val="150000"/>
              </a:lnSpc>
            </a:pPr>
            <a:r>
              <a:rPr lang="en-US" altLang="en-US" sz="1600"/>
              <a:t>&lt;br&gt; is an empty element without closing tag</a:t>
            </a:r>
            <a:r>
              <a:rPr lang="en-US" altLang="en-US" sz="1400"/>
              <a:t>(&lt;br&gt; tag defines line break).</a:t>
            </a:r>
            <a:endParaRPr lang="en-US" altLang="en-US" sz="1600"/>
          </a:p>
          <a:p>
            <a:pPr lvl="1">
              <a:lnSpc>
                <a:spcPct val="150000"/>
              </a:lnSpc>
            </a:pPr>
            <a:r>
              <a:rPr lang="en-US" altLang="en-US" sz="1600"/>
              <a:t>Empty elements can be "closed" in the opening tag like this: &lt;br /&gt;.</a:t>
            </a:r>
          </a:p>
          <a:p>
            <a:pPr lvl="1">
              <a:lnSpc>
                <a:spcPct val="150000"/>
              </a:lnSpc>
            </a:pPr>
            <a:r>
              <a:rPr lang="en-US" altLang="en-US" sz="1600"/>
              <a:t>HTML5 does not require empty elements to be closed.</a:t>
            </a:r>
          </a:p>
          <a:p>
            <a:pPr>
              <a:lnSpc>
                <a:spcPct val="150000"/>
              </a:lnSpc>
            </a:pPr>
            <a:r>
              <a:rPr lang="en-US" altLang="en-US" sz="1800"/>
              <a:t>HTML tags are not case sensitive: &lt;P&gt; means the same as &lt;p&gt;.</a:t>
            </a:r>
          </a:p>
        </p:txBody>
      </p:sp>
      <p:sp>
        <p:nvSpPr>
          <p:cNvPr id="3" name="Title 2">
            <a:extLst>
              <a:ext uri="{FF2B5EF4-FFF2-40B4-BE49-F238E27FC236}">
                <a16:creationId xmlns:a16="http://schemas.microsoft.com/office/drawing/2014/main" xmlns="" id="{45098A2A-9433-4135-9D28-6640A875D16A}"/>
              </a:ext>
            </a:extLst>
          </p:cNvPr>
          <p:cNvSpPr>
            <a:spLocks noGrp="1"/>
          </p:cNvSpPr>
          <p:nvPr>
            <p:ph type="title"/>
          </p:nvPr>
        </p:nvSpPr>
        <p:spPr>
          <a:xfrm>
            <a:off x="1981200" y="76200"/>
            <a:ext cx="8229600" cy="563562"/>
          </a:xfrm>
        </p:spPr>
        <p:txBody>
          <a:bodyPr>
            <a:normAutofit fontScale="90000"/>
          </a:bodyPr>
          <a:lstStyle/>
          <a:p>
            <a:pPr>
              <a:defRPr/>
            </a:pPr>
            <a:r>
              <a:rPr lang="en-US" dirty="0"/>
              <a:t/>
            </a:r>
            <a:br>
              <a:rPr lang="en-US" dirty="0"/>
            </a:br>
            <a:r>
              <a:rPr lang="en-US" dirty="0"/>
              <a:t>HTML Elements</a:t>
            </a:r>
            <a:br>
              <a:rPr lang="en-US" dirty="0"/>
            </a:br>
            <a:endParaRPr lang="en-US" dirty="0"/>
          </a:p>
        </p:txBody>
      </p:sp>
      <p:sp>
        <p:nvSpPr>
          <p:cNvPr id="69636" name="Slide Number Placeholder 3">
            <a:extLst>
              <a:ext uri="{FF2B5EF4-FFF2-40B4-BE49-F238E27FC236}">
                <a16:creationId xmlns:a16="http://schemas.microsoft.com/office/drawing/2014/main" xmlns="" id="{352E3900-0EA0-4BDC-83A8-0159C1EDEA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C131787-49A3-4366-9EF1-C7DD17EC6CAA}" type="slidenum">
              <a:rPr kumimoji="0" lang="en-US" altLang="en-US" sz="1000"/>
              <a:pPr/>
              <a:t>51</a:t>
            </a:fld>
            <a:endParaRPr kumimoji="0" lang="en-US" altLang="en-US" sz="1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1">
            <a:extLst>
              <a:ext uri="{FF2B5EF4-FFF2-40B4-BE49-F238E27FC236}">
                <a16:creationId xmlns:a16="http://schemas.microsoft.com/office/drawing/2014/main" xmlns="" id="{9BC6234D-2FCD-444B-9531-DEA8D5BADA2B}"/>
              </a:ext>
            </a:extLst>
          </p:cNvPr>
          <p:cNvSpPr>
            <a:spLocks noGrp="1"/>
          </p:cNvSpPr>
          <p:nvPr>
            <p:ph idx="1"/>
          </p:nvPr>
        </p:nvSpPr>
        <p:spPr>
          <a:xfrm>
            <a:off x="1981200" y="609600"/>
            <a:ext cx="8229600" cy="5397500"/>
          </a:xfrm>
        </p:spPr>
        <p:txBody>
          <a:bodyPr/>
          <a:lstStyle/>
          <a:p>
            <a:pPr algn="just">
              <a:lnSpc>
                <a:spcPct val="150000"/>
              </a:lnSpc>
            </a:pPr>
            <a:r>
              <a:rPr lang="en-US" altLang="en-US" sz="1600"/>
              <a:t>All HTML elements can have </a:t>
            </a:r>
            <a:r>
              <a:rPr lang="en-US" altLang="en-US" sz="1600" b="1"/>
              <a:t>attributes</a:t>
            </a:r>
            <a:endParaRPr lang="en-US" altLang="en-US" sz="1600"/>
          </a:p>
          <a:p>
            <a:pPr algn="just">
              <a:lnSpc>
                <a:spcPct val="150000"/>
              </a:lnSpc>
            </a:pPr>
            <a:r>
              <a:rPr lang="en-US" altLang="en-US" sz="1600"/>
              <a:t>Attributes provide </a:t>
            </a:r>
            <a:r>
              <a:rPr lang="en-US" altLang="en-US" sz="1600" b="1"/>
              <a:t>additional information</a:t>
            </a:r>
            <a:r>
              <a:rPr lang="en-US" altLang="en-US" sz="1600"/>
              <a:t> about an element</a:t>
            </a:r>
          </a:p>
          <a:p>
            <a:pPr algn="just">
              <a:lnSpc>
                <a:spcPct val="150000"/>
              </a:lnSpc>
            </a:pPr>
            <a:r>
              <a:rPr lang="en-US" altLang="en-US" sz="1600"/>
              <a:t>Attributes are always specified in </a:t>
            </a:r>
            <a:r>
              <a:rPr lang="en-US" altLang="en-US" sz="1600" b="1"/>
              <a:t>the start tag</a:t>
            </a:r>
            <a:endParaRPr lang="en-US" altLang="en-US" sz="1600"/>
          </a:p>
          <a:p>
            <a:pPr algn="just">
              <a:lnSpc>
                <a:spcPct val="150000"/>
              </a:lnSpc>
            </a:pPr>
            <a:r>
              <a:rPr lang="en-US" altLang="en-US" sz="1600"/>
              <a:t>Attributes usually come in name/value pairs like: </a:t>
            </a:r>
            <a:r>
              <a:rPr lang="en-US" altLang="en-US" sz="1600" b="1"/>
              <a:t>name="value“</a:t>
            </a:r>
          </a:p>
          <a:p>
            <a:pPr algn="just">
              <a:lnSpc>
                <a:spcPct val="150000"/>
              </a:lnSpc>
            </a:pPr>
            <a:r>
              <a:rPr lang="en-US" altLang="en-US" sz="1600" b="1"/>
              <a:t>The title Attribute</a:t>
            </a:r>
            <a:r>
              <a:rPr lang="en-US" altLang="en-US" sz="1600"/>
              <a:t> is added to the </a:t>
            </a:r>
            <a:r>
              <a:rPr lang="en-US" altLang="en-US" sz="1600" b="1"/>
              <a:t>&lt;p&gt;</a:t>
            </a:r>
            <a:r>
              <a:rPr lang="en-US" altLang="en-US" sz="1600"/>
              <a:t> element. The value of the title attribute will be displayed as a tooltip when you mouse over the paragraph</a:t>
            </a:r>
          </a:p>
          <a:p>
            <a:pPr algn="just">
              <a:lnSpc>
                <a:spcPct val="150000"/>
              </a:lnSpc>
            </a:pPr>
            <a:r>
              <a:rPr lang="en-US" altLang="en-US" sz="1600"/>
              <a:t>HTML links are defined with the &lt;a&gt; tag. The link address is specified in the </a:t>
            </a:r>
            <a:r>
              <a:rPr lang="en-US" altLang="en-US" sz="1600" b="1"/>
              <a:t>href attribute</a:t>
            </a:r>
          </a:p>
          <a:p>
            <a:r>
              <a:rPr lang="en-US" altLang="en-US" sz="1600" b="1"/>
              <a:t>Size Attributes: </a:t>
            </a:r>
            <a:r>
              <a:rPr lang="en-US" altLang="en-US" sz="1600"/>
              <a:t>HTML images are defined with the </a:t>
            </a:r>
            <a:r>
              <a:rPr lang="en-US" altLang="en-US" sz="1600" b="1"/>
              <a:t>&lt;img&gt;</a:t>
            </a:r>
            <a:r>
              <a:rPr lang="en-US" altLang="en-US" sz="1600"/>
              <a:t> tag. The filename of the source (</a:t>
            </a:r>
            <a:r>
              <a:rPr lang="en-US" altLang="en-US" sz="1600" b="1"/>
              <a:t>src</a:t>
            </a:r>
            <a:r>
              <a:rPr lang="en-US" altLang="en-US" sz="1600"/>
              <a:t>), and the size of the image (</a:t>
            </a:r>
            <a:r>
              <a:rPr lang="en-US" altLang="en-US" sz="1600" b="1"/>
              <a:t>width</a:t>
            </a:r>
            <a:r>
              <a:rPr lang="en-US" altLang="en-US" sz="1600"/>
              <a:t> and </a:t>
            </a:r>
            <a:r>
              <a:rPr lang="en-US" altLang="en-US" sz="1600" b="1"/>
              <a:t>height</a:t>
            </a:r>
            <a:r>
              <a:rPr lang="en-US" altLang="en-US" sz="1600"/>
              <a:t>) are all provided as </a:t>
            </a:r>
            <a:r>
              <a:rPr lang="en-US" altLang="en-US" sz="1600" b="1"/>
              <a:t>attributes.</a:t>
            </a:r>
          </a:p>
          <a:p>
            <a:r>
              <a:rPr lang="en-US" altLang="en-US" sz="1600" b="1"/>
              <a:t>alt Attribute: </a:t>
            </a:r>
            <a:r>
              <a:rPr lang="en-US" altLang="en-US" sz="1600"/>
              <a:t>The </a:t>
            </a:r>
            <a:r>
              <a:rPr lang="en-US" altLang="en-US" sz="1600" b="1"/>
              <a:t>alt</a:t>
            </a:r>
            <a:r>
              <a:rPr lang="en-US" altLang="en-US" sz="1600"/>
              <a:t> attribute specifies an alternative text to be used, when an image cannot be displayed.</a:t>
            </a:r>
          </a:p>
          <a:p>
            <a:endParaRPr lang="en-US" altLang="en-US" sz="1600"/>
          </a:p>
          <a:p>
            <a:pPr algn="just">
              <a:lnSpc>
                <a:spcPct val="150000"/>
              </a:lnSpc>
            </a:pPr>
            <a:endParaRPr lang="en-US" altLang="en-US" sz="1600" b="1"/>
          </a:p>
        </p:txBody>
      </p:sp>
      <p:sp>
        <p:nvSpPr>
          <p:cNvPr id="3" name="Title 2">
            <a:extLst>
              <a:ext uri="{FF2B5EF4-FFF2-40B4-BE49-F238E27FC236}">
                <a16:creationId xmlns:a16="http://schemas.microsoft.com/office/drawing/2014/main" xmlns="" id="{F2F041A2-C1BB-4DC1-A407-58C4BE142916}"/>
              </a:ext>
            </a:extLst>
          </p:cNvPr>
          <p:cNvSpPr>
            <a:spLocks noGrp="1"/>
          </p:cNvSpPr>
          <p:nvPr>
            <p:ph type="title"/>
          </p:nvPr>
        </p:nvSpPr>
        <p:spPr>
          <a:xfrm>
            <a:off x="1981200" y="0"/>
            <a:ext cx="8229600" cy="563562"/>
          </a:xfrm>
        </p:spPr>
        <p:txBody>
          <a:bodyPr>
            <a:normAutofit fontScale="90000"/>
          </a:bodyPr>
          <a:lstStyle/>
          <a:p>
            <a:pPr>
              <a:defRPr/>
            </a:pPr>
            <a:r>
              <a:rPr lang="en-US" dirty="0"/>
              <a:t/>
            </a:r>
            <a:br>
              <a:rPr lang="en-US" dirty="0"/>
            </a:br>
            <a:r>
              <a:rPr lang="en-US" dirty="0"/>
              <a:t>HTML Attributes</a:t>
            </a:r>
            <a:br>
              <a:rPr lang="en-US" dirty="0"/>
            </a:br>
            <a:endParaRPr lang="en-US" dirty="0"/>
          </a:p>
        </p:txBody>
      </p:sp>
      <p:sp>
        <p:nvSpPr>
          <p:cNvPr id="70660" name="Slide Number Placeholder 3">
            <a:extLst>
              <a:ext uri="{FF2B5EF4-FFF2-40B4-BE49-F238E27FC236}">
                <a16:creationId xmlns:a16="http://schemas.microsoft.com/office/drawing/2014/main" xmlns="" id="{EA9AEB75-3652-45C1-942D-E51146ED00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BAC4398-B09A-486C-9954-6C451DCB90CB}" type="slidenum">
              <a:rPr kumimoji="0" lang="en-US" altLang="en-US" sz="1000"/>
              <a:pPr/>
              <a:t>52</a:t>
            </a:fld>
            <a:endParaRPr kumimoji="0" lang="en-US" altLang="en-US" sz="1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A73096A-E605-450B-A159-DACF7330FF81}"/>
              </a:ext>
            </a:extLst>
          </p:cNvPr>
          <p:cNvSpPr>
            <a:spLocks noGrp="1"/>
          </p:cNvSpPr>
          <p:nvPr>
            <p:ph type="title"/>
          </p:nvPr>
        </p:nvSpPr>
        <p:spPr>
          <a:xfrm>
            <a:off x="2057400" y="0"/>
            <a:ext cx="8229600" cy="762000"/>
          </a:xfrm>
        </p:spPr>
        <p:txBody>
          <a:bodyPr>
            <a:normAutofit fontScale="90000"/>
          </a:bodyPr>
          <a:lstStyle/>
          <a:p>
            <a:pPr>
              <a:defRPr/>
            </a:pPr>
            <a:r>
              <a:rPr lang="en-US" dirty="0"/>
              <a:t/>
            </a:r>
            <a:br>
              <a:rPr lang="en-US" dirty="0"/>
            </a:br>
            <a:r>
              <a:rPr lang="en-US" dirty="0"/>
              <a:t>HTML Attributes List</a:t>
            </a:r>
            <a:br>
              <a:rPr lang="en-US" dirty="0"/>
            </a:br>
            <a:endParaRPr lang="en-US" dirty="0"/>
          </a:p>
        </p:txBody>
      </p:sp>
      <p:sp>
        <p:nvSpPr>
          <p:cNvPr id="71683" name="Slide Number Placeholder 3">
            <a:extLst>
              <a:ext uri="{FF2B5EF4-FFF2-40B4-BE49-F238E27FC236}">
                <a16:creationId xmlns:a16="http://schemas.microsoft.com/office/drawing/2014/main" xmlns="" id="{89819A1B-1E21-433D-8E8E-B2FA19F9DD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258EE67-420B-49A6-AA66-3591F64161DF}" type="slidenum">
              <a:rPr kumimoji="0" lang="en-US" altLang="en-US" sz="1000"/>
              <a:pPr/>
              <a:t>53</a:t>
            </a:fld>
            <a:endParaRPr kumimoji="0" lang="en-US" altLang="en-US" sz="1000"/>
          </a:p>
        </p:txBody>
      </p:sp>
      <p:graphicFrame>
        <p:nvGraphicFramePr>
          <p:cNvPr id="5" name="Table 4">
            <a:extLst>
              <a:ext uri="{FF2B5EF4-FFF2-40B4-BE49-F238E27FC236}">
                <a16:creationId xmlns:a16="http://schemas.microsoft.com/office/drawing/2014/main" xmlns="" id="{31A84795-C8CE-4568-91E7-B2BF234B0091}"/>
              </a:ext>
            </a:extLst>
          </p:cNvPr>
          <p:cNvGraphicFramePr>
            <a:graphicFrameLocks noGrp="1"/>
          </p:cNvGraphicFramePr>
          <p:nvPr/>
        </p:nvGraphicFramePr>
        <p:xfrm>
          <a:off x="2743200" y="1438276"/>
          <a:ext cx="7162800" cy="3133728"/>
        </p:xfrm>
        <a:graphic>
          <a:graphicData uri="http://schemas.openxmlformats.org/drawingml/2006/table">
            <a:tbl>
              <a:tblPr firstRow="1" bandRow="1">
                <a:tableStyleId>{5C22544A-7EE6-4342-B048-85BDC9FD1C3A}</a:tableStyleId>
              </a:tblPr>
              <a:tblGrid>
                <a:gridCol w="1522095">
                  <a:extLst>
                    <a:ext uri="{9D8B030D-6E8A-4147-A177-3AD203B41FA5}">
                      <a16:colId xmlns:a16="http://schemas.microsoft.com/office/drawing/2014/main" xmlns="" val="20000"/>
                    </a:ext>
                  </a:extLst>
                </a:gridCol>
                <a:gridCol w="5640705">
                  <a:extLst>
                    <a:ext uri="{9D8B030D-6E8A-4147-A177-3AD203B41FA5}">
                      <a16:colId xmlns:a16="http://schemas.microsoft.com/office/drawing/2014/main" xmlns="" val="20001"/>
                    </a:ext>
                  </a:extLst>
                </a:gridCol>
              </a:tblGrid>
              <a:tr h="370724">
                <a:tc>
                  <a:txBody>
                    <a:bodyPr/>
                    <a:lstStyle/>
                    <a:p>
                      <a:r>
                        <a:rPr lang="en-US" sz="1800" dirty="0"/>
                        <a:t>Attribute</a:t>
                      </a:r>
                    </a:p>
                  </a:txBody>
                  <a:tcPr marT="45707" marB="45707" anchor="ctr"/>
                </a:tc>
                <a:tc>
                  <a:txBody>
                    <a:bodyPr/>
                    <a:lstStyle/>
                    <a:p>
                      <a:r>
                        <a:rPr lang="en-US" sz="1800" dirty="0"/>
                        <a:t>Description</a:t>
                      </a:r>
                    </a:p>
                  </a:txBody>
                  <a:tcPr marT="45707" marB="45707" anchor="ctr"/>
                </a:tc>
                <a:extLst>
                  <a:ext uri="{0D108BD9-81ED-4DB2-BD59-A6C34878D82A}">
                    <a16:rowId xmlns:a16="http://schemas.microsoft.com/office/drawing/2014/main" xmlns="" val="10000"/>
                  </a:ext>
                </a:extLst>
              </a:tr>
              <a:tr h="640053">
                <a:tc>
                  <a:txBody>
                    <a:bodyPr/>
                    <a:lstStyle/>
                    <a:p>
                      <a:r>
                        <a:rPr lang="en-US" sz="1800" dirty="0"/>
                        <a:t>alt</a:t>
                      </a:r>
                    </a:p>
                  </a:txBody>
                  <a:tcPr marT="45707" marB="45707" anchor="ctr"/>
                </a:tc>
                <a:tc>
                  <a:txBody>
                    <a:bodyPr/>
                    <a:lstStyle/>
                    <a:p>
                      <a:r>
                        <a:rPr lang="en-US" sz="1800"/>
                        <a:t>Specifies an alternative text for an image, when the image cannot be displayed</a:t>
                      </a:r>
                    </a:p>
                  </a:txBody>
                  <a:tcPr marT="45707" marB="45707" anchor="ctr"/>
                </a:tc>
                <a:extLst>
                  <a:ext uri="{0D108BD9-81ED-4DB2-BD59-A6C34878D82A}">
                    <a16:rowId xmlns:a16="http://schemas.microsoft.com/office/drawing/2014/main" xmlns="" val="10001"/>
                  </a:ext>
                </a:extLst>
              </a:tr>
              <a:tr h="370724">
                <a:tc>
                  <a:txBody>
                    <a:bodyPr/>
                    <a:lstStyle/>
                    <a:p>
                      <a:r>
                        <a:rPr lang="en-US" sz="1800" dirty="0" err="1"/>
                        <a:t>href</a:t>
                      </a:r>
                      <a:endParaRPr lang="en-US" sz="1800" dirty="0"/>
                    </a:p>
                  </a:txBody>
                  <a:tcPr marT="45707" marB="45707" anchor="ctr"/>
                </a:tc>
                <a:tc>
                  <a:txBody>
                    <a:bodyPr/>
                    <a:lstStyle/>
                    <a:p>
                      <a:r>
                        <a:rPr lang="en-US" sz="1800"/>
                        <a:t>Specifies the URL (web address) for a link</a:t>
                      </a:r>
                    </a:p>
                  </a:txBody>
                  <a:tcPr marT="45707" marB="45707" anchor="ctr"/>
                </a:tc>
                <a:extLst>
                  <a:ext uri="{0D108BD9-81ED-4DB2-BD59-A6C34878D82A}">
                    <a16:rowId xmlns:a16="http://schemas.microsoft.com/office/drawing/2014/main" xmlns="" val="10002"/>
                  </a:ext>
                </a:extLst>
              </a:tr>
              <a:tr h="370724">
                <a:tc>
                  <a:txBody>
                    <a:bodyPr/>
                    <a:lstStyle/>
                    <a:p>
                      <a:r>
                        <a:rPr lang="en-US" sz="1800" dirty="0"/>
                        <a:t>id</a:t>
                      </a:r>
                    </a:p>
                  </a:txBody>
                  <a:tcPr marT="45707" marB="45707" anchor="ctr"/>
                </a:tc>
                <a:tc>
                  <a:txBody>
                    <a:bodyPr/>
                    <a:lstStyle/>
                    <a:p>
                      <a:r>
                        <a:rPr lang="en-US" sz="1800"/>
                        <a:t>Specifies a unique id for an element</a:t>
                      </a:r>
                    </a:p>
                  </a:txBody>
                  <a:tcPr marT="45707" marB="45707" anchor="ctr"/>
                </a:tc>
                <a:extLst>
                  <a:ext uri="{0D108BD9-81ED-4DB2-BD59-A6C34878D82A}">
                    <a16:rowId xmlns:a16="http://schemas.microsoft.com/office/drawing/2014/main" xmlns="" val="10003"/>
                  </a:ext>
                </a:extLst>
              </a:tr>
              <a:tr h="370724">
                <a:tc>
                  <a:txBody>
                    <a:bodyPr/>
                    <a:lstStyle/>
                    <a:p>
                      <a:r>
                        <a:rPr lang="en-US" sz="1800" dirty="0" err="1"/>
                        <a:t>src</a:t>
                      </a:r>
                      <a:endParaRPr lang="en-US" sz="1800" dirty="0"/>
                    </a:p>
                  </a:txBody>
                  <a:tcPr marT="45707" marB="45707" anchor="ctr"/>
                </a:tc>
                <a:tc>
                  <a:txBody>
                    <a:bodyPr/>
                    <a:lstStyle/>
                    <a:p>
                      <a:r>
                        <a:rPr lang="en-US" sz="1800"/>
                        <a:t>Specifies the URL (web address) for an image</a:t>
                      </a:r>
                    </a:p>
                  </a:txBody>
                  <a:tcPr marT="45707" marB="45707" anchor="ctr"/>
                </a:tc>
                <a:extLst>
                  <a:ext uri="{0D108BD9-81ED-4DB2-BD59-A6C34878D82A}">
                    <a16:rowId xmlns:a16="http://schemas.microsoft.com/office/drawing/2014/main" xmlns="" val="10004"/>
                  </a:ext>
                </a:extLst>
              </a:tr>
              <a:tr h="370724">
                <a:tc>
                  <a:txBody>
                    <a:bodyPr/>
                    <a:lstStyle/>
                    <a:p>
                      <a:r>
                        <a:rPr lang="en-US" sz="1800" dirty="0"/>
                        <a:t>style</a:t>
                      </a:r>
                    </a:p>
                  </a:txBody>
                  <a:tcPr marT="45707" marB="45707" anchor="ctr"/>
                </a:tc>
                <a:tc>
                  <a:txBody>
                    <a:bodyPr/>
                    <a:lstStyle/>
                    <a:p>
                      <a:r>
                        <a:rPr lang="en-US" sz="1800"/>
                        <a:t>Specifies an inline CSS style for an element</a:t>
                      </a:r>
                    </a:p>
                  </a:txBody>
                  <a:tcPr marT="45707" marB="45707" anchor="ctr"/>
                </a:tc>
                <a:extLst>
                  <a:ext uri="{0D108BD9-81ED-4DB2-BD59-A6C34878D82A}">
                    <a16:rowId xmlns:a16="http://schemas.microsoft.com/office/drawing/2014/main" xmlns="" val="10005"/>
                  </a:ext>
                </a:extLst>
              </a:tr>
              <a:tr h="640053">
                <a:tc>
                  <a:txBody>
                    <a:bodyPr/>
                    <a:lstStyle/>
                    <a:p>
                      <a:r>
                        <a:rPr lang="en-US" sz="1800"/>
                        <a:t>title</a:t>
                      </a:r>
                    </a:p>
                  </a:txBody>
                  <a:tcPr marT="45707" marB="45707" anchor="ctr"/>
                </a:tc>
                <a:tc>
                  <a:txBody>
                    <a:bodyPr/>
                    <a:lstStyle/>
                    <a:p>
                      <a:r>
                        <a:rPr lang="en-US" sz="1800" dirty="0"/>
                        <a:t>Specifies extra information about an element (displayed as a tool tip)</a:t>
                      </a:r>
                    </a:p>
                  </a:txBody>
                  <a:tcPr marT="45707" marB="45707" anchor="ct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a:extLst>
              <a:ext uri="{FF2B5EF4-FFF2-40B4-BE49-F238E27FC236}">
                <a16:creationId xmlns:a16="http://schemas.microsoft.com/office/drawing/2014/main" xmlns="" id="{6265A004-A14C-425B-AFF2-933E4E15F1C8}"/>
              </a:ext>
            </a:extLst>
          </p:cNvPr>
          <p:cNvSpPr>
            <a:spLocks noGrp="1"/>
          </p:cNvSpPr>
          <p:nvPr>
            <p:ph idx="1"/>
          </p:nvPr>
        </p:nvSpPr>
        <p:spPr>
          <a:xfrm>
            <a:off x="1524000" y="609601"/>
            <a:ext cx="6096000" cy="4525963"/>
          </a:xfrm>
        </p:spPr>
        <p:txBody>
          <a:bodyPr/>
          <a:lstStyle/>
          <a:p>
            <a:pPr algn="just">
              <a:buFont typeface="Wingdings 3" panose="05040102010807070707" pitchFamily="18" charset="2"/>
              <a:buNone/>
            </a:pPr>
            <a:r>
              <a:rPr lang="en-US" altLang="en-US" sz="1400"/>
              <a:t>&lt;!DOCTYPE html&gt;</a:t>
            </a:r>
          </a:p>
          <a:p>
            <a:pPr algn="just">
              <a:buFont typeface="Wingdings 3" panose="05040102010807070707" pitchFamily="18" charset="2"/>
              <a:buNone/>
            </a:pPr>
            <a:r>
              <a:rPr lang="en-US" altLang="en-US" sz="1400"/>
              <a:t>&lt;html&gt;</a:t>
            </a:r>
          </a:p>
          <a:p>
            <a:pPr algn="just">
              <a:buFont typeface="Wingdings 3" panose="05040102010807070707" pitchFamily="18" charset="2"/>
              <a:buNone/>
            </a:pPr>
            <a:r>
              <a:rPr lang="en-US" altLang="en-US" sz="1400"/>
              <a:t>&lt;body&gt;</a:t>
            </a:r>
          </a:p>
          <a:p>
            <a:pPr algn="just">
              <a:buFont typeface="Wingdings 3" panose="05040102010807070707" pitchFamily="18" charset="2"/>
              <a:buNone/>
            </a:pPr>
            <a:r>
              <a:rPr lang="en-US" altLang="en-US" sz="1400"/>
              <a:t>&lt;h2&gt;The title attribute&lt;/h2&gt;</a:t>
            </a:r>
          </a:p>
          <a:p>
            <a:pPr algn="just">
              <a:buFont typeface="Wingdings 3" panose="05040102010807070707" pitchFamily="18" charset="2"/>
              <a:buNone/>
            </a:pPr>
            <a:r>
              <a:rPr lang="en-US" altLang="en-US" sz="1400"/>
              <a:t>&lt;p title="I'm a tooltip"&gt;</a:t>
            </a:r>
          </a:p>
          <a:p>
            <a:pPr algn="just">
              <a:buFont typeface="Wingdings 3" panose="05040102010807070707" pitchFamily="18" charset="2"/>
              <a:buNone/>
            </a:pPr>
            <a:r>
              <a:rPr lang="en-US" altLang="en-US" sz="1400"/>
              <a:t>Mouse over paragraph to display title attribute</a:t>
            </a:r>
          </a:p>
          <a:p>
            <a:pPr algn="just">
              <a:buFont typeface="Wingdings 3" panose="05040102010807070707" pitchFamily="18" charset="2"/>
              <a:buNone/>
            </a:pPr>
            <a:r>
              <a:rPr lang="en-US" altLang="en-US" sz="1400"/>
              <a:t>&lt;/p&gt; &lt;br&gt;</a:t>
            </a:r>
          </a:p>
          <a:p>
            <a:pPr algn="just">
              <a:buFont typeface="Wingdings 3" panose="05040102010807070707" pitchFamily="18" charset="2"/>
              <a:buNone/>
            </a:pPr>
            <a:r>
              <a:rPr lang="en-US" altLang="en-US" sz="1400"/>
              <a:t>&lt;a href="https://www.bdjobs.com"&gt;This is a link&lt;/a&gt; &lt;br&gt;</a:t>
            </a:r>
          </a:p>
          <a:p>
            <a:pPr algn="just">
              <a:buFont typeface="Wingdings 3" panose="05040102010807070707" pitchFamily="18" charset="2"/>
              <a:buNone/>
            </a:pPr>
            <a:r>
              <a:rPr lang="en-US" altLang="en-US" sz="1400"/>
              <a:t>&lt;img src="job.jpg" width="104" height="142"&gt; &lt;br&gt;</a:t>
            </a:r>
          </a:p>
          <a:p>
            <a:pPr algn="just">
              <a:buFont typeface="Wingdings 3" panose="05040102010807070707" pitchFamily="18" charset="2"/>
              <a:buNone/>
            </a:pPr>
            <a:r>
              <a:rPr lang="en-US" altLang="en-US" sz="1400"/>
              <a:t>&lt;img src="jobs.jpg" alt="image unload" width="104" height="142"&gt;</a:t>
            </a:r>
          </a:p>
          <a:p>
            <a:pPr algn="just">
              <a:buFont typeface="Wingdings 3" panose="05040102010807070707" pitchFamily="18" charset="2"/>
              <a:buNone/>
            </a:pPr>
            <a:endParaRPr lang="en-US" altLang="en-US" sz="1400"/>
          </a:p>
          <a:p>
            <a:pPr algn="just">
              <a:buFont typeface="Wingdings 3" panose="05040102010807070707" pitchFamily="18" charset="2"/>
              <a:buNone/>
            </a:pPr>
            <a:r>
              <a:rPr lang="en-US" altLang="en-US" sz="1400"/>
              <a:t>&lt;/body&gt;</a:t>
            </a:r>
          </a:p>
          <a:p>
            <a:pPr algn="just">
              <a:buFont typeface="Wingdings 3" panose="05040102010807070707" pitchFamily="18" charset="2"/>
              <a:buNone/>
            </a:pPr>
            <a:r>
              <a:rPr lang="en-US" altLang="en-US" sz="1400"/>
              <a:t>&lt;/html&gt;</a:t>
            </a:r>
          </a:p>
        </p:txBody>
      </p:sp>
      <p:sp>
        <p:nvSpPr>
          <p:cNvPr id="3" name="Title 2">
            <a:extLst>
              <a:ext uri="{FF2B5EF4-FFF2-40B4-BE49-F238E27FC236}">
                <a16:creationId xmlns:a16="http://schemas.microsoft.com/office/drawing/2014/main" xmlns="" id="{7ABC73C5-0701-4FD8-9AB1-4E740802656F}"/>
              </a:ext>
            </a:extLst>
          </p:cNvPr>
          <p:cNvSpPr>
            <a:spLocks noGrp="1"/>
          </p:cNvSpPr>
          <p:nvPr>
            <p:ph type="title"/>
          </p:nvPr>
        </p:nvSpPr>
        <p:spPr>
          <a:xfrm>
            <a:off x="1600200" y="-30162"/>
            <a:ext cx="8229600" cy="792162"/>
          </a:xfrm>
        </p:spPr>
        <p:txBody>
          <a:bodyPr/>
          <a:lstStyle/>
          <a:p>
            <a:pPr>
              <a:defRPr/>
            </a:pPr>
            <a:r>
              <a:rPr lang="en-US" dirty="0"/>
              <a:t>HTML Attributes Example</a:t>
            </a:r>
          </a:p>
        </p:txBody>
      </p:sp>
      <p:sp>
        <p:nvSpPr>
          <p:cNvPr id="72708" name="Slide Number Placeholder 3">
            <a:extLst>
              <a:ext uri="{FF2B5EF4-FFF2-40B4-BE49-F238E27FC236}">
                <a16:creationId xmlns:a16="http://schemas.microsoft.com/office/drawing/2014/main" xmlns="" id="{22252BA0-2419-41C9-B8E0-7EB2C4407C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A2109A3-2A38-4254-8522-A2A0399F5713}" type="slidenum">
              <a:rPr kumimoji="0" lang="en-US" altLang="en-US" sz="1000"/>
              <a:pPr/>
              <a:t>54</a:t>
            </a:fld>
            <a:endParaRPr kumimoji="0" lang="en-US" altLang="en-US" sz="1000"/>
          </a:p>
        </p:txBody>
      </p:sp>
      <p:pic>
        <p:nvPicPr>
          <p:cNvPr id="72709" name="Picture 3" descr="C:\Users\User\Desktop\4.png">
            <a:extLst>
              <a:ext uri="{FF2B5EF4-FFF2-40B4-BE49-F238E27FC236}">
                <a16:creationId xmlns:a16="http://schemas.microsoft.com/office/drawing/2014/main" xmlns="" id="{89898E94-F492-45CA-9C14-0053C0703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14" y="1066800"/>
            <a:ext cx="3011487"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xmlns="" id="{E8F4CD1B-C7FA-4D4A-955C-3210462AD4B1}"/>
              </a:ext>
            </a:extLst>
          </p:cNvPr>
          <p:cNvSpPr>
            <a:spLocks noGrp="1"/>
          </p:cNvSpPr>
          <p:nvPr>
            <p:ph idx="1"/>
          </p:nvPr>
        </p:nvSpPr>
        <p:spPr>
          <a:xfrm>
            <a:off x="1981200" y="1265238"/>
            <a:ext cx="8229600" cy="4525962"/>
          </a:xfrm>
        </p:spPr>
        <p:txBody>
          <a:bodyPr/>
          <a:lstStyle/>
          <a:p>
            <a:pPr eaLnBrk="1" hangingPunct="1">
              <a:lnSpc>
                <a:spcPct val="150000"/>
              </a:lnSpc>
            </a:pPr>
            <a:r>
              <a:rPr lang="en-US" altLang="en-US"/>
              <a:t>&lt;body bgcolor=“colorname”&gt;</a:t>
            </a:r>
          </a:p>
          <a:p>
            <a:pPr eaLnBrk="1" hangingPunct="1">
              <a:lnSpc>
                <a:spcPct val="150000"/>
              </a:lnSpc>
            </a:pPr>
            <a:r>
              <a:rPr lang="en-US" altLang="en-US"/>
              <a:t>No closing tag required</a:t>
            </a:r>
          </a:p>
          <a:p>
            <a:pPr eaLnBrk="1" hangingPunct="1">
              <a:lnSpc>
                <a:spcPct val="150000"/>
              </a:lnSpc>
            </a:pPr>
            <a:r>
              <a:rPr lang="en-US" altLang="en-US"/>
              <a:t>You can use the names of colors: green, pink, etc.</a:t>
            </a:r>
          </a:p>
          <a:p>
            <a:pPr eaLnBrk="1" hangingPunct="1">
              <a:lnSpc>
                <a:spcPct val="150000"/>
              </a:lnSpc>
            </a:pPr>
            <a:r>
              <a:rPr lang="en-US" altLang="en-US"/>
              <a:t>You can also use hex values for the colors - an alphanumeric code that gives different shades of green, pink, etc.</a:t>
            </a:r>
          </a:p>
        </p:txBody>
      </p:sp>
      <p:sp>
        <p:nvSpPr>
          <p:cNvPr id="73731" name="Slide Number Placeholder 5">
            <a:extLst>
              <a:ext uri="{FF2B5EF4-FFF2-40B4-BE49-F238E27FC236}">
                <a16:creationId xmlns:a16="http://schemas.microsoft.com/office/drawing/2014/main" xmlns="" id="{AA9EEB27-FBF1-4207-A3ED-3CAB9D4A32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94830D2-F722-4CBB-BCC9-D70A28225D2D}" type="slidenum">
              <a:rPr kumimoji="0" lang="en-US" altLang="en-US" sz="1000"/>
              <a:pPr/>
              <a:t>55</a:t>
            </a:fld>
            <a:endParaRPr kumimoji="0" lang="en-US" altLang="en-US" sz="1000"/>
          </a:p>
        </p:txBody>
      </p:sp>
      <p:sp>
        <p:nvSpPr>
          <p:cNvPr id="332802" name="Rectangle 2">
            <a:extLst>
              <a:ext uri="{FF2B5EF4-FFF2-40B4-BE49-F238E27FC236}">
                <a16:creationId xmlns:a16="http://schemas.microsoft.com/office/drawing/2014/main" xmlns="" id="{8F96BC69-C2C0-40C2-BBE4-B2FE91994407}"/>
              </a:ext>
            </a:extLst>
          </p:cNvPr>
          <p:cNvSpPr>
            <a:spLocks noGrp="1" noChangeArrowheads="1"/>
          </p:cNvSpPr>
          <p:nvPr>
            <p:ph type="title"/>
          </p:nvPr>
        </p:nvSpPr>
        <p:spPr>
          <a:xfrm>
            <a:off x="1600200" y="76200"/>
            <a:ext cx="8229600" cy="1143000"/>
          </a:xfrm>
        </p:spPr>
        <p:txBody>
          <a:bodyPr/>
          <a:lstStyle/>
          <a:p>
            <a:pPr>
              <a:defRPr/>
            </a:pPr>
            <a:r>
              <a:rPr lang="en-US" dirty="0"/>
              <a:t>Background Color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a:extLst>
              <a:ext uri="{FF2B5EF4-FFF2-40B4-BE49-F238E27FC236}">
                <a16:creationId xmlns:a16="http://schemas.microsoft.com/office/drawing/2014/main" xmlns="" id="{5CD4DF9E-6BCD-496A-B68B-7BF4BCC7A6E9}"/>
              </a:ext>
            </a:extLst>
          </p:cNvPr>
          <p:cNvSpPr>
            <a:spLocks noGrp="1"/>
          </p:cNvSpPr>
          <p:nvPr>
            <p:ph idx="1"/>
          </p:nvPr>
        </p:nvSpPr>
        <p:spPr>
          <a:xfrm>
            <a:off x="1524000" y="533400"/>
            <a:ext cx="5181600" cy="5473700"/>
          </a:xfrm>
        </p:spPr>
        <p:txBody>
          <a:bodyPr>
            <a:normAutofit fontScale="92500" lnSpcReduction="20000"/>
          </a:bodyPr>
          <a:lstStyle/>
          <a:p>
            <a:pPr>
              <a:buFont typeface="Wingdings 3" panose="05040102010807070707" pitchFamily="18" charset="2"/>
              <a:buNone/>
            </a:pPr>
            <a:r>
              <a:rPr lang="en-US" altLang="en-US" sz="1400"/>
              <a:t>&lt;!DOCTYPE html&gt;</a:t>
            </a:r>
          </a:p>
          <a:p>
            <a:pPr>
              <a:buFont typeface="Wingdings 3" panose="05040102010807070707" pitchFamily="18" charset="2"/>
              <a:buNone/>
            </a:pPr>
            <a:r>
              <a:rPr lang="en-US" altLang="en-US" sz="1400"/>
              <a:t>&lt;html&gt;</a:t>
            </a:r>
          </a:p>
          <a:p>
            <a:pPr>
              <a:buFont typeface="Wingdings 3" panose="05040102010807070707" pitchFamily="18" charset="2"/>
              <a:buNone/>
            </a:pPr>
            <a:r>
              <a:rPr lang="en-US" altLang="en-US" sz="1400"/>
              <a:t>&lt;body&gt;</a:t>
            </a:r>
          </a:p>
          <a:p>
            <a:pPr>
              <a:buFont typeface="Wingdings 3" panose="05040102010807070707" pitchFamily="18" charset="2"/>
              <a:buNone/>
            </a:pPr>
            <a:r>
              <a:rPr lang="en-US" altLang="en-US" sz="1400"/>
              <a:t>&lt;h2 style="background-color:red"&gt;</a:t>
            </a:r>
          </a:p>
          <a:p>
            <a:pPr>
              <a:buFont typeface="Wingdings 3" panose="05040102010807070707" pitchFamily="18" charset="2"/>
              <a:buNone/>
            </a:pPr>
            <a:r>
              <a:rPr lang="en-US" altLang="en-US" sz="1400"/>
              <a:t>Background-color set by using red</a:t>
            </a:r>
          </a:p>
          <a:p>
            <a:pPr>
              <a:buFont typeface="Wingdings 3" panose="05040102010807070707" pitchFamily="18" charset="2"/>
              <a:buNone/>
            </a:pPr>
            <a:r>
              <a:rPr lang="en-US" altLang="en-US" sz="1400"/>
              <a:t>&lt;/h2&gt;</a:t>
            </a:r>
          </a:p>
          <a:p>
            <a:pPr>
              <a:buFont typeface="Wingdings 3" panose="05040102010807070707" pitchFamily="18" charset="2"/>
              <a:buNone/>
            </a:pPr>
            <a:r>
              <a:rPr lang="en-US" altLang="en-US" sz="1400"/>
              <a:t>&lt;h2 style="background-color:rgb(255,0,0);color:blue"&gt;</a:t>
            </a:r>
          </a:p>
          <a:p>
            <a:pPr>
              <a:buFont typeface="Wingdings 3" panose="05040102010807070707" pitchFamily="18" charset="2"/>
              <a:buNone/>
            </a:pPr>
            <a:r>
              <a:rPr lang="en-US" altLang="en-US" sz="1400"/>
              <a:t>Background-color set by using rgb(255,0,0)</a:t>
            </a:r>
          </a:p>
          <a:p>
            <a:pPr>
              <a:buFont typeface="Wingdings 3" panose="05040102010807070707" pitchFamily="18" charset="2"/>
              <a:buNone/>
            </a:pPr>
            <a:r>
              <a:rPr lang="en-US" altLang="en-US" sz="1400"/>
              <a:t>&lt;/h2&gt;</a:t>
            </a:r>
          </a:p>
          <a:p>
            <a:pPr>
              <a:buFont typeface="Wingdings 3" panose="05040102010807070707" pitchFamily="18" charset="2"/>
              <a:buNone/>
            </a:pPr>
            <a:r>
              <a:rPr lang="en-US" altLang="en-US" sz="1400"/>
              <a:t>&lt;h2 style="background-color:rgb(0,0,0);color:white"&gt;</a:t>
            </a:r>
          </a:p>
          <a:p>
            <a:pPr>
              <a:buFont typeface="Wingdings 3" panose="05040102010807070707" pitchFamily="18" charset="2"/>
              <a:buNone/>
            </a:pPr>
            <a:r>
              <a:rPr lang="en-US" altLang="en-US" sz="1400"/>
              <a:t>Background-color set by using rgb(0,0,0)</a:t>
            </a:r>
          </a:p>
          <a:p>
            <a:pPr>
              <a:buFont typeface="Wingdings 3" panose="05040102010807070707" pitchFamily="18" charset="2"/>
              <a:buNone/>
            </a:pPr>
            <a:r>
              <a:rPr lang="en-US" altLang="en-US" sz="1400"/>
              <a:t>&lt;/h2&gt;</a:t>
            </a:r>
          </a:p>
          <a:p>
            <a:pPr>
              <a:buFont typeface="Wingdings 3" panose="05040102010807070707" pitchFamily="18" charset="2"/>
              <a:buNone/>
            </a:pPr>
            <a:r>
              <a:rPr lang="en-US" altLang="en-US" sz="1400"/>
              <a:t>&lt;h2 style="background-color:#FF0000"&gt;</a:t>
            </a:r>
          </a:p>
          <a:p>
            <a:pPr>
              <a:buFont typeface="Wingdings 3" panose="05040102010807070707" pitchFamily="18" charset="2"/>
              <a:buNone/>
            </a:pPr>
            <a:r>
              <a:rPr lang="en-US" altLang="en-US" sz="1400"/>
              <a:t>Background-color set by using #FF0000</a:t>
            </a:r>
          </a:p>
          <a:p>
            <a:pPr>
              <a:buFont typeface="Wingdings 3" panose="05040102010807070707" pitchFamily="18" charset="2"/>
              <a:buNone/>
            </a:pPr>
            <a:r>
              <a:rPr lang="en-US" altLang="en-US" sz="1400"/>
              <a:t>&lt;/h2&gt;</a:t>
            </a:r>
          </a:p>
          <a:p>
            <a:pPr>
              <a:buFont typeface="Wingdings 3" panose="05040102010807070707" pitchFamily="18" charset="2"/>
              <a:buNone/>
            </a:pPr>
            <a:r>
              <a:rPr lang="en-US" altLang="en-US" sz="1400"/>
              <a:t>&lt;h2 style="background-color:#000000;color:white"&gt;</a:t>
            </a:r>
          </a:p>
          <a:p>
            <a:pPr>
              <a:buFont typeface="Wingdings 3" panose="05040102010807070707" pitchFamily="18" charset="2"/>
              <a:buNone/>
            </a:pPr>
            <a:r>
              <a:rPr lang="en-US" altLang="en-US" sz="1400"/>
              <a:t>Background-color set by using #000000</a:t>
            </a:r>
          </a:p>
          <a:p>
            <a:pPr>
              <a:buFont typeface="Wingdings 3" panose="05040102010807070707" pitchFamily="18" charset="2"/>
              <a:buNone/>
            </a:pPr>
            <a:r>
              <a:rPr lang="en-US" altLang="en-US" sz="1400"/>
              <a:t>&lt;/h2&gt;</a:t>
            </a:r>
          </a:p>
          <a:p>
            <a:pPr>
              <a:buFont typeface="Wingdings 3" panose="05040102010807070707" pitchFamily="18" charset="2"/>
              <a:buNone/>
            </a:pPr>
            <a:r>
              <a:rPr lang="en-US" altLang="en-US" sz="1400"/>
              <a:t>&lt;/body&gt;</a:t>
            </a:r>
          </a:p>
          <a:p>
            <a:pPr>
              <a:buFont typeface="Wingdings 3" panose="05040102010807070707" pitchFamily="18" charset="2"/>
              <a:buNone/>
            </a:pPr>
            <a:r>
              <a:rPr lang="en-US" altLang="en-US" sz="1400"/>
              <a:t>&lt;/html&gt;</a:t>
            </a:r>
          </a:p>
          <a:p>
            <a:pPr>
              <a:buFont typeface="Wingdings 3" panose="05040102010807070707" pitchFamily="18" charset="2"/>
              <a:buNone/>
            </a:pPr>
            <a:endParaRPr lang="en-US" altLang="en-US" sz="1100"/>
          </a:p>
        </p:txBody>
      </p:sp>
      <p:sp>
        <p:nvSpPr>
          <p:cNvPr id="3" name="Title 2">
            <a:extLst>
              <a:ext uri="{FF2B5EF4-FFF2-40B4-BE49-F238E27FC236}">
                <a16:creationId xmlns:a16="http://schemas.microsoft.com/office/drawing/2014/main" xmlns="" id="{7FFA5FCF-C29A-4301-972A-F096C43C8C8F}"/>
              </a:ext>
            </a:extLst>
          </p:cNvPr>
          <p:cNvSpPr>
            <a:spLocks noGrp="1"/>
          </p:cNvSpPr>
          <p:nvPr>
            <p:ph type="title"/>
          </p:nvPr>
        </p:nvSpPr>
        <p:spPr>
          <a:xfrm>
            <a:off x="1981200" y="-76200"/>
            <a:ext cx="8229600" cy="715962"/>
          </a:xfrm>
        </p:spPr>
        <p:txBody>
          <a:bodyPr>
            <a:normAutofit/>
          </a:bodyPr>
          <a:lstStyle/>
          <a:p>
            <a:pPr>
              <a:defRPr/>
            </a:pPr>
            <a:r>
              <a:rPr lang="en-US" dirty="0"/>
              <a:t>Background Color Example</a:t>
            </a:r>
          </a:p>
        </p:txBody>
      </p:sp>
      <p:sp>
        <p:nvSpPr>
          <p:cNvPr id="74756" name="Slide Number Placeholder 3">
            <a:extLst>
              <a:ext uri="{FF2B5EF4-FFF2-40B4-BE49-F238E27FC236}">
                <a16:creationId xmlns:a16="http://schemas.microsoft.com/office/drawing/2014/main" xmlns="" id="{BEF280DD-9EBB-47E3-BA76-C3CA081030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1ACD0E7-8BF6-4B13-9907-280364A3A616}" type="slidenum">
              <a:rPr kumimoji="0" lang="en-US" altLang="en-US" sz="1000"/>
              <a:pPr/>
              <a:t>56</a:t>
            </a:fld>
            <a:endParaRPr kumimoji="0" lang="en-US" altLang="en-US" sz="1000"/>
          </a:p>
        </p:txBody>
      </p:sp>
      <p:pic>
        <p:nvPicPr>
          <p:cNvPr id="74757" name="Picture 2" descr="C:\Users\User\Desktop\Untitled.png">
            <a:extLst>
              <a:ext uri="{FF2B5EF4-FFF2-40B4-BE49-F238E27FC236}">
                <a16:creationId xmlns:a16="http://schemas.microsoft.com/office/drawing/2014/main" xmlns="" id="{6194DDD2-39A5-424F-A888-95656E298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1" y="533400"/>
            <a:ext cx="34385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xmlns="" id="{A0663E92-D624-4011-ACB9-15816CC60550}"/>
              </a:ext>
            </a:extLst>
          </p:cNvPr>
          <p:cNvSpPr>
            <a:spLocks noGrp="1"/>
          </p:cNvSpPr>
          <p:nvPr>
            <p:ph idx="1"/>
          </p:nvPr>
        </p:nvSpPr>
        <p:spPr>
          <a:xfrm>
            <a:off x="2133600" y="1447800"/>
            <a:ext cx="7848600" cy="5410200"/>
          </a:xfrm>
        </p:spPr>
        <p:txBody>
          <a:bodyPr/>
          <a:lstStyle/>
          <a:p>
            <a:pPr eaLnBrk="1" hangingPunct="1">
              <a:lnSpc>
                <a:spcPct val="90000"/>
              </a:lnSpc>
            </a:pPr>
            <a:r>
              <a:rPr lang="en-US" altLang="en-US"/>
              <a:t>You can format text using HTML font tags:</a:t>
            </a:r>
          </a:p>
          <a:p>
            <a:pPr lvl="1" eaLnBrk="1" hangingPunct="1">
              <a:lnSpc>
                <a:spcPct val="90000"/>
              </a:lnSpc>
            </a:pPr>
            <a:r>
              <a:rPr lang="en-US" altLang="en-US"/>
              <a:t>&lt;em&gt;&lt;/em&gt; It renders as emphasized text.</a:t>
            </a:r>
          </a:p>
          <a:p>
            <a:pPr lvl="1" eaLnBrk="1" hangingPunct="1">
              <a:lnSpc>
                <a:spcPct val="90000"/>
              </a:lnSpc>
            </a:pPr>
            <a:r>
              <a:rPr lang="en-US" altLang="en-US"/>
              <a:t>&lt;strong&gt;&lt;/strong&gt; Renders as </a:t>
            </a:r>
            <a:r>
              <a:rPr lang="en-US" altLang="en-US" b="1"/>
              <a:t>bold text </a:t>
            </a:r>
            <a:r>
              <a:rPr lang="en-US" altLang="en-US"/>
              <a:t>style. </a:t>
            </a:r>
          </a:p>
          <a:p>
            <a:pPr lvl="1" eaLnBrk="1" hangingPunct="1">
              <a:lnSpc>
                <a:spcPct val="90000"/>
              </a:lnSpc>
            </a:pPr>
            <a:r>
              <a:rPr lang="en-US" altLang="en-US"/>
              <a:t>&lt;font size=“#”&gt;&lt;/font&gt; Renders text different sizes.  The attribute values range from 1 - 7, with 1 being the smallest.</a:t>
            </a:r>
          </a:p>
          <a:p>
            <a:pPr lvl="1" eaLnBrk="1" hangingPunct="1">
              <a:lnSpc>
                <a:spcPct val="90000"/>
              </a:lnSpc>
            </a:pPr>
            <a:r>
              <a:rPr lang="en-US" altLang="en-US"/>
              <a:t>&lt;font color=“color”&gt;&lt;/font&gt; Renders text a </a:t>
            </a:r>
            <a:r>
              <a:rPr lang="en-US" altLang="en-US" b="1"/>
              <a:t>different color </a:t>
            </a:r>
          </a:p>
          <a:p>
            <a:pPr lvl="1" eaLnBrk="1" hangingPunct="1">
              <a:lnSpc>
                <a:spcPct val="90000"/>
              </a:lnSpc>
            </a:pPr>
            <a:r>
              <a:rPr lang="en-US" altLang="en-US"/>
              <a:t>You can combine the font color and font size tags as follows: </a:t>
            </a:r>
          </a:p>
          <a:p>
            <a:pPr lvl="1" eaLnBrk="1" hangingPunct="1">
              <a:lnSpc>
                <a:spcPct val="90000"/>
              </a:lnSpc>
            </a:pPr>
            <a:r>
              <a:rPr lang="en-US" altLang="en-US"/>
              <a:t>&lt;font color=“color”; size=“#”&gt;&lt;/font&gt;</a:t>
            </a:r>
          </a:p>
        </p:txBody>
      </p:sp>
      <p:sp>
        <p:nvSpPr>
          <p:cNvPr id="75779" name="Slide Number Placeholder 5">
            <a:extLst>
              <a:ext uri="{FF2B5EF4-FFF2-40B4-BE49-F238E27FC236}">
                <a16:creationId xmlns:a16="http://schemas.microsoft.com/office/drawing/2014/main" xmlns="" id="{211250E5-F367-4E2D-91F5-DD78B9E7F3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0CBED331-C6F9-4092-862B-E21B2348CDD9}" type="slidenum">
              <a:rPr kumimoji="0" lang="en-US" altLang="en-US" sz="1000"/>
              <a:pPr/>
              <a:t>57</a:t>
            </a:fld>
            <a:endParaRPr kumimoji="0" lang="en-US" altLang="en-US" sz="1000"/>
          </a:p>
        </p:txBody>
      </p:sp>
      <p:sp>
        <p:nvSpPr>
          <p:cNvPr id="314370" name="Rectangle 2">
            <a:extLst>
              <a:ext uri="{FF2B5EF4-FFF2-40B4-BE49-F238E27FC236}">
                <a16:creationId xmlns:a16="http://schemas.microsoft.com/office/drawing/2014/main" xmlns="" id="{D8922EF1-48C5-4E05-B39E-9226C1EB7441}"/>
              </a:ext>
            </a:extLst>
          </p:cNvPr>
          <p:cNvSpPr>
            <a:spLocks noGrp="1" noChangeArrowheads="1"/>
          </p:cNvSpPr>
          <p:nvPr>
            <p:ph type="title"/>
          </p:nvPr>
        </p:nvSpPr>
        <p:spPr>
          <a:xfrm>
            <a:off x="1524000" y="0"/>
            <a:ext cx="7772400" cy="1143000"/>
          </a:xfrm>
        </p:spPr>
        <p:txBody>
          <a:bodyPr/>
          <a:lstStyle/>
          <a:p>
            <a:pPr>
              <a:defRPr/>
            </a:pPr>
            <a:r>
              <a:rPr lang="en-US" sz="2400"/>
              <a:t>HTML</a:t>
            </a:r>
            <a:r>
              <a:rPr lang="en-US"/>
              <a:t/>
            </a:r>
            <a:br>
              <a:rPr lang="en-US"/>
            </a:br>
            <a:r>
              <a:rPr lang="en-US"/>
              <a:t>	Font tags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xmlns="" id="{2E4333DE-F754-4C89-9F3F-4A6715AC1BA1}"/>
              </a:ext>
            </a:extLst>
          </p:cNvPr>
          <p:cNvSpPr>
            <a:spLocks noGrp="1"/>
          </p:cNvSpPr>
          <p:nvPr>
            <p:ph idx="1"/>
          </p:nvPr>
        </p:nvSpPr>
        <p:spPr>
          <a:xfrm>
            <a:off x="2895600" y="1600200"/>
            <a:ext cx="7772400" cy="4495800"/>
          </a:xfrm>
        </p:spPr>
        <p:txBody>
          <a:bodyPr/>
          <a:lstStyle/>
          <a:p>
            <a:pPr eaLnBrk="1" hangingPunct="1"/>
            <a:r>
              <a:rPr lang="en-US" altLang="en-US"/>
              <a:t>HTML files can contain hyperlinks to files on the same computer or around the world.</a:t>
            </a:r>
          </a:p>
          <a:p>
            <a:pPr eaLnBrk="1" hangingPunct="1"/>
            <a:r>
              <a:rPr lang="en-US" altLang="en-US"/>
              <a:t>3 types of links: external, internal, and “mail to”</a:t>
            </a:r>
          </a:p>
        </p:txBody>
      </p:sp>
      <p:sp>
        <p:nvSpPr>
          <p:cNvPr id="77827" name="Slide Number Placeholder 5">
            <a:extLst>
              <a:ext uri="{FF2B5EF4-FFF2-40B4-BE49-F238E27FC236}">
                <a16:creationId xmlns:a16="http://schemas.microsoft.com/office/drawing/2014/main" xmlns="" id="{C345411E-87FE-43CC-9E31-421D3E6223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DDBBD57-9866-4D4D-AEC7-5161F90A63E9}" type="slidenum">
              <a:rPr kumimoji="0" lang="en-US" altLang="en-US" sz="1000"/>
              <a:pPr/>
              <a:t>58</a:t>
            </a:fld>
            <a:endParaRPr kumimoji="0" lang="en-US" altLang="en-US" sz="1000"/>
          </a:p>
        </p:txBody>
      </p:sp>
      <p:sp>
        <p:nvSpPr>
          <p:cNvPr id="319490" name="Rectangle 2">
            <a:extLst>
              <a:ext uri="{FF2B5EF4-FFF2-40B4-BE49-F238E27FC236}">
                <a16:creationId xmlns:a16="http://schemas.microsoft.com/office/drawing/2014/main" xmlns="" id="{B0975CDF-AE01-4EF4-8A6D-172263C7A2E5}"/>
              </a:ext>
            </a:extLst>
          </p:cNvPr>
          <p:cNvSpPr>
            <a:spLocks noGrp="1" noChangeArrowheads="1"/>
          </p:cNvSpPr>
          <p:nvPr>
            <p:ph type="title"/>
          </p:nvPr>
        </p:nvSpPr>
        <p:spPr>
          <a:xfrm>
            <a:off x="1524000" y="0"/>
            <a:ext cx="9144000" cy="1143000"/>
          </a:xfrm>
        </p:spPr>
        <p:txBody>
          <a:bodyPr>
            <a:normAutofit fontScale="90000"/>
          </a:bodyPr>
          <a:lstStyle/>
          <a:p>
            <a:pPr>
              <a:defRPr/>
            </a:pPr>
            <a:r>
              <a:rPr lang="en-US" sz="2400"/>
              <a:t>HTML</a:t>
            </a:r>
            <a:r>
              <a:rPr lang="en-US"/>
              <a:t> </a:t>
            </a:r>
            <a:br>
              <a:rPr lang="en-US"/>
            </a:br>
            <a:r>
              <a:rPr lang="en-US"/>
              <a:t>	Hyperlinks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7">
            <a:extLst>
              <a:ext uri="{FF2B5EF4-FFF2-40B4-BE49-F238E27FC236}">
                <a16:creationId xmlns:a16="http://schemas.microsoft.com/office/drawing/2014/main" xmlns="" id="{04155476-8061-4025-90EB-DAAD00B4F1FD}"/>
              </a:ext>
            </a:extLst>
          </p:cNvPr>
          <p:cNvSpPr>
            <a:spLocks noGrp="1"/>
          </p:cNvSpPr>
          <p:nvPr>
            <p:ph idx="1"/>
          </p:nvPr>
        </p:nvSpPr>
        <p:spPr>
          <a:xfrm>
            <a:off x="2971800" y="1524000"/>
            <a:ext cx="7467600" cy="4114800"/>
          </a:xfrm>
        </p:spPr>
        <p:txBody>
          <a:bodyPr/>
          <a:lstStyle/>
          <a:p>
            <a:pPr eaLnBrk="1" hangingPunct="1">
              <a:lnSpc>
                <a:spcPct val="90000"/>
              </a:lnSpc>
            </a:pPr>
            <a:r>
              <a:rPr lang="en-US" altLang="en-US"/>
              <a:t>All Link tags require two components</a:t>
            </a:r>
          </a:p>
          <a:p>
            <a:pPr lvl="1" eaLnBrk="1" hangingPunct="1">
              <a:lnSpc>
                <a:spcPct val="90000"/>
              </a:lnSpc>
            </a:pPr>
            <a:r>
              <a:rPr lang="en-US" altLang="en-US"/>
              <a:t>The location you want to link to</a:t>
            </a:r>
          </a:p>
          <a:p>
            <a:pPr lvl="1" eaLnBrk="1" hangingPunct="1">
              <a:lnSpc>
                <a:spcPct val="90000"/>
              </a:lnSpc>
            </a:pPr>
            <a:r>
              <a:rPr lang="en-US" altLang="en-US"/>
              <a:t>The text that you want to appear on the page</a:t>
            </a:r>
          </a:p>
          <a:p>
            <a:pPr eaLnBrk="1" hangingPunct="1">
              <a:lnSpc>
                <a:spcPct val="90000"/>
              </a:lnSpc>
            </a:pPr>
            <a:r>
              <a:rPr lang="en-US" altLang="en-US"/>
              <a:t>&lt;a href=“http://www.ucsb.edu”&gt;Link Text&lt;/a&gt;</a:t>
            </a:r>
          </a:p>
          <a:p>
            <a:pPr eaLnBrk="1" hangingPunct="1">
              <a:lnSpc>
                <a:spcPct val="90000"/>
              </a:lnSpc>
            </a:pPr>
            <a:r>
              <a:rPr lang="en-US" altLang="en-US"/>
              <a:t>In an external link, this is the web address of the site</a:t>
            </a:r>
          </a:p>
        </p:txBody>
      </p:sp>
      <p:sp>
        <p:nvSpPr>
          <p:cNvPr id="79875" name="Slide Number Placeholder 5">
            <a:extLst>
              <a:ext uri="{FF2B5EF4-FFF2-40B4-BE49-F238E27FC236}">
                <a16:creationId xmlns:a16="http://schemas.microsoft.com/office/drawing/2014/main" xmlns="" id="{B9DB4EA6-4B19-4660-8510-16EA09E0F0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A91157A-E365-4AA0-97CD-8D0BD4B4B332}" type="slidenum">
              <a:rPr kumimoji="0" lang="en-US" altLang="en-US" sz="1000"/>
              <a:pPr/>
              <a:t>59</a:t>
            </a:fld>
            <a:endParaRPr kumimoji="0" lang="en-US" altLang="en-US" sz="1000"/>
          </a:p>
        </p:txBody>
      </p:sp>
      <p:sp>
        <p:nvSpPr>
          <p:cNvPr id="323586" name="Rectangle 1026">
            <a:extLst>
              <a:ext uri="{FF2B5EF4-FFF2-40B4-BE49-F238E27FC236}">
                <a16:creationId xmlns:a16="http://schemas.microsoft.com/office/drawing/2014/main" xmlns="" id="{F714D7EC-F77A-4449-B755-04350B9CCA04}"/>
              </a:ext>
            </a:extLst>
          </p:cNvPr>
          <p:cNvSpPr>
            <a:spLocks noGrp="1" noChangeArrowheads="1"/>
          </p:cNvSpPr>
          <p:nvPr>
            <p:ph type="title"/>
          </p:nvPr>
        </p:nvSpPr>
        <p:spPr>
          <a:xfrm>
            <a:off x="1524000" y="0"/>
            <a:ext cx="9144000" cy="1143000"/>
          </a:xfrm>
        </p:spPr>
        <p:txBody>
          <a:bodyPr>
            <a:normAutofit fontScale="90000"/>
          </a:bodyPr>
          <a:lstStyle/>
          <a:p>
            <a:pPr>
              <a:defRPr/>
            </a:pPr>
            <a:r>
              <a:rPr lang="en-US" sz="2400"/>
              <a:t>HTML</a:t>
            </a:r>
            <a:r>
              <a:rPr lang="en-US"/>
              <a:t> </a:t>
            </a:r>
            <a:br>
              <a:rPr lang="en-US"/>
            </a:br>
            <a:r>
              <a:rPr lang="en-US"/>
              <a:t>	External Links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xmlns="" id="{FAAF89A4-D541-4900-9A1D-EEC6676F7A8D}"/>
              </a:ext>
            </a:extLst>
          </p:cNvPr>
          <p:cNvSpPr>
            <a:spLocks noGrp="1"/>
          </p:cNvSpPr>
          <p:nvPr>
            <p:ph idx="1"/>
          </p:nvPr>
        </p:nvSpPr>
        <p:spPr>
          <a:xfrm>
            <a:off x="2438400" y="1371600"/>
            <a:ext cx="7772400" cy="4572000"/>
          </a:xfrm>
        </p:spPr>
        <p:txBody>
          <a:bodyPr/>
          <a:lstStyle/>
          <a:p>
            <a:pPr>
              <a:buFont typeface="Wingdings" panose="05000000000000000000" pitchFamily="2" charset="2"/>
              <a:buChar char="q"/>
            </a:pPr>
            <a:r>
              <a:rPr lang="en-US" altLang="en-US"/>
              <a:t> </a:t>
            </a:r>
            <a:r>
              <a:rPr lang="en-US" altLang="en-US" b="1"/>
              <a:t>HTML</a:t>
            </a:r>
            <a:r>
              <a:rPr lang="en-US" altLang="en-US"/>
              <a:t> or </a:t>
            </a:r>
            <a:r>
              <a:rPr lang="en-US" altLang="en-US" b="1"/>
              <a:t>HyperText Markup Language </a:t>
            </a:r>
            <a:r>
              <a:rPr lang="en-US" altLang="en-US"/>
              <a:t>is the standard markup language used to create web pages.</a:t>
            </a:r>
          </a:p>
          <a:p>
            <a:pPr>
              <a:buFont typeface="Wingdings" panose="05000000000000000000" pitchFamily="2" charset="2"/>
              <a:buChar char="q"/>
            </a:pPr>
            <a:r>
              <a:rPr lang="en-US" altLang="en-US"/>
              <a:t> </a:t>
            </a:r>
            <a:r>
              <a:rPr lang="en-US" altLang="en-US" b="1"/>
              <a:t>A markup language </a:t>
            </a:r>
            <a:r>
              <a:rPr lang="en-US" altLang="en-US"/>
              <a:t>is a set of markup</a:t>
            </a:r>
            <a:r>
              <a:rPr lang="en-US" altLang="en-US" b="1"/>
              <a:t> tags</a:t>
            </a:r>
            <a:r>
              <a:rPr lang="en-US" altLang="en-US"/>
              <a:t>. </a:t>
            </a:r>
          </a:p>
          <a:p>
            <a:pPr>
              <a:buFont typeface="Wingdings" panose="05000000000000000000" pitchFamily="2" charset="2"/>
              <a:buChar char="q"/>
            </a:pPr>
            <a:r>
              <a:rPr lang="en-US" altLang="en-US" b="1"/>
              <a:t> </a:t>
            </a:r>
            <a:r>
              <a:rPr lang="en-US" altLang="en-US"/>
              <a:t>The </a:t>
            </a:r>
            <a:r>
              <a:rPr lang="en-US" altLang="en-US" b="1"/>
              <a:t>tags</a:t>
            </a:r>
            <a:r>
              <a:rPr lang="en-US" altLang="en-US"/>
              <a:t> describe document content.</a:t>
            </a:r>
          </a:p>
          <a:p>
            <a:pPr>
              <a:buFont typeface="Wingdings" panose="05000000000000000000" pitchFamily="2" charset="2"/>
              <a:buChar char="q"/>
            </a:pPr>
            <a:r>
              <a:rPr lang="en-US" altLang="en-US"/>
              <a:t> HTML documents contain</a:t>
            </a:r>
            <a:r>
              <a:rPr lang="en-US" altLang="en-US" b="1"/>
              <a:t> </a:t>
            </a:r>
            <a:r>
              <a:rPr lang="en-US" altLang="en-US"/>
              <a:t>HTML</a:t>
            </a:r>
            <a:r>
              <a:rPr lang="en-US" altLang="en-US" b="1"/>
              <a:t> tags</a:t>
            </a:r>
            <a:r>
              <a:rPr lang="en-US" altLang="en-US"/>
              <a:t> and plain </a:t>
            </a:r>
            <a:r>
              <a:rPr lang="en-US" altLang="en-US" b="1"/>
              <a:t>text</a:t>
            </a:r>
            <a:r>
              <a:rPr lang="en-US" altLang="en-US"/>
              <a:t>.</a:t>
            </a:r>
          </a:p>
        </p:txBody>
      </p:sp>
      <p:sp>
        <p:nvSpPr>
          <p:cNvPr id="20483" name="Slide Number Placeholder 5">
            <a:extLst>
              <a:ext uri="{FF2B5EF4-FFF2-40B4-BE49-F238E27FC236}">
                <a16:creationId xmlns:a16="http://schemas.microsoft.com/office/drawing/2014/main" xmlns="" id="{7EC98909-F278-4A97-97BE-71F2F72723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C0D799E-01BC-4999-8139-C1B583BB7034}" type="slidenum">
              <a:rPr kumimoji="0" lang="en-US" altLang="en-US" sz="1000"/>
              <a:pPr/>
              <a:t>6</a:t>
            </a:fld>
            <a:endParaRPr kumimoji="0" lang="en-US" altLang="en-US" sz="1000"/>
          </a:p>
        </p:txBody>
      </p:sp>
      <p:sp>
        <p:nvSpPr>
          <p:cNvPr id="215042" name="Rectangle 2">
            <a:extLst>
              <a:ext uri="{FF2B5EF4-FFF2-40B4-BE49-F238E27FC236}">
                <a16:creationId xmlns:a16="http://schemas.microsoft.com/office/drawing/2014/main" xmlns="" id="{FCBA75DD-2C2B-4D41-93A6-5BF167F7636D}"/>
              </a:ext>
            </a:extLst>
          </p:cNvPr>
          <p:cNvSpPr>
            <a:spLocks noGrp="1" noChangeArrowheads="1"/>
          </p:cNvSpPr>
          <p:nvPr>
            <p:ph type="title"/>
          </p:nvPr>
        </p:nvSpPr>
        <p:spPr>
          <a:xfrm>
            <a:off x="1524000" y="0"/>
            <a:ext cx="7772400" cy="1143000"/>
          </a:xfrm>
        </p:spPr>
        <p:txBody>
          <a:bodyPr/>
          <a:lstStyle/>
          <a:p>
            <a:pPr>
              <a:defRPr/>
            </a:pPr>
            <a:r>
              <a:rPr lang="en-US" sz="2400"/>
              <a:t>Introduction to HTML</a:t>
            </a:r>
            <a:r>
              <a:rPr lang="en-US"/>
              <a:t/>
            </a:r>
            <a:br>
              <a:rPr lang="en-US"/>
            </a:br>
            <a:r>
              <a:rPr lang="en-US"/>
              <a:t>	What is HTML?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3542CCAC-E43B-4A49-8A50-B99714EE3AD1}"/>
              </a:ext>
            </a:extLst>
          </p:cNvPr>
          <p:cNvSpPr>
            <a:spLocks noGrp="1"/>
          </p:cNvSpPr>
          <p:nvPr>
            <p:ph idx="1"/>
          </p:nvPr>
        </p:nvSpPr>
        <p:spPr>
          <a:xfrm>
            <a:off x="2133600" y="1600200"/>
            <a:ext cx="7924800" cy="4724400"/>
          </a:xfrm>
        </p:spPr>
        <p:txBody>
          <a:bodyPr/>
          <a:lstStyle/>
          <a:p>
            <a:pPr eaLnBrk="1" hangingPunct="1"/>
            <a:r>
              <a:rPr lang="en-US" altLang="en-US"/>
              <a:t>An internal link is very similar to an external one.</a:t>
            </a:r>
          </a:p>
          <a:p>
            <a:pPr eaLnBrk="1" hangingPunct="1"/>
            <a:r>
              <a:rPr lang="en-US" altLang="en-US"/>
              <a:t>The difference is that you are linking to another html file on your own server.</a:t>
            </a:r>
          </a:p>
          <a:p>
            <a:pPr eaLnBrk="1" hangingPunct="1"/>
            <a:r>
              <a:rPr lang="en-US" altLang="en-US"/>
              <a:t>You’ll first need to decide what to name the second file - remember all lowercase, no spaces.</a:t>
            </a:r>
          </a:p>
          <a:p>
            <a:pPr eaLnBrk="1" hangingPunct="1"/>
            <a:r>
              <a:rPr lang="en-US" altLang="en-US"/>
              <a:t>Then construct a link with the name of your new file: &lt;a href=“page2.html”&gt;Next&lt;/a&gt;</a:t>
            </a:r>
          </a:p>
          <a:p>
            <a:pPr eaLnBrk="1" hangingPunct="1"/>
            <a:endParaRPr lang="en-US" altLang="en-US"/>
          </a:p>
        </p:txBody>
      </p:sp>
      <p:sp>
        <p:nvSpPr>
          <p:cNvPr id="80899" name="Slide Number Placeholder 5">
            <a:extLst>
              <a:ext uri="{FF2B5EF4-FFF2-40B4-BE49-F238E27FC236}">
                <a16:creationId xmlns:a16="http://schemas.microsoft.com/office/drawing/2014/main" xmlns="" id="{F17F922E-D9BC-44C5-97D7-92C197BB4B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4013008-EED6-4B66-98E6-AD3486D24D25}" type="slidenum">
              <a:rPr kumimoji="0" lang="en-US" altLang="en-US" sz="1000"/>
              <a:pPr/>
              <a:t>60</a:t>
            </a:fld>
            <a:endParaRPr kumimoji="0" lang="en-US" altLang="en-US" sz="1000"/>
          </a:p>
        </p:txBody>
      </p:sp>
      <p:sp>
        <p:nvSpPr>
          <p:cNvPr id="328706" name="Rectangle 2">
            <a:extLst>
              <a:ext uri="{FF2B5EF4-FFF2-40B4-BE49-F238E27FC236}">
                <a16:creationId xmlns:a16="http://schemas.microsoft.com/office/drawing/2014/main" xmlns="" id="{48C0356D-8719-4D44-8C0B-C7EB0BB67C43}"/>
              </a:ext>
            </a:extLst>
          </p:cNvPr>
          <p:cNvSpPr>
            <a:spLocks noGrp="1" noChangeArrowheads="1"/>
          </p:cNvSpPr>
          <p:nvPr>
            <p:ph type="title"/>
          </p:nvPr>
        </p:nvSpPr>
        <p:spPr/>
        <p:txBody>
          <a:bodyPr/>
          <a:lstStyle/>
          <a:p>
            <a:pPr>
              <a:defRPr/>
            </a:pPr>
            <a:r>
              <a:rPr lang="en-US"/>
              <a:t>Internal Links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xmlns="" id="{79055942-6944-4094-B912-1B027BF4909D}"/>
              </a:ext>
            </a:extLst>
          </p:cNvPr>
          <p:cNvSpPr>
            <a:spLocks noGrp="1"/>
          </p:cNvSpPr>
          <p:nvPr>
            <p:ph idx="1"/>
          </p:nvPr>
        </p:nvSpPr>
        <p:spPr/>
        <p:txBody>
          <a:bodyPr/>
          <a:lstStyle/>
          <a:p>
            <a:pPr eaLnBrk="1" hangingPunct="1"/>
            <a:r>
              <a:rPr lang="en-US" altLang="en-US"/>
              <a:t>These allow interested viewers to contact you.</a:t>
            </a:r>
          </a:p>
          <a:p>
            <a:pPr eaLnBrk="1" hangingPunct="1"/>
            <a:r>
              <a:rPr lang="en-US" altLang="en-US"/>
              <a:t>&lt;a href=“mailto:xyz@gmail.com”&gt; Contact Me&lt;/a&gt;</a:t>
            </a:r>
          </a:p>
        </p:txBody>
      </p:sp>
      <p:sp>
        <p:nvSpPr>
          <p:cNvPr id="81923" name="Slide Number Placeholder 5">
            <a:extLst>
              <a:ext uri="{FF2B5EF4-FFF2-40B4-BE49-F238E27FC236}">
                <a16:creationId xmlns:a16="http://schemas.microsoft.com/office/drawing/2014/main" xmlns="" id="{E5572E8F-088A-4274-B958-4C32524F1D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5EC7D38-0DE1-4ED5-B23C-B8CAB02D085D}" type="slidenum">
              <a:rPr kumimoji="0" lang="en-US" altLang="en-US" sz="1000"/>
              <a:pPr/>
              <a:t>61</a:t>
            </a:fld>
            <a:endParaRPr kumimoji="0" lang="en-US" altLang="en-US" sz="1000"/>
          </a:p>
        </p:txBody>
      </p:sp>
      <p:sp>
        <p:nvSpPr>
          <p:cNvPr id="329730" name="Rectangle 2">
            <a:extLst>
              <a:ext uri="{FF2B5EF4-FFF2-40B4-BE49-F238E27FC236}">
                <a16:creationId xmlns:a16="http://schemas.microsoft.com/office/drawing/2014/main" xmlns="" id="{E0F686AD-ADB4-4AA3-8299-DE2C61C4A1C7}"/>
              </a:ext>
            </a:extLst>
          </p:cNvPr>
          <p:cNvSpPr>
            <a:spLocks noGrp="1" noChangeArrowheads="1"/>
          </p:cNvSpPr>
          <p:nvPr>
            <p:ph type="title"/>
          </p:nvPr>
        </p:nvSpPr>
        <p:spPr/>
        <p:txBody>
          <a:bodyPr/>
          <a:lstStyle/>
          <a:p>
            <a:pPr>
              <a:defRPr/>
            </a:pPr>
            <a:r>
              <a:rPr lang="en-US"/>
              <a:t>Mail-to Links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8402B8F5-3C15-49E8-A6A0-D5FF9EC36364}"/>
              </a:ext>
            </a:extLst>
          </p:cNvPr>
          <p:cNvSpPr>
            <a:spLocks noGrp="1"/>
          </p:cNvSpPr>
          <p:nvPr>
            <p:ph idx="1"/>
          </p:nvPr>
        </p:nvSpPr>
        <p:spPr>
          <a:xfrm>
            <a:off x="2819400" y="1295400"/>
            <a:ext cx="7848600" cy="5105400"/>
          </a:xfrm>
        </p:spPr>
        <p:txBody>
          <a:bodyPr/>
          <a:lstStyle/>
          <a:p>
            <a:pPr eaLnBrk="1" hangingPunct="1"/>
            <a:r>
              <a:rPr lang="en-US" altLang="en-US"/>
              <a:t>You can insert images into HTML code.</a:t>
            </a:r>
          </a:p>
          <a:p>
            <a:pPr eaLnBrk="1" hangingPunct="1"/>
            <a:r>
              <a:rPr lang="en-US" altLang="en-US"/>
              <a:t>You insert an image reference using the &lt;img src = &gt; tag.</a:t>
            </a:r>
          </a:p>
          <a:p>
            <a:pPr eaLnBrk="1" hangingPunct="1"/>
            <a:r>
              <a:rPr lang="en-US" altLang="en-US"/>
              <a:t>For example, &lt;img src = “zoo.gif”&gt; inserts the zoo.gif file. No closing tag needed.</a:t>
            </a:r>
          </a:p>
          <a:p>
            <a:pPr eaLnBrk="1" hangingPunct="1"/>
            <a:r>
              <a:rPr lang="en-US" altLang="en-US"/>
              <a:t>You can also specify the height and width of images to make the rest of the page load faster. &lt;img src=“zoo.gif” height=100px width = 100px&gt;</a:t>
            </a:r>
          </a:p>
          <a:p>
            <a:pPr eaLnBrk="1" hangingPunct="1"/>
            <a:r>
              <a:rPr lang="en-US" altLang="en-US"/>
              <a:t>Upload image files with your html files.</a:t>
            </a:r>
          </a:p>
        </p:txBody>
      </p:sp>
      <p:sp>
        <p:nvSpPr>
          <p:cNvPr id="82947" name="Slide Number Placeholder 5">
            <a:extLst>
              <a:ext uri="{FF2B5EF4-FFF2-40B4-BE49-F238E27FC236}">
                <a16:creationId xmlns:a16="http://schemas.microsoft.com/office/drawing/2014/main" xmlns="" id="{0D183B1F-1F2C-42FB-98C2-56C055DF3E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43F0DCF-9B06-4077-B475-AA86B434642B}" type="slidenum">
              <a:rPr kumimoji="0" lang="en-US" altLang="en-US" sz="1000"/>
              <a:pPr/>
              <a:t>62</a:t>
            </a:fld>
            <a:endParaRPr kumimoji="0" lang="en-US" altLang="en-US" sz="1000"/>
          </a:p>
        </p:txBody>
      </p:sp>
      <p:sp>
        <p:nvSpPr>
          <p:cNvPr id="276482" name="Rectangle 2">
            <a:extLst>
              <a:ext uri="{FF2B5EF4-FFF2-40B4-BE49-F238E27FC236}">
                <a16:creationId xmlns:a16="http://schemas.microsoft.com/office/drawing/2014/main" xmlns="" id="{C1C03148-A63B-4531-869A-400D145ED649}"/>
              </a:ext>
            </a:extLst>
          </p:cNvPr>
          <p:cNvSpPr>
            <a:spLocks noGrp="1" noChangeArrowheads="1"/>
          </p:cNvSpPr>
          <p:nvPr>
            <p:ph type="title"/>
          </p:nvPr>
        </p:nvSpPr>
        <p:spPr>
          <a:xfrm>
            <a:off x="1524000" y="0"/>
            <a:ext cx="7772400" cy="1143000"/>
          </a:xfrm>
        </p:spPr>
        <p:txBody>
          <a:bodyPr/>
          <a:lstStyle/>
          <a:p>
            <a:pPr>
              <a:defRPr/>
            </a:pPr>
            <a:r>
              <a:rPr lang="en-US" sz="2400"/>
              <a:t>HTML</a:t>
            </a:r>
            <a:r>
              <a:rPr lang="en-US"/>
              <a:t/>
            </a:r>
            <a:br>
              <a:rPr lang="en-US"/>
            </a:br>
            <a:r>
              <a:rPr lang="en-US"/>
              <a:t>	Images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xmlns="" id="{6E755307-F70C-4586-96A8-34CA6C7E61B5}"/>
              </a:ext>
            </a:extLst>
          </p:cNvPr>
          <p:cNvSpPr>
            <a:spLocks noGrp="1"/>
          </p:cNvSpPr>
          <p:nvPr>
            <p:ph idx="1"/>
          </p:nvPr>
        </p:nvSpPr>
        <p:spPr>
          <a:xfrm>
            <a:off x="2667000" y="1219200"/>
            <a:ext cx="7391400" cy="5181600"/>
          </a:xfrm>
        </p:spPr>
        <p:txBody>
          <a:bodyPr>
            <a:normAutofit/>
          </a:bodyPr>
          <a:lstStyle/>
          <a:p>
            <a:pPr marL="0" indent="0">
              <a:lnSpc>
                <a:spcPct val="150000"/>
              </a:lnSpc>
              <a:buNone/>
            </a:pPr>
            <a:r>
              <a:rPr lang="en-US" sz="4400" dirty="0"/>
              <a:t/>
            </a:r>
            <a:br>
              <a:rPr lang="en-US" sz="4400" dirty="0"/>
            </a:br>
            <a:r>
              <a:rPr lang="en-US" sz="4400" dirty="0" smtClean="0"/>
              <a:t>Viewing </a:t>
            </a:r>
            <a:r>
              <a:rPr lang="en-US" sz="4400" dirty="0"/>
              <a:t>page and source code</a:t>
            </a:r>
            <a:endParaRPr lang="en-US" altLang="en-US" sz="4400" dirty="0"/>
          </a:p>
        </p:txBody>
      </p:sp>
      <p:sp>
        <p:nvSpPr>
          <p:cNvPr id="22531" name="Slide Number Placeholder 5">
            <a:extLst>
              <a:ext uri="{FF2B5EF4-FFF2-40B4-BE49-F238E27FC236}">
                <a16:creationId xmlns:a16="http://schemas.microsoft.com/office/drawing/2014/main" xmlns="" id="{411793B1-1FA1-4385-A541-25AC5A41CB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39DC11B-4174-48FB-96D4-D65A3A789F44}" type="slidenum">
              <a:rPr kumimoji="0" lang="en-US" altLang="en-US" sz="1000"/>
              <a:pPr/>
              <a:t>7</a:t>
            </a:fld>
            <a:endParaRPr kumimoji="0" lang="en-US" altLang="en-US" sz="1000"/>
          </a:p>
        </p:txBody>
      </p:sp>
      <p:sp>
        <p:nvSpPr>
          <p:cNvPr id="118786" name="Rectangle 2">
            <a:extLst>
              <a:ext uri="{FF2B5EF4-FFF2-40B4-BE49-F238E27FC236}">
                <a16:creationId xmlns:a16="http://schemas.microsoft.com/office/drawing/2014/main" xmlns="" id="{A2AC2F37-C031-4C4D-B82C-ED109CAE1B44}"/>
              </a:ext>
            </a:extLst>
          </p:cNvPr>
          <p:cNvSpPr>
            <a:spLocks noGrp="1" noChangeArrowheads="1"/>
          </p:cNvSpPr>
          <p:nvPr>
            <p:ph type="title"/>
          </p:nvPr>
        </p:nvSpPr>
        <p:spPr>
          <a:xfrm>
            <a:off x="1524000" y="0"/>
            <a:ext cx="9144000" cy="1143000"/>
          </a:xfrm>
        </p:spPr>
        <p:txBody>
          <a:bodyPr/>
          <a:lstStyle/>
          <a:p>
            <a:pPr>
              <a:defRPr/>
            </a:pP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xmlns="" id="{B51E5B1C-4462-4B49-8E27-F857D82FDD8E}"/>
              </a:ext>
            </a:extLst>
          </p:cNvPr>
          <p:cNvSpPr>
            <a:spLocks noGrp="1"/>
          </p:cNvSpPr>
          <p:nvPr>
            <p:ph idx="1"/>
          </p:nvPr>
        </p:nvSpPr>
        <p:spPr>
          <a:xfrm>
            <a:off x="2895600" y="1066800"/>
            <a:ext cx="7543800" cy="4495800"/>
          </a:xfrm>
        </p:spPr>
        <p:txBody>
          <a:bodyPr>
            <a:normAutofit fontScale="92500"/>
          </a:bodyPr>
          <a:lstStyle/>
          <a:p>
            <a:pPr eaLnBrk="1" hangingPunct="1">
              <a:lnSpc>
                <a:spcPct val="150000"/>
              </a:lnSpc>
            </a:pPr>
            <a:r>
              <a:rPr lang="en-US" altLang="en-US"/>
              <a:t>Basic rules of well-formed HTML:</a:t>
            </a:r>
          </a:p>
          <a:p>
            <a:pPr lvl="1" eaLnBrk="1" hangingPunct="1">
              <a:lnSpc>
                <a:spcPct val="150000"/>
              </a:lnSpc>
            </a:pPr>
            <a:r>
              <a:rPr lang="en-US" altLang="en-US"/>
              <a:t>Tags (elements) are lower case. For example, &lt;h1&gt;. </a:t>
            </a:r>
          </a:p>
          <a:p>
            <a:pPr lvl="1" eaLnBrk="1" hangingPunct="1">
              <a:lnSpc>
                <a:spcPct val="150000"/>
              </a:lnSpc>
            </a:pPr>
            <a:r>
              <a:rPr lang="en-US" altLang="en-US"/>
              <a:t>Tags must have closing tags. For example, &lt;h1&gt;This is heading 1&lt;/h1&gt;</a:t>
            </a:r>
          </a:p>
          <a:p>
            <a:pPr lvl="1" eaLnBrk="1" hangingPunct="1">
              <a:lnSpc>
                <a:spcPct val="150000"/>
              </a:lnSpc>
            </a:pPr>
            <a:r>
              <a:rPr lang="en-US" altLang="en-US"/>
              <a:t>Tags must nest properly. For example, &lt;h1&gt;This is &lt;em&gt;heading 1&lt;/em&gt;&lt;/h1&gt;</a:t>
            </a:r>
          </a:p>
          <a:p>
            <a:pPr lvl="1" eaLnBrk="1" hangingPunct="1">
              <a:lnSpc>
                <a:spcPct val="150000"/>
              </a:lnSpc>
            </a:pPr>
            <a:r>
              <a:rPr lang="en-US" altLang="en-US"/>
              <a:t>Attribute values must be quoted.  For example, &lt;background-color=“blue”&gt;</a:t>
            </a:r>
          </a:p>
        </p:txBody>
      </p:sp>
      <p:sp>
        <p:nvSpPr>
          <p:cNvPr id="26627" name="Slide Number Placeholder 5">
            <a:extLst>
              <a:ext uri="{FF2B5EF4-FFF2-40B4-BE49-F238E27FC236}">
                <a16:creationId xmlns:a16="http://schemas.microsoft.com/office/drawing/2014/main" xmlns="" id="{D6718B85-2147-4F3F-B9DF-37CFB3B79E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B8925C0-1403-4068-AA23-A48810BE1CD1}" type="slidenum">
              <a:rPr kumimoji="0" lang="en-US" altLang="en-US" sz="1000"/>
              <a:pPr/>
              <a:t>8</a:t>
            </a:fld>
            <a:endParaRPr kumimoji="0" lang="en-US" altLang="en-US" sz="1000"/>
          </a:p>
        </p:txBody>
      </p:sp>
      <p:sp>
        <p:nvSpPr>
          <p:cNvPr id="244738" name="Rectangle 2">
            <a:extLst>
              <a:ext uri="{FF2B5EF4-FFF2-40B4-BE49-F238E27FC236}">
                <a16:creationId xmlns:a16="http://schemas.microsoft.com/office/drawing/2014/main" xmlns="" id="{1F76DBB0-7D41-4A0F-946C-D27A803F8068}"/>
              </a:ext>
            </a:extLst>
          </p:cNvPr>
          <p:cNvSpPr>
            <a:spLocks noGrp="1" noChangeArrowheads="1"/>
          </p:cNvSpPr>
          <p:nvPr>
            <p:ph type="title"/>
          </p:nvPr>
        </p:nvSpPr>
        <p:spPr>
          <a:xfrm>
            <a:off x="1524000" y="0"/>
            <a:ext cx="9144000" cy="1219200"/>
          </a:xfrm>
        </p:spPr>
        <p:txBody>
          <a:bodyPr/>
          <a:lstStyle/>
          <a:p>
            <a:pPr>
              <a:defRPr/>
            </a:pPr>
            <a:r>
              <a:rPr lang="en-US" sz="2400" dirty="0"/>
              <a:t>Coding HTML</a:t>
            </a:r>
            <a:r>
              <a:rPr lang="en-US" dirty="0"/>
              <a:t/>
            </a:r>
            <a:br>
              <a:rPr lang="en-US" dirty="0"/>
            </a:br>
            <a:r>
              <a:rPr lang="en-US" dirty="0"/>
              <a:t>	</a:t>
            </a:r>
            <a:r>
              <a:rPr lang="en-US" sz="4000" dirty="0"/>
              <a:t>Well formed HTML source code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xmlns="" id="{250327F3-74F3-4B6F-8B8C-0082C1BF1B6A}"/>
              </a:ext>
            </a:extLst>
          </p:cNvPr>
          <p:cNvSpPr>
            <a:spLocks noGrp="1"/>
          </p:cNvSpPr>
          <p:nvPr>
            <p:ph idx="1"/>
          </p:nvPr>
        </p:nvSpPr>
        <p:spPr>
          <a:xfrm>
            <a:off x="2895600" y="1524000"/>
            <a:ext cx="7467600" cy="4572000"/>
          </a:xfrm>
        </p:spPr>
        <p:txBody>
          <a:bodyPr/>
          <a:lstStyle/>
          <a:p>
            <a:pPr marL="0" indent="0">
              <a:lnSpc>
                <a:spcPct val="150000"/>
              </a:lnSpc>
              <a:buNone/>
            </a:pPr>
            <a:r>
              <a:rPr lang="en-US" dirty="0"/>
              <a:t/>
            </a:r>
            <a:br>
              <a:rPr lang="en-US" dirty="0"/>
            </a:br>
            <a:r>
              <a:rPr lang="en-US" dirty="0" smtClean="0"/>
              <a:t>Use Notepad, Notepad++, Sublime text and browser</a:t>
            </a:r>
            <a:endParaRPr lang="en-US" altLang="en-US" dirty="0"/>
          </a:p>
        </p:txBody>
      </p:sp>
      <p:sp>
        <p:nvSpPr>
          <p:cNvPr id="30723" name="Slide Number Placeholder 5">
            <a:extLst>
              <a:ext uri="{FF2B5EF4-FFF2-40B4-BE49-F238E27FC236}">
                <a16:creationId xmlns:a16="http://schemas.microsoft.com/office/drawing/2014/main" xmlns="" id="{9991414A-93F1-44CE-9117-EA5F865DE4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2B4990D7-D0E4-4A28-9A1B-E32F6D93AF0A}" type="slidenum">
              <a:rPr kumimoji="0" lang="en-US" altLang="en-US" sz="1000"/>
              <a:pPr/>
              <a:t>9</a:t>
            </a:fld>
            <a:endParaRPr kumimoji="0" lang="en-US" altLang="en-US" sz="1000"/>
          </a:p>
        </p:txBody>
      </p:sp>
      <p:sp>
        <p:nvSpPr>
          <p:cNvPr id="173058" name="Rectangle 2">
            <a:extLst>
              <a:ext uri="{FF2B5EF4-FFF2-40B4-BE49-F238E27FC236}">
                <a16:creationId xmlns:a16="http://schemas.microsoft.com/office/drawing/2014/main" xmlns="" id="{156FB318-214E-4398-B614-A45EE05DDEEE}"/>
              </a:ext>
            </a:extLst>
          </p:cNvPr>
          <p:cNvSpPr>
            <a:spLocks noGrp="1" noChangeArrowheads="1"/>
          </p:cNvSpPr>
          <p:nvPr>
            <p:ph type="title"/>
          </p:nvPr>
        </p:nvSpPr>
        <p:spPr>
          <a:xfrm>
            <a:off x="1524000" y="0"/>
            <a:ext cx="7772400" cy="1143000"/>
          </a:xfrm>
        </p:spPr>
        <p:txBody>
          <a:bodyPr/>
          <a:lstStyle/>
          <a:p>
            <a:pPr>
              <a:defRPr/>
            </a:pP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4626</Words>
  <Application>Microsoft Office PowerPoint</Application>
  <PresentationFormat>Widescreen</PresentationFormat>
  <Paragraphs>671</Paragraphs>
  <Slides>62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Calibri Light</vt:lpstr>
      <vt:lpstr>Times New Roman</vt:lpstr>
      <vt:lpstr>Wingdings</vt:lpstr>
      <vt:lpstr>Wingdings 3</vt:lpstr>
      <vt:lpstr>Office Theme</vt:lpstr>
      <vt:lpstr>HTML </vt:lpstr>
      <vt:lpstr>HTML</vt:lpstr>
      <vt:lpstr>Introduction to HTML  Some acronyms</vt:lpstr>
      <vt:lpstr>  What is HTML?</vt:lpstr>
      <vt:lpstr>Introduction to HTML  What is HTML?</vt:lpstr>
      <vt:lpstr>Introduction to HTML  What is HTML?</vt:lpstr>
      <vt:lpstr>PowerPoint Presentation</vt:lpstr>
      <vt:lpstr>Coding HTML  Well formed HTML source code</vt:lpstr>
      <vt:lpstr>PowerPoint Presentation</vt:lpstr>
      <vt:lpstr>HTML Versions</vt:lpstr>
      <vt:lpstr>Differences Between HTML</vt:lpstr>
      <vt:lpstr>Sample Example</vt:lpstr>
      <vt:lpstr>HTML Tags</vt:lpstr>
      <vt:lpstr> HTML Page Structure </vt:lpstr>
      <vt:lpstr> Write Some HTML </vt:lpstr>
      <vt:lpstr>Coding HTML  The HTML tag</vt:lpstr>
      <vt:lpstr>Coding HTML  The HTML tag</vt:lpstr>
      <vt:lpstr>Coding HTML  The HTML tag</vt:lpstr>
      <vt:lpstr>Coding HTML  The HEAD tag</vt:lpstr>
      <vt:lpstr>Coding HTML  Insert the HEAD tag</vt:lpstr>
      <vt:lpstr>Coding HTML  Insert the HEAD tag</vt:lpstr>
      <vt:lpstr>Coding HTML  The TITLE tag</vt:lpstr>
      <vt:lpstr>  The TITLE tag</vt:lpstr>
      <vt:lpstr>  Insert a TITLE tag</vt:lpstr>
      <vt:lpstr>  Insert a STYLE tag</vt:lpstr>
      <vt:lpstr>  Insert a STYLE tag</vt:lpstr>
      <vt:lpstr>  Insert a BASE tag</vt:lpstr>
      <vt:lpstr>  Insert a BASE tag</vt:lpstr>
      <vt:lpstr>  Insert a BASE tag</vt:lpstr>
      <vt:lpstr>  Insert a Link tag</vt:lpstr>
      <vt:lpstr>  Insert a Link tag</vt:lpstr>
      <vt:lpstr>  Insert a META tag</vt:lpstr>
      <vt:lpstr>  Insert a META tag</vt:lpstr>
      <vt:lpstr>  Insert a META tag</vt:lpstr>
      <vt:lpstr>  Insert a SCRIPT tag</vt:lpstr>
      <vt:lpstr>  Insert a SCRIPT tag</vt:lpstr>
      <vt:lpstr>  Insert a NOSCRIPT tag</vt:lpstr>
      <vt:lpstr>  Insert a NOSCRIPT tag</vt:lpstr>
      <vt:lpstr>Coding HTML  The BODY tag</vt:lpstr>
      <vt:lpstr>Coding HTML  Insert the BODY tag</vt:lpstr>
      <vt:lpstr>Coding HTML  Heading Tags</vt:lpstr>
      <vt:lpstr>Coding HTML  Heading Tags for Your Page</vt:lpstr>
      <vt:lpstr>Bigger Headings</vt:lpstr>
      <vt:lpstr>Heading Tags &amp; Alignment</vt:lpstr>
      <vt:lpstr> HTML Headings </vt:lpstr>
      <vt:lpstr>HTML &lt;head&gt; Element</vt:lpstr>
      <vt:lpstr>Coding HTML  Paragraph tags</vt:lpstr>
      <vt:lpstr> HTML Paragraphs, Links </vt:lpstr>
      <vt:lpstr>The Poem Problem </vt:lpstr>
      <vt:lpstr> HTML Images </vt:lpstr>
      <vt:lpstr> HTML Elements </vt:lpstr>
      <vt:lpstr> HTML Attributes </vt:lpstr>
      <vt:lpstr> HTML Attributes List </vt:lpstr>
      <vt:lpstr>HTML Attributes Example</vt:lpstr>
      <vt:lpstr>Background Color</vt:lpstr>
      <vt:lpstr>Background Color Example</vt:lpstr>
      <vt:lpstr>HTML  Font tags</vt:lpstr>
      <vt:lpstr>HTML   Hyperlinks</vt:lpstr>
      <vt:lpstr>HTML   External Links </vt:lpstr>
      <vt:lpstr>Internal Links</vt:lpstr>
      <vt:lpstr>Mail-to Links</vt:lpstr>
      <vt:lpstr>HTML  Images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 Introduction  Class 1</dc:title>
  <dc:creator>Admin</dc:creator>
  <cp:lastModifiedBy>Mahamudul Hasan</cp:lastModifiedBy>
  <cp:revision>26</cp:revision>
  <dcterms:created xsi:type="dcterms:W3CDTF">2019-05-07T14:28:52Z</dcterms:created>
  <dcterms:modified xsi:type="dcterms:W3CDTF">2019-05-12T17:10:17Z</dcterms:modified>
</cp:coreProperties>
</file>