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3" r:id="rId3"/>
    <p:sldId id="265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79" r:id="rId17"/>
    <p:sldId id="281" r:id="rId18"/>
    <p:sldId id="282" r:id="rId19"/>
    <p:sldId id="283" r:id="rId20"/>
    <p:sldId id="284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4E750-7AA6-4846-9E0E-0C970AA572E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C70142-55AE-43B4-9A22-A22A8734A3B0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Shell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28B8C5-1816-4B9C-B229-47409A4D8946}" type="parTrans" cxnId="{F6E5C808-94D2-4B3B-9F69-A542A5C1C2C5}">
      <dgm:prSet/>
      <dgm:spPr/>
      <dgm:t>
        <a:bodyPr/>
        <a:lstStyle/>
        <a:p>
          <a:endParaRPr lang="en-US"/>
        </a:p>
      </dgm:t>
    </dgm:pt>
    <dgm:pt modelId="{AE11F6AA-51D1-4438-9E72-15AC70EC86F5}" type="sibTrans" cxnId="{F6E5C808-94D2-4B3B-9F69-A542A5C1C2C5}">
      <dgm:prSet/>
      <dgm:spPr/>
      <dgm:t>
        <a:bodyPr/>
        <a:lstStyle/>
        <a:p>
          <a:endParaRPr lang="en-US"/>
        </a:p>
      </dgm:t>
    </dgm:pt>
    <dgm:pt modelId="{D4363A91-D978-4BAA-BAF9-8C0CD0FE0963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GUI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A01143-0BF5-43B5-8D34-BBCAD05709C0}" type="parTrans" cxnId="{5EA20CCD-B39C-45BF-AB44-1BBBE5BA5E5F}">
      <dgm:prSet/>
      <dgm:spPr/>
      <dgm:t>
        <a:bodyPr/>
        <a:lstStyle/>
        <a:p>
          <a:endParaRPr lang="en-US"/>
        </a:p>
      </dgm:t>
    </dgm:pt>
    <dgm:pt modelId="{3DE76DEC-310B-42C0-9753-3A9E2233AD01}" type="sibTrans" cxnId="{5EA20CCD-B39C-45BF-AB44-1BBBE5BA5E5F}">
      <dgm:prSet/>
      <dgm:spPr/>
      <dgm:t>
        <a:bodyPr/>
        <a:lstStyle/>
        <a:p>
          <a:endParaRPr lang="en-US"/>
        </a:p>
      </dgm:t>
    </dgm:pt>
    <dgm:pt modelId="{C466889B-43DA-4BE4-AB4C-6D3F0B769FB3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CLI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04D97E-1EFF-458D-9D90-F242F7187D02}" type="parTrans" cxnId="{BEF6B13D-EB00-4B73-AA3C-A355EFF9A534}">
      <dgm:prSet/>
      <dgm:spPr/>
      <dgm:t>
        <a:bodyPr/>
        <a:lstStyle/>
        <a:p>
          <a:endParaRPr lang="en-US"/>
        </a:p>
      </dgm:t>
    </dgm:pt>
    <dgm:pt modelId="{5E5E4FA8-EE4E-4900-845C-4A623D5B9DFE}" type="sibTrans" cxnId="{BEF6B13D-EB00-4B73-AA3C-A355EFF9A534}">
      <dgm:prSet/>
      <dgm:spPr/>
      <dgm:t>
        <a:bodyPr/>
        <a:lstStyle/>
        <a:p>
          <a:endParaRPr lang="en-US"/>
        </a:p>
      </dgm:t>
    </dgm:pt>
    <dgm:pt modelId="{E6786E28-C2F4-4D3E-B244-F3DA75DA5461}" type="pres">
      <dgm:prSet presAssocID="{D9E4E750-7AA6-4846-9E0E-0C970AA572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0886A19-B616-4BE4-A582-18CA8F2E5BDA}" type="pres">
      <dgm:prSet presAssocID="{DDC70142-55AE-43B4-9A22-A22A8734A3B0}" presName="hierRoot1" presStyleCnt="0">
        <dgm:presLayoutVars>
          <dgm:hierBranch val="init"/>
        </dgm:presLayoutVars>
      </dgm:prSet>
      <dgm:spPr/>
    </dgm:pt>
    <dgm:pt modelId="{65565B6A-4556-4EB8-B7AC-ACDBFA583D65}" type="pres">
      <dgm:prSet presAssocID="{DDC70142-55AE-43B4-9A22-A22A8734A3B0}" presName="rootComposite1" presStyleCnt="0"/>
      <dgm:spPr/>
    </dgm:pt>
    <dgm:pt modelId="{8836C230-D49F-44D0-AFAC-E0534BA19A9E}" type="pres">
      <dgm:prSet presAssocID="{DDC70142-55AE-43B4-9A22-A22A8734A3B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9B6C9A-015E-4347-870C-EFFBDA0CA3D3}" type="pres">
      <dgm:prSet presAssocID="{DDC70142-55AE-43B4-9A22-A22A8734A3B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F2B7EF3-BCA5-4A8D-812B-64EAA112F5D2}" type="pres">
      <dgm:prSet presAssocID="{DDC70142-55AE-43B4-9A22-A22A8734A3B0}" presName="hierChild2" presStyleCnt="0"/>
      <dgm:spPr/>
    </dgm:pt>
    <dgm:pt modelId="{182161A9-09F1-4E84-B607-887DDB5F6450}" type="pres">
      <dgm:prSet presAssocID="{E1A01143-0BF5-43B5-8D34-BBCAD05709C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3210929-7707-4389-A22B-0F5EC98EDF4B}" type="pres">
      <dgm:prSet presAssocID="{D4363A91-D978-4BAA-BAF9-8C0CD0FE0963}" presName="hierRoot2" presStyleCnt="0">
        <dgm:presLayoutVars>
          <dgm:hierBranch val="init"/>
        </dgm:presLayoutVars>
      </dgm:prSet>
      <dgm:spPr/>
    </dgm:pt>
    <dgm:pt modelId="{15AC0833-0D3B-451C-9F34-0238A55F1ADB}" type="pres">
      <dgm:prSet presAssocID="{D4363A91-D978-4BAA-BAF9-8C0CD0FE0963}" presName="rootComposite" presStyleCnt="0"/>
      <dgm:spPr/>
    </dgm:pt>
    <dgm:pt modelId="{CFDEA5A0-9D1F-45EE-8C7A-0D0A62C43E14}" type="pres">
      <dgm:prSet presAssocID="{D4363A91-D978-4BAA-BAF9-8C0CD0FE096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B5A430-7F08-421F-B2C1-B94A471D074C}" type="pres">
      <dgm:prSet presAssocID="{D4363A91-D978-4BAA-BAF9-8C0CD0FE0963}" presName="rootConnector" presStyleLbl="node2" presStyleIdx="0" presStyleCnt="2"/>
      <dgm:spPr/>
      <dgm:t>
        <a:bodyPr/>
        <a:lstStyle/>
        <a:p>
          <a:endParaRPr lang="en-US"/>
        </a:p>
      </dgm:t>
    </dgm:pt>
    <dgm:pt modelId="{79844133-AB4F-4507-AEB6-4D84A298E9EA}" type="pres">
      <dgm:prSet presAssocID="{D4363A91-D978-4BAA-BAF9-8C0CD0FE0963}" presName="hierChild4" presStyleCnt="0"/>
      <dgm:spPr/>
    </dgm:pt>
    <dgm:pt modelId="{93CA2904-AFA3-4D48-9A2E-FB66A6CED19D}" type="pres">
      <dgm:prSet presAssocID="{D4363A91-D978-4BAA-BAF9-8C0CD0FE0963}" presName="hierChild5" presStyleCnt="0"/>
      <dgm:spPr/>
    </dgm:pt>
    <dgm:pt modelId="{340F1B80-1DAF-4513-A306-4837BE086259}" type="pres">
      <dgm:prSet presAssocID="{FB04D97E-1EFF-458D-9D90-F242F7187D0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F3FF9A58-EABB-47C2-A64E-BF3989FE053C}" type="pres">
      <dgm:prSet presAssocID="{C466889B-43DA-4BE4-AB4C-6D3F0B769FB3}" presName="hierRoot2" presStyleCnt="0">
        <dgm:presLayoutVars>
          <dgm:hierBranch val="init"/>
        </dgm:presLayoutVars>
      </dgm:prSet>
      <dgm:spPr/>
    </dgm:pt>
    <dgm:pt modelId="{5D68BB60-187D-4762-9927-C646B825EDA2}" type="pres">
      <dgm:prSet presAssocID="{C466889B-43DA-4BE4-AB4C-6D3F0B769FB3}" presName="rootComposite" presStyleCnt="0"/>
      <dgm:spPr/>
    </dgm:pt>
    <dgm:pt modelId="{9B9AEA41-50CB-42C5-9FF2-ECAB26FDA68B}" type="pres">
      <dgm:prSet presAssocID="{C466889B-43DA-4BE4-AB4C-6D3F0B769FB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5A085-EAAF-4C54-BCE1-7E2188BF5215}" type="pres">
      <dgm:prSet presAssocID="{C466889B-43DA-4BE4-AB4C-6D3F0B769FB3}" presName="rootConnector" presStyleLbl="node2" presStyleIdx="1" presStyleCnt="2"/>
      <dgm:spPr/>
      <dgm:t>
        <a:bodyPr/>
        <a:lstStyle/>
        <a:p>
          <a:endParaRPr lang="en-US"/>
        </a:p>
      </dgm:t>
    </dgm:pt>
    <dgm:pt modelId="{404854FF-DC42-40A4-8CCF-4BB3BA2618A9}" type="pres">
      <dgm:prSet presAssocID="{C466889B-43DA-4BE4-AB4C-6D3F0B769FB3}" presName="hierChild4" presStyleCnt="0"/>
      <dgm:spPr/>
    </dgm:pt>
    <dgm:pt modelId="{BAC78B1D-B47C-46B1-AF49-F673C6215C11}" type="pres">
      <dgm:prSet presAssocID="{C466889B-43DA-4BE4-AB4C-6D3F0B769FB3}" presName="hierChild5" presStyleCnt="0"/>
      <dgm:spPr/>
    </dgm:pt>
    <dgm:pt modelId="{5029D07C-3192-480B-93CC-491C847EBB41}" type="pres">
      <dgm:prSet presAssocID="{DDC70142-55AE-43B4-9A22-A22A8734A3B0}" presName="hierChild3" presStyleCnt="0"/>
      <dgm:spPr/>
    </dgm:pt>
  </dgm:ptLst>
  <dgm:cxnLst>
    <dgm:cxn modelId="{F48C3C09-5457-4A75-97A8-2D2BA5487F3C}" type="presOf" srcId="{C466889B-43DA-4BE4-AB4C-6D3F0B769FB3}" destId="{9B9AEA41-50CB-42C5-9FF2-ECAB26FDA68B}" srcOrd="0" destOrd="0" presId="urn:microsoft.com/office/officeart/2005/8/layout/orgChart1"/>
    <dgm:cxn modelId="{726DE422-626F-4261-880D-11EE8026BDA1}" type="presOf" srcId="{D4363A91-D978-4BAA-BAF9-8C0CD0FE0963}" destId="{CFDEA5A0-9D1F-45EE-8C7A-0D0A62C43E14}" srcOrd="0" destOrd="0" presId="urn:microsoft.com/office/officeart/2005/8/layout/orgChart1"/>
    <dgm:cxn modelId="{BDE30AF9-31CF-4A73-9E3C-D61FFB3D6750}" type="presOf" srcId="{D9E4E750-7AA6-4846-9E0E-0C970AA572E9}" destId="{E6786E28-C2F4-4D3E-B244-F3DA75DA5461}" srcOrd="0" destOrd="0" presId="urn:microsoft.com/office/officeart/2005/8/layout/orgChart1"/>
    <dgm:cxn modelId="{F2F137C4-29EB-423F-9A89-1BE5138699A1}" type="presOf" srcId="{FB04D97E-1EFF-458D-9D90-F242F7187D02}" destId="{340F1B80-1DAF-4513-A306-4837BE086259}" srcOrd="0" destOrd="0" presId="urn:microsoft.com/office/officeart/2005/8/layout/orgChart1"/>
    <dgm:cxn modelId="{F6E5C808-94D2-4B3B-9F69-A542A5C1C2C5}" srcId="{D9E4E750-7AA6-4846-9E0E-0C970AA572E9}" destId="{DDC70142-55AE-43B4-9A22-A22A8734A3B0}" srcOrd="0" destOrd="0" parTransId="{7728B8C5-1816-4B9C-B229-47409A4D8946}" sibTransId="{AE11F6AA-51D1-4438-9E72-15AC70EC86F5}"/>
    <dgm:cxn modelId="{2D4A8B14-7852-4534-B254-4B460CA076EF}" type="presOf" srcId="{E1A01143-0BF5-43B5-8D34-BBCAD05709C0}" destId="{182161A9-09F1-4E84-B607-887DDB5F6450}" srcOrd="0" destOrd="0" presId="urn:microsoft.com/office/officeart/2005/8/layout/orgChart1"/>
    <dgm:cxn modelId="{D65C06DB-3C52-40DD-B06F-E2FD356BD522}" type="presOf" srcId="{DDC70142-55AE-43B4-9A22-A22A8734A3B0}" destId="{659B6C9A-015E-4347-870C-EFFBDA0CA3D3}" srcOrd="1" destOrd="0" presId="urn:microsoft.com/office/officeart/2005/8/layout/orgChart1"/>
    <dgm:cxn modelId="{208A0602-8527-4499-A7D2-EC8BE0FE86FD}" type="presOf" srcId="{D4363A91-D978-4BAA-BAF9-8C0CD0FE0963}" destId="{EEB5A430-7F08-421F-B2C1-B94A471D074C}" srcOrd="1" destOrd="0" presId="urn:microsoft.com/office/officeart/2005/8/layout/orgChart1"/>
    <dgm:cxn modelId="{17211E39-2D7A-4327-A267-DE8BE3643E65}" type="presOf" srcId="{DDC70142-55AE-43B4-9A22-A22A8734A3B0}" destId="{8836C230-D49F-44D0-AFAC-E0534BA19A9E}" srcOrd="0" destOrd="0" presId="urn:microsoft.com/office/officeart/2005/8/layout/orgChart1"/>
    <dgm:cxn modelId="{BEF6B13D-EB00-4B73-AA3C-A355EFF9A534}" srcId="{DDC70142-55AE-43B4-9A22-A22A8734A3B0}" destId="{C466889B-43DA-4BE4-AB4C-6D3F0B769FB3}" srcOrd="1" destOrd="0" parTransId="{FB04D97E-1EFF-458D-9D90-F242F7187D02}" sibTransId="{5E5E4FA8-EE4E-4900-845C-4A623D5B9DFE}"/>
    <dgm:cxn modelId="{236DAC30-5F09-42EE-B59F-2E5F19094A4C}" type="presOf" srcId="{C466889B-43DA-4BE4-AB4C-6D3F0B769FB3}" destId="{A885A085-EAAF-4C54-BCE1-7E2188BF5215}" srcOrd="1" destOrd="0" presId="urn:microsoft.com/office/officeart/2005/8/layout/orgChart1"/>
    <dgm:cxn modelId="{5EA20CCD-B39C-45BF-AB44-1BBBE5BA5E5F}" srcId="{DDC70142-55AE-43B4-9A22-A22A8734A3B0}" destId="{D4363A91-D978-4BAA-BAF9-8C0CD0FE0963}" srcOrd="0" destOrd="0" parTransId="{E1A01143-0BF5-43B5-8D34-BBCAD05709C0}" sibTransId="{3DE76DEC-310B-42C0-9753-3A9E2233AD01}"/>
    <dgm:cxn modelId="{F240DEB0-FC7C-4A8A-AD3F-133BF789D1FE}" type="presParOf" srcId="{E6786E28-C2F4-4D3E-B244-F3DA75DA5461}" destId="{F0886A19-B616-4BE4-A582-18CA8F2E5BDA}" srcOrd="0" destOrd="0" presId="urn:microsoft.com/office/officeart/2005/8/layout/orgChart1"/>
    <dgm:cxn modelId="{FB1BAB7E-E146-43EB-A189-E5AED666ADFD}" type="presParOf" srcId="{F0886A19-B616-4BE4-A582-18CA8F2E5BDA}" destId="{65565B6A-4556-4EB8-B7AC-ACDBFA583D65}" srcOrd="0" destOrd="0" presId="urn:microsoft.com/office/officeart/2005/8/layout/orgChart1"/>
    <dgm:cxn modelId="{2EC74379-37F8-4644-854D-E70367BA1053}" type="presParOf" srcId="{65565B6A-4556-4EB8-B7AC-ACDBFA583D65}" destId="{8836C230-D49F-44D0-AFAC-E0534BA19A9E}" srcOrd="0" destOrd="0" presId="urn:microsoft.com/office/officeart/2005/8/layout/orgChart1"/>
    <dgm:cxn modelId="{CC6A5262-E300-4F57-9909-77B4A96AB15B}" type="presParOf" srcId="{65565B6A-4556-4EB8-B7AC-ACDBFA583D65}" destId="{659B6C9A-015E-4347-870C-EFFBDA0CA3D3}" srcOrd="1" destOrd="0" presId="urn:microsoft.com/office/officeart/2005/8/layout/orgChart1"/>
    <dgm:cxn modelId="{5A32CCB0-5621-44D3-84E9-FE0824CF4762}" type="presParOf" srcId="{F0886A19-B616-4BE4-A582-18CA8F2E5BDA}" destId="{2F2B7EF3-BCA5-4A8D-812B-64EAA112F5D2}" srcOrd="1" destOrd="0" presId="urn:microsoft.com/office/officeart/2005/8/layout/orgChart1"/>
    <dgm:cxn modelId="{3513C09C-707F-4F8B-995B-E7D091DDB42C}" type="presParOf" srcId="{2F2B7EF3-BCA5-4A8D-812B-64EAA112F5D2}" destId="{182161A9-09F1-4E84-B607-887DDB5F6450}" srcOrd="0" destOrd="0" presId="urn:microsoft.com/office/officeart/2005/8/layout/orgChart1"/>
    <dgm:cxn modelId="{B449F618-ECFA-4678-836E-E643D1661A1C}" type="presParOf" srcId="{2F2B7EF3-BCA5-4A8D-812B-64EAA112F5D2}" destId="{A3210929-7707-4389-A22B-0F5EC98EDF4B}" srcOrd="1" destOrd="0" presId="urn:microsoft.com/office/officeart/2005/8/layout/orgChart1"/>
    <dgm:cxn modelId="{FD09C05C-1282-4376-9AB4-687FE5D12C60}" type="presParOf" srcId="{A3210929-7707-4389-A22B-0F5EC98EDF4B}" destId="{15AC0833-0D3B-451C-9F34-0238A55F1ADB}" srcOrd="0" destOrd="0" presId="urn:microsoft.com/office/officeart/2005/8/layout/orgChart1"/>
    <dgm:cxn modelId="{A4EAD381-D5F5-4DD3-AB3C-8802040FBE79}" type="presParOf" srcId="{15AC0833-0D3B-451C-9F34-0238A55F1ADB}" destId="{CFDEA5A0-9D1F-45EE-8C7A-0D0A62C43E14}" srcOrd="0" destOrd="0" presId="urn:microsoft.com/office/officeart/2005/8/layout/orgChart1"/>
    <dgm:cxn modelId="{1D7A7D4F-2BF0-4DA7-8521-77E61BF4D8AC}" type="presParOf" srcId="{15AC0833-0D3B-451C-9F34-0238A55F1ADB}" destId="{EEB5A430-7F08-421F-B2C1-B94A471D074C}" srcOrd="1" destOrd="0" presId="urn:microsoft.com/office/officeart/2005/8/layout/orgChart1"/>
    <dgm:cxn modelId="{2856D7D6-F4A1-45A3-A017-DA00EDB6AFD3}" type="presParOf" srcId="{A3210929-7707-4389-A22B-0F5EC98EDF4B}" destId="{79844133-AB4F-4507-AEB6-4D84A298E9EA}" srcOrd="1" destOrd="0" presId="urn:microsoft.com/office/officeart/2005/8/layout/orgChart1"/>
    <dgm:cxn modelId="{2637444B-00AF-459B-A545-3587EA2BF4E4}" type="presParOf" srcId="{A3210929-7707-4389-A22B-0F5EC98EDF4B}" destId="{93CA2904-AFA3-4D48-9A2E-FB66A6CED19D}" srcOrd="2" destOrd="0" presId="urn:microsoft.com/office/officeart/2005/8/layout/orgChart1"/>
    <dgm:cxn modelId="{D202C2A0-EC32-4411-8FC3-1AF82F9F2BFC}" type="presParOf" srcId="{2F2B7EF3-BCA5-4A8D-812B-64EAA112F5D2}" destId="{340F1B80-1DAF-4513-A306-4837BE086259}" srcOrd="2" destOrd="0" presId="urn:microsoft.com/office/officeart/2005/8/layout/orgChart1"/>
    <dgm:cxn modelId="{06C7AA20-4CBA-44EF-A3EC-EEBEDCCC1AEA}" type="presParOf" srcId="{2F2B7EF3-BCA5-4A8D-812B-64EAA112F5D2}" destId="{F3FF9A58-EABB-47C2-A64E-BF3989FE053C}" srcOrd="3" destOrd="0" presId="urn:microsoft.com/office/officeart/2005/8/layout/orgChart1"/>
    <dgm:cxn modelId="{9A9D7391-96BA-4250-A0CF-D0ABA2C3FC6E}" type="presParOf" srcId="{F3FF9A58-EABB-47C2-A64E-BF3989FE053C}" destId="{5D68BB60-187D-4762-9927-C646B825EDA2}" srcOrd="0" destOrd="0" presId="urn:microsoft.com/office/officeart/2005/8/layout/orgChart1"/>
    <dgm:cxn modelId="{7EF983B7-5BDB-4687-9886-18418EF9A198}" type="presParOf" srcId="{5D68BB60-187D-4762-9927-C646B825EDA2}" destId="{9B9AEA41-50CB-42C5-9FF2-ECAB26FDA68B}" srcOrd="0" destOrd="0" presId="urn:microsoft.com/office/officeart/2005/8/layout/orgChart1"/>
    <dgm:cxn modelId="{46A9326E-57F9-4204-906E-98720364AFD9}" type="presParOf" srcId="{5D68BB60-187D-4762-9927-C646B825EDA2}" destId="{A885A085-EAAF-4C54-BCE1-7E2188BF5215}" srcOrd="1" destOrd="0" presId="urn:microsoft.com/office/officeart/2005/8/layout/orgChart1"/>
    <dgm:cxn modelId="{19F724FA-3F70-4C29-A7D3-BDE8CB0890C0}" type="presParOf" srcId="{F3FF9A58-EABB-47C2-A64E-BF3989FE053C}" destId="{404854FF-DC42-40A4-8CCF-4BB3BA2618A9}" srcOrd="1" destOrd="0" presId="urn:microsoft.com/office/officeart/2005/8/layout/orgChart1"/>
    <dgm:cxn modelId="{540FA719-3629-43D7-BFCC-E4CAED52A216}" type="presParOf" srcId="{F3FF9A58-EABB-47C2-A64E-BF3989FE053C}" destId="{BAC78B1D-B47C-46B1-AF49-F673C6215C11}" srcOrd="2" destOrd="0" presId="urn:microsoft.com/office/officeart/2005/8/layout/orgChart1"/>
    <dgm:cxn modelId="{8EB8BF3A-1F4F-4AE2-9132-B38B3AE14355}" type="presParOf" srcId="{F0886A19-B616-4BE4-A582-18CA8F2E5BDA}" destId="{5029D07C-3192-480B-93CC-491C847EBB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F1B80-1DAF-4513-A306-4837BE086259}">
      <dsp:nvSpPr>
        <dsp:cNvPr id="0" name=""/>
        <dsp:cNvSpPr/>
      </dsp:nvSpPr>
      <dsp:spPr>
        <a:xfrm>
          <a:off x="2400300" y="724318"/>
          <a:ext cx="875705" cy="303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81"/>
              </a:lnTo>
              <a:lnTo>
                <a:pt x="875705" y="151981"/>
              </a:lnTo>
              <a:lnTo>
                <a:pt x="875705" y="303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161A9-09F1-4E84-B607-887DDB5F6450}">
      <dsp:nvSpPr>
        <dsp:cNvPr id="0" name=""/>
        <dsp:cNvSpPr/>
      </dsp:nvSpPr>
      <dsp:spPr>
        <a:xfrm>
          <a:off x="1524594" y="724318"/>
          <a:ext cx="875705" cy="303963"/>
        </a:xfrm>
        <a:custGeom>
          <a:avLst/>
          <a:gdLst/>
          <a:ahLst/>
          <a:cxnLst/>
          <a:rect l="0" t="0" r="0" b="0"/>
          <a:pathLst>
            <a:path>
              <a:moveTo>
                <a:pt x="875705" y="0"/>
              </a:moveTo>
              <a:lnTo>
                <a:pt x="875705" y="151981"/>
              </a:lnTo>
              <a:lnTo>
                <a:pt x="0" y="151981"/>
              </a:lnTo>
              <a:lnTo>
                <a:pt x="0" y="303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6C230-D49F-44D0-AFAC-E0534BA19A9E}">
      <dsp:nvSpPr>
        <dsp:cNvPr id="0" name=""/>
        <dsp:cNvSpPr/>
      </dsp:nvSpPr>
      <dsp:spPr>
        <a:xfrm>
          <a:off x="1676576" y="594"/>
          <a:ext cx="1447446" cy="72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Shell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6576" y="594"/>
        <a:ext cx="1447446" cy="723723"/>
      </dsp:txXfrm>
    </dsp:sp>
    <dsp:sp modelId="{CFDEA5A0-9D1F-45EE-8C7A-0D0A62C43E14}">
      <dsp:nvSpPr>
        <dsp:cNvPr id="0" name=""/>
        <dsp:cNvSpPr/>
      </dsp:nvSpPr>
      <dsp:spPr>
        <a:xfrm>
          <a:off x="800871" y="1028281"/>
          <a:ext cx="1447446" cy="72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GUI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0871" y="1028281"/>
        <a:ext cx="1447446" cy="723723"/>
      </dsp:txXfrm>
    </dsp:sp>
    <dsp:sp modelId="{9B9AEA41-50CB-42C5-9FF2-ECAB26FDA68B}">
      <dsp:nvSpPr>
        <dsp:cNvPr id="0" name=""/>
        <dsp:cNvSpPr/>
      </dsp:nvSpPr>
      <dsp:spPr>
        <a:xfrm>
          <a:off x="2552281" y="1028281"/>
          <a:ext cx="1447446" cy="72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CLI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2281" y="1028281"/>
        <a:ext cx="1447446" cy="72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2C1D6-6BB7-4D1F-A0B1-1347A09FDE8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7DD78-6BA9-401A-A3F6-1148DBEEA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7DD78-6BA9-401A-A3F6-1148DBEEA7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0800"/>
            <a:ext cx="9144000" cy="2057400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Powerpuff</a:t>
            </a:r>
            <a:r>
              <a:rPr lang="en-US" sz="6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Shell</a:t>
            </a:r>
            <a:br>
              <a:rPr lang="en-US" sz="6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6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0" y="40386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UNIX SHELL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Software Structure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75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cd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[path]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57400" y="2895600"/>
            <a:ext cx="16764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6800" y="4267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Directory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4419600" y="2960132"/>
            <a:ext cx="838200" cy="130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438596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of the directory where to 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5334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function called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chdir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(directory),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parameter directory is the path.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Software Structure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75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28956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current directory, read and print all files and folder names. Using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opendir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path of directory.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reading files and folder names,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current directory object and this function is return the names of all files and folders.</a:t>
            </a:r>
          </a:p>
        </p:txBody>
      </p:sp>
    </p:spTree>
    <p:extLst>
      <p:ext uri="{BB962C8B-B14F-4D97-AF65-F5344CB8AC3E}">
        <p14:creationId xmlns:p14="http://schemas.microsoft.com/office/powerpoint/2010/main" val="34827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Software Structure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75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590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kdir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[folder1] [folder2] . . .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00200" y="2960132"/>
            <a:ext cx="6858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191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directory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52800" y="2960132"/>
            <a:ext cx="7620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2800" y="4267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new folder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8200" y="2960132"/>
            <a:ext cx="19050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9800" y="4267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multiple folder creation.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54864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function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(param1, param2),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param1 is the name of new folder and param2 is the permission of this folder. Here we use the permission (777) </a:t>
            </a:r>
            <a:r>
              <a:rPr lang="en-US" dirty="0"/>
              <a:t>read, write, and </a:t>
            </a:r>
            <a:r>
              <a:rPr lang="en-US" dirty="0" smtClean="0"/>
              <a:t>execute.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Software Structure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75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touch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590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ouch [file1] [file2] . . .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00200" y="2960132"/>
            <a:ext cx="6858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191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52800" y="2960132"/>
            <a:ext cx="7620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2800" y="4267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new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8200" y="2960132"/>
            <a:ext cx="19050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9800" y="4267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multiple files creation.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5486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file just in write mode.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Software Structure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75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cat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590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 [folder1] [folder2] . . .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00200" y="2960132"/>
            <a:ext cx="6858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191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resource from files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52800" y="2960132"/>
            <a:ext cx="7620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2800" y="4267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of 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8200" y="2960132"/>
            <a:ext cx="19050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9800" y="4267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multiple files printing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5486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all of those files, read and print in console.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Software Structure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75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echo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590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[string1] [string2] . . .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00200" y="2960132"/>
            <a:ext cx="6858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191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command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52800" y="2960132"/>
            <a:ext cx="7620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2800" y="4267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that want to print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8200" y="2960132"/>
            <a:ext cx="19050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9800" y="4267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multiple string printing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900" y="5562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printing all strings.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Software Structure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75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590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[source] [destination]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00200" y="2960132"/>
            <a:ext cx="6858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191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52800" y="2960132"/>
            <a:ext cx="7620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2800" y="4267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and name of source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8200" y="2960132"/>
            <a:ext cx="1905000" cy="12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9800" y="4267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and name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54864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the source file, load all the data into program. Then go to destination file, create that destination file and write all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Software Structure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7526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clear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clear is used to clear the screen of console.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exit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exit is used to terminate the program.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Terminology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1981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used C programming language to develop this shell.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81" y="2740461"/>
            <a:ext cx="6895238" cy="3276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6248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Executing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Terminology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43" y="2743200"/>
            <a:ext cx="6885714" cy="38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174367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Executing cat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Presenting By: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S.M.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Saikat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Hossain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ID: 2016-2-60-068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Shaykh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Siddique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ID: 2016-1-60-053</a:t>
            </a:r>
          </a:p>
          <a:p>
            <a:pPr>
              <a:buNone/>
            </a:pPr>
            <a:r>
              <a:rPr lang="en-US" sz="1800" dirty="0" smtClean="0"/>
              <a:t>                               </a:t>
            </a:r>
            <a:r>
              <a:rPr lang="en-US" sz="1800" dirty="0" err="1" smtClean="0"/>
              <a:t>Jannatul</a:t>
            </a:r>
            <a:r>
              <a:rPr lang="en-US" sz="1800" dirty="0" smtClean="0"/>
              <a:t> </a:t>
            </a:r>
            <a:r>
              <a:rPr lang="en-US" sz="1800" dirty="0" err="1" smtClean="0"/>
              <a:t>Ferdous</a:t>
            </a:r>
            <a:r>
              <a:rPr lang="en-US" sz="1800" dirty="0" smtClean="0"/>
              <a:t> </a:t>
            </a:r>
            <a:r>
              <a:rPr lang="en-US" sz="1800" dirty="0" err="1" smtClean="0"/>
              <a:t>Sorna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                               ID: 2016-1-60-029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Shaik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Md.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Ibnay-Monen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ID: 2016-2-60-100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Md.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Jadid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Mustafiz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ID: 2014-3-60-29</a:t>
            </a:r>
          </a:p>
          <a:p>
            <a:pPr>
              <a:buNone/>
            </a:pP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Conclusion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000" y="19050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shell we have just plenty of files, but we cannot access this.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remote access of a server shell is one of the best way.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kind of web server uses shell for maintaining their client file access.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kind of VPS server uses shell to communicate with kernel.</a:t>
            </a:r>
          </a:p>
        </p:txBody>
      </p:sp>
    </p:spTree>
    <p:extLst>
      <p:ext uri="{BB962C8B-B14F-4D97-AF65-F5344CB8AC3E}">
        <p14:creationId xmlns:p14="http://schemas.microsoft.com/office/powerpoint/2010/main" val="2219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-you-lettering_1262-696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362200"/>
            <a:ext cx="5943600" cy="3276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761530"/>
            <a:ext cx="883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Introduction</a:t>
            </a:r>
          </a:p>
          <a:p>
            <a:pPr lvl="1"/>
            <a:r>
              <a:rPr lang="en-US" dirty="0"/>
              <a:t>Shell, Unix Shell, Scripting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Different types of Shell</a:t>
            </a:r>
            <a:endParaRPr lang="en-US" dirty="0"/>
          </a:p>
          <a:p>
            <a:pPr lvl="1"/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Software Structure</a:t>
            </a:r>
          </a:p>
          <a:p>
            <a:pPr lvl="1"/>
            <a:r>
              <a:rPr lang="en-US" dirty="0"/>
              <a:t>Parsing commands.</a:t>
            </a:r>
          </a:p>
          <a:p>
            <a:pPr lvl="1"/>
            <a:r>
              <a:rPr lang="en-US" dirty="0"/>
              <a:t>Command </a:t>
            </a:r>
            <a:r>
              <a:rPr lang="en-US" dirty="0" smtClean="0"/>
              <a:t>Structure.</a:t>
            </a:r>
          </a:p>
          <a:p>
            <a:pPr lvl="1"/>
            <a:r>
              <a:rPr lang="en-US" dirty="0"/>
              <a:t>Command </a:t>
            </a:r>
            <a:r>
              <a:rPr lang="en-US" dirty="0" smtClean="0"/>
              <a:t>description.</a:t>
            </a:r>
            <a:endParaRPr lang="en-US" dirty="0"/>
          </a:p>
          <a:p>
            <a:pPr lvl="1"/>
            <a:r>
              <a:rPr lang="en-US" dirty="0" smtClean="0"/>
              <a:t>Command execution.</a:t>
            </a:r>
            <a:endParaRPr lang="en-US" dirty="0"/>
          </a:p>
          <a:p>
            <a:pPr lvl="1"/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Terminology</a:t>
            </a:r>
          </a:p>
          <a:p>
            <a:pPr lvl="1"/>
            <a:r>
              <a:rPr lang="en-US" dirty="0" smtClean="0"/>
              <a:t>Working mechanism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Conclusion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lvl="1"/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2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11430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Users communicate with operating system (kernel)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through a program known as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Shell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64477925"/>
              </p:ext>
            </p:extLst>
          </p:nvPr>
        </p:nvGraphicFramePr>
        <p:xfrm>
          <a:off x="4191000" y="3276600"/>
          <a:ext cx="48006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4953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GUI: </a:t>
            </a:r>
            <a:r>
              <a:rPr lang="en-US" dirty="0" smtClean="0"/>
              <a:t>Graphical User Interface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CLI: </a:t>
            </a:r>
            <a:r>
              <a:rPr lang="en-US" dirty="0" smtClean="0"/>
              <a:t>Command Line Interface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22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Translates commands provided by the user and converts it into a language that is understood by the operating system (kernel).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Commands or scripts are varies from shell to shell. These are called scripting language.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Different types of scripting language: Bash, Batch.</a:t>
            </a:r>
          </a:p>
        </p:txBody>
      </p:sp>
    </p:spTree>
    <p:extLst>
      <p:ext uri="{BB962C8B-B14F-4D97-AF65-F5344CB8AC3E}">
        <p14:creationId xmlns:p14="http://schemas.microsoft.com/office/powerpoint/2010/main" val="16718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Servers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aspberry Pi and many computers use remote shell controlling system for operating from distance.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E.g. Command Prompt(Windows), Terminal(Unix),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Tilix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(Unix), Parrot(Parrot-Linux) and many other third party open source shell.</a:t>
            </a:r>
          </a:p>
        </p:txBody>
      </p:sp>
    </p:spTree>
    <p:extLst>
      <p:ext uri="{BB962C8B-B14F-4D97-AF65-F5344CB8AC3E}">
        <p14:creationId xmlns:p14="http://schemas.microsoft.com/office/powerpoint/2010/main" val="31641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Software Structure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000" y="19812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Parsing: </a:t>
            </a:r>
            <a:r>
              <a:rPr lang="en-US" dirty="0"/>
              <a:t>R</a:t>
            </a:r>
            <a:r>
              <a:rPr lang="en-US" dirty="0" smtClean="0"/>
              <a:t>esolve  an input into </a:t>
            </a:r>
            <a:r>
              <a:rPr lang="en-US" dirty="0"/>
              <a:t>its component parts and describe their syntactic roles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Parsing Simulator: Primary </a:t>
            </a:r>
            <a:r>
              <a:rPr lang="en-US" dirty="0"/>
              <a:t>s</a:t>
            </a:r>
            <a:r>
              <a:rPr lang="en-US" dirty="0" smtClean="0"/>
              <a:t>tage parsing simulation we used an open source software called </a:t>
            </a:r>
            <a:r>
              <a:rPr lang="en-US" b="1" dirty="0" smtClean="0"/>
              <a:t>ANTLR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multiple commanding, each and every command will be separated by semicolon(;) 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a single command parsing will be </a:t>
            </a:r>
            <a:r>
              <a:rPr lang="en-US" dirty="0"/>
              <a:t>executed identifying by </a:t>
            </a:r>
            <a:r>
              <a:rPr lang="en-US" dirty="0" smtClean="0"/>
              <a:t>space.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Software Structure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000" y="16499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Valid parsing tree: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7980952" cy="2819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0292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Commands:</a:t>
            </a:r>
            <a:r>
              <a:rPr lang="en-US" dirty="0" smtClean="0"/>
              <a:t>	$ cd </a:t>
            </a:r>
            <a:r>
              <a:rPr lang="en-US" dirty="0"/>
              <a:t>Desktop/shell;</a:t>
            </a:r>
          </a:p>
          <a:p>
            <a:r>
              <a:rPr lang="en-US" dirty="0" smtClean="0"/>
              <a:t>		$ </a:t>
            </a:r>
            <a:r>
              <a:rPr lang="en-US" dirty="0" err="1" smtClean="0"/>
              <a:t>gedit</a:t>
            </a:r>
            <a:r>
              <a:rPr lang="en-US" dirty="0"/>
              <a:t>;</a:t>
            </a:r>
          </a:p>
          <a:p>
            <a:r>
              <a:rPr lang="en-US" dirty="0" smtClean="0"/>
              <a:t>		$ touch </a:t>
            </a:r>
            <a:r>
              <a:rPr lang="en-US" dirty="0"/>
              <a:t>file1 file2 file3;</a:t>
            </a:r>
          </a:p>
          <a:p>
            <a:r>
              <a:rPr lang="en-US" dirty="0" smtClean="0"/>
              <a:t>		$ 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/>
              <a:t>-l;</a:t>
            </a:r>
          </a:p>
          <a:p>
            <a:r>
              <a:rPr lang="en-US" dirty="0" smtClean="0"/>
              <a:t>		$ cat </a:t>
            </a:r>
            <a:r>
              <a:rPr lang="en-US" dirty="0"/>
              <a:t>doc1.txt doc3.txt;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794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Software Structure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752600"/>
            <a:ext cx="82296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Commands: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[path];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[folder]+;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touch [file]+;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[source] [destination];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 [object]+;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[string]+;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clear;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exit;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1440</TotalTime>
  <Words>634</Words>
  <Application>Microsoft Office PowerPoint</Application>
  <PresentationFormat>On-screen Show (4:3)</PresentationFormat>
  <Paragraphs>144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Constantia</vt:lpstr>
      <vt:lpstr>Times New Roman</vt:lpstr>
      <vt:lpstr>Wingdings</vt:lpstr>
      <vt:lpstr>Wingdings 2</vt:lpstr>
      <vt:lpstr>Flow</vt:lpstr>
      <vt:lpstr>Powerpuff Shell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Promi</dc:creator>
  <cp:lastModifiedBy>Shaykh Siddique</cp:lastModifiedBy>
  <cp:revision>39</cp:revision>
  <dcterms:created xsi:type="dcterms:W3CDTF">2006-08-16T00:00:00Z</dcterms:created>
  <dcterms:modified xsi:type="dcterms:W3CDTF">2018-12-13T20:22:25Z</dcterms:modified>
</cp:coreProperties>
</file>