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8" autoAdjust="0"/>
    <p:restoredTop sz="94660"/>
  </p:normalViewPr>
  <p:slideViewPr>
    <p:cSldViewPr snapToGrid="0">
      <p:cViewPr>
        <p:scale>
          <a:sx n="50" d="100"/>
          <a:sy n="50" d="100"/>
        </p:scale>
        <p:origin x="15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FDD1C-9861-4C02-96F9-634E1AD5747E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429A-D131-4613-B7F7-8A51F24A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405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Processor Micro-program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14732"/>
            <a:ext cx="12192000" cy="5043268"/>
          </a:xfrm>
          <a:noFill/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Shaykh Siddique</a:t>
            </a:r>
          </a:p>
          <a:p>
            <a:pPr marL="914400" lvl="2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Shohag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 West University.</a:t>
            </a:r>
          </a:p>
        </p:txBody>
      </p:sp>
    </p:spTree>
    <p:extLst>
      <p:ext uri="{BB962C8B-B14F-4D97-AF65-F5344CB8AC3E}">
        <p14:creationId xmlns:p14="http://schemas.microsoft.com/office/powerpoint/2010/main" val="6067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Implementation and Simulation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7882" y="1184856"/>
            <a:ext cx="582125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full_adder4(A, B,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 [3:0] A,B;    // four-bit inputs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// one-input input carry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[3:0] Sum; // five-bit outputs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wire [2:0] carry;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internal carry wires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adder fa0(A[0],B[0],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Cin,Sum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[0],carry[0]);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adder fa1(A[1],B[1],carry[0],Sum[1],carry[1]);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adder fa2(A[2],B[2],carry[1],Sum[2],carry[2]);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adder fa3(A[3],B[3],carry[2],Sum[3],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6861" y="2323629"/>
            <a:ext cx="5713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adder(a, b,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input a, b,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output s,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assign s = a ^ b ^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assign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(a &amp; b) |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a) |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b);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Test Bench Program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88654" y="2887262"/>
            <a:ext cx="5898523" cy="336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begin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Initialize Inputs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 = 0;    B = 0;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4'b0001;  B = 4'b0001;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4'b0001;  B = 4'b0010;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4'b0011;  B = 4'b0101;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4'b0100;  B = 4'b0110;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4'b0101; B = 4'b0110;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4'b0110;  B = 4'b0111;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#5   A = 4'b0111; B = 4'b1000;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#10  $stop;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8039" y="1378039"/>
            <a:ext cx="802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testing the micro-program, giving the input values in register, we used a test bench program.</a:t>
            </a:r>
          </a:p>
          <a:p>
            <a:endParaRPr lang="en-US" dirty="0"/>
          </a:p>
          <a:p>
            <a:r>
              <a:rPr lang="en-US" dirty="0" smtClean="0"/>
              <a:t>The value of two registers A and B are defined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Output Evaluation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1853983"/>
            <a:ext cx="4773620" cy="4083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54" y="1855130"/>
            <a:ext cx="611505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5266" y="4394579"/>
            <a:ext cx="52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Relational waves for input and output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Performance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6328" y="1678673"/>
            <a:ext cx="100993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Tested Verilog Compiler: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ModelSim</a:t>
            </a:r>
            <a:r>
              <a:rPr lang="en-US" sz="2400" dirty="0" smtClean="0"/>
              <a:t> </a:t>
            </a:r>
            <a:r>
              <a:rPr lang="en-US" sz="2400" dirty="0"/>
              <a:t>from Mentor </a:t>
            </a:r>
            <a:r>
              <a:rPr lang="en-US" sz="2400" dirty="0" smtClean="0"/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ISim</a:t>
            </a:r>
            <a:r>
              <a:rPr lang="en-US" sz="2400" dirty="0" smtClean="0"/>
              <a:t> </a:t>
            </a:r>
            <a:r>
              <a:rPr lang="en-US" sz="2400" dirty="0"/>
              <a:t>from Xilinx </a:t>
            </a:r>
            <a:r>
              <a:rPr lang="en-US" sz="2400" dirty="0" smtClean="0"/>
              <a:t>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And </a:t>
            </a:r>
            <a:r>
              <a:rPr lang="en-US" sz="2400" dirty="0" err="1"/>
              <a:t>Q</a:t>
            </a:r>
            <a:r>
              <a:rPr lang="en-US" sz="2400" dirty="0" err="1" smtClean="0"/>
              <a:t>uartus</a:t>
            </a:r>
            <a:r>
              <a:rPr lang="en-US" sz="2400" dirty="0" smtClean="0"/>
              <a:t>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We used </a:t>
            </a:r>
            <a:r>
              <a:rPr lang="en-US" sz="2400" dirty="0" err="1" smtClean="0"/>
              <a:t>ModelSim</a:t>
            </a:r>
            <a:r>
              <a:rPr lang="en-US" sz="2400" dirty="0" smtClean="0"/>
              <a:t> from Mentor Graphics For simulation</a:t>
            </a:r>
          </a:p>
        </p:txBody>
      </p:sp>
    </p:spTree>
    <p:extLst>
      <p:ext uri="{BB962C8B-B14F-4D97-AF65-F5344CB8AC3E}">
        <p14:creationId xmlns:p14="http://schemas.microsoft.com/office/powerpoint/2010/main" val="4834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Performance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36782"/>
            <a:ext cx="10401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934" y="1323833"/>
            <a:ext cx="90211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advantage to this approach is significant saving in control memory size (bits).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Disadvantage is more complexity and slower operation (doing 2 memory accesses for each microinstruction).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Micro-programmed control unit is slower in speed because of the time it takes to fetch microinstructions from the control memory.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r>
              <a:rPr lang="en-US" dirty="0" smtClean="0"/>
              <a:t>On this case Hardwired control is faster than micro-programmed control.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controller </a:t>
            </a:r>
            <a:r>
              <a:rPr lang="en-US" dirty="0"/>
              <a:t>that uses this approach can operate at high </a:t>
            </a:r>
            <a:r>
              <a:rPr lang="en-US" dirty="0" smtClean="0"/>
              <a:t>speed as our software is a simulation software.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It requires no additional hardware(decoders). </a:t>
            </a:r>
            <a:r>
              <a:rPr lang="en-US" dirty="0" smtClean="0"/>
              <a:t>And it is more flexible and reusable then Hardwired control system.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73457" y="1446663"/>
            <a:ext cx="108772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the typically large microprocessor systems today:</a:t>
            </a:r>
          </a:p>
          <a:p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There are many instructions and associated register level hardware.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There are many control point to be manipulated.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The use of a micro-program on one machine to execute programs originally written to run on another machine.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By changing the microcode of a machine, you can make it execute software from another machine.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405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9594" y="2947917"/>
            <a:ext cx="6632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US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86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2"/>
          </a:xfrm>
          <a:noFill/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Implementation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Micro-programmed control unit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works (simulation)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pPr marL="1371600" lvl="3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micro-program as instructions directly: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No instruction set.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o program counter(PC), using micro-program counter.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Operation with register.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instruction: ADD R0, R1, R2.</a:t>
            </a:r>
          </a:p>
        </p:txBody>
      </p:sp>
    </p:spTree>
    <p:extLst>
      <p:ext uri="{BB962C8B-B14F-4D97-AF65-F5344CB8AC3E}">
        <p14:creationId xmlns:p14="http://schemas.microsoft.com/office/powerpoint/2010/main" val="341850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 The control signals associated with operations are stored in special memory units inaccessible by the programmer as Control Words.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Control signals are generated by a program are similar to machine language programs.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Micro-program will fetch instructions with micro-program counter and makes the operations like addition.</a:t>
            </a:r>
          </a:p>
        </p:txBody>
      </p:sp>
    </p:spTree>
    <p:extLst>
      <p:ext uri="{BB962C8B-B14F-4D97-AF65-F5344CB8AC3E}">
        <p14:creationId xmlns:p14="http://schemas.microsoft.com/office/powerpoint/2010/main" val="10437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Control unit design approaches-</a:t>
            </a:r>
          </a:p>
          <a:p>
            <a:pPr lvl="3"/>
            <a:r>
              <a:rPr lang="en-US" sz="2800" dirty="0" smtClean="0"/>
              <a:t>Micro-programmed implementation</a:t>
            </a:r>
            <a:endParaRPr lang="en-US" sz="2800" dirty="0"/>
          </a:p>
          <a:p>
            <a:pPr lvl="3"/>
            <a:r>
              <a:rPr lang="en-US" sz="2800" dirty="0" smtClean="0"/>
              <a:t>Hardwired logic implementation</a:t>
            </a:r>
          </a:p>
          <a:p>
            <a:pPr lvl="2"/>
            <a:endParaRPr lang="en-US" sz="3000" dirty="0" smtClean="0"/>
          </a:p>
          <a:p>
            <a:pPr marL="0" indent="0">
              <a:buNone/>
            </a:pPr>
            <a:r>
              <a:rPr lang="en-US" dirty="0" smtClean="0"/>
              <a:t>Micro-Programmed Implementation: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control signal values for each </a:t>
            </a:r>
            <a:r>
              <a:rPr lang="en-US" dirty="0" smtClean="0"/>
              <a:t>micro-operation </a:t>
            </a:r>
            <a:r>
              <a:rPr lang="en-US" dirty="0"/>
              <a:t>are stored in a </a:t>
            </a:r>
            <a:r>
              <a:rPr lang="en-US" dirty="0" smtClean="0"/>
              <a:t>memory(Registers).</a:t>
            </a:r>
          </a:p>
          <a:p>
            <a:pPr marL="0" indent="0">
              <a:buNone/>
            </a:pPr>
            <a:r>
              <a:rPr lang="en-US" dirty="0" smtClean="0"/>
              <a:t>- Reading the contents of the control store in a prescribed order is equivalent to sequencing through the micro-operations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Hardwired logic implementation:</a:t>
            </a:r>
          </a:p>
          <a:p>
            <a:pPr>
              <a:buFontTx/>
              <a:buChar char="-"/>
            </a:pPr>
            <a:r>
              <a:rPr lang="en-US" dirty="0" smtClean="0"/>
              <a:t>The Control Unit is viewed and designed as a combinatorial and sequential logic circuit.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The Control Unit is implemented by using any of a variety of “standard” digital logic techniques. The logic circuit generate the fixed sequences of 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779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Micro-programmed control unit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voer.edu.vn/file/7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1456"/>
            <a:ext cx="52863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913" y="1519707"/>
            <a:ext cx="47265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Simulation criteria we can assume that, Instruction from Instruction Register will decoded and comes in control unit.</a:t>
            </a:r>
          </a:p>
          <a:p>
            <a:endParaRPr lang="en-US" sz="2000" dirty="0"/>
          </a:p>
          <a:p>
            <a:r>
              <a:rPr lang="en-US" sz="2000" dirty="0" smtClean="0"/>
              <a:t>Instruction- ADD R1, R2, R3 will Considered as additional operation will held.</a:t>
            </a:r>
          </a:p>
          <a:p>
            <a:endParaRPr lang="en-US" sz="2000" dirty="0"/>
          </a:p>
          <a:p>
            <a:r>
              <a:rPr lang="en-US" sz="2000" dirty="0" smtClean="0"/>
              <a:t>Here, C</a:t>
            </a:r>
            <a:r>
              <a:rPr lang="en-US" sz="2000" baseline="-25000" dirty="0" smtClean="0"/>
              <a:t>0</a:t>
            </a:r>
            <a:r>
              <a:rPr lang="en-US" sz="2000" dirty="0"/>
              <a:t>,</a:t>
            </a:r>
            <a:r>
              <a:rPr lang="en-US" sz="2000" dirty="0" smtClean="0"/>
              <a:t> C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… ,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these are the control signals.</a:t>
            </a:r>
          </a:p>
          <a:p>
            <a:endParaRPr lang="en-US" sz="2000" dirty="0"/>
          </a:p>
          <a:p>
            <a:r>
              <a:rPr lang="en-US" sz="2000" dirty="0" smtClean="0"/>
              <a:t>ADD will generate a control signal which will related to addition.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5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Micro-instruction Execution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voer.edu.vn/file/7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20" y="1494149"/>
            <a:ext cx="4031087" cy="50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7730" y="1622738"/>
            <a:ext cx="615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address register will generate the address of registers.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the control memory the value of registers will came to Control Buffer Register which will generate control logic.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sequence of micro-instructions is called a micro-program, which is stored in a ROM or RAM called a Control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Design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3031" y="1069145"/>
            <a:ext cx="119644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21984" y="1700210"/>
            <a:ext cx="381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R0, R1, R2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860998" y="3333353"/>
            <a:ext cx="1712890" cy="618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0389" y="2442537"/>
            <a:ext cx="1712890" cy="618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R1-(A)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10389" y="4268964"/>
            <a:ext cx="1712890" cy="618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R2-(B)</a:t>
            </a:r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76540" y="3642446"/>
            <a:ext cx="14166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3447" y="3249345"/>
            <a:ext cx="444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316" y="5571032"/>
            <a:ext cx="5525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Used four bit binary full adder for the addition.</a:t>
            </a:r>
            <a:endParaRPr lang="en-US" sz="2000" dirty="0"/>
          </a:p>
        </p:txBody>
      </p:sp>
      <p:pic>
        <p:nvPicPr>
          <p:cNvPr id="3074" name="Picture 2" descr="Image result for full 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37" y="2922336"/>
            <a:ext cx="3977257" cy="196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695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 Processor Micro-program</vt:lpstr>
      <vt:lpstr> Overview</vt:lpstr>
      <vt:lpstr> Problem</vt:lpstr>
      <vt:lpstr> Objective</vt:lpstr>
      <vt:lpstr> Objective</vt:lpstr>
      <vt:lpstr> Objective</vt:lpstr>
      <vt:lpstr>  Micro-programmed control unit</vt:lpstr>
      <vt:lpstr>  Micro-instruction Execution</vt:lpstr>
      <vt:lpstr> Design</vt:lpstr>
      <vt:lpstr>  Implementation and Simulation</vt:lpstr>
      <vt:lpstr> Test Bench Program</vt:lpstr>
      <vt:lpstr> Output Evaluation</vt:lpstr>
      <vt:lpstr> Performance</vt:lpstr>
      <vt:lpstr> Performance</vt:lpstr>
      <vt:lpstr> Conclusion</vt:lpstr>
      <vt:lpstr> Conclusion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Micro-program</dc:title>
  <dc:creator>Shaykh Siddique</dc:creator>
  <cp:lastModifiedBy>Shaykh Siddique</cp:lastModifiedBy>
  <cp:revision>23</cp:revision>
  <dcterms:created xsi:type="dcterms:W3CDTF">2019-04-18T14:02:53Z</dcterms:created>
  <dcterms:modified xsi:type="dcterms:W3CDTF">2019-04-18T17:16:33Z</dcterms:modified>
</cp:coreProperties>
</file>