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0" r:id="rId4"/>
    <p:sldId id="262" r:id="rId5"/>
    <p:sldId id="264" r:id="rId6"/>
    <p:sldId id="263" r:id="rId7"/>
    <p:sldId id="273" r:id="rId8"/>
    <p:sldId id="270" r:id="rId9"/>
    <p:sldId id="271" r:id="rId10"/>
    <p:sldId id="265" r:id="rId11"/>
    <p:sldId id="272" r:id="rId12"/>
    <p:sldId id="268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34E944-8757-49FA-AE00-177714809AA9}">
  <a:tblStyle styleId="{B234E944-8757-49FA-AE00-177714809A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7014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5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06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45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Tw Cen MT Condensed" panose="020B0606020104020203" pitchFamily="34" charset="0"/>
              </a:rPr>
              <a:t>Bash parsing</a:t>
            </a:r>
            <a:endParaRPr dirty="0"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76" y="838866"/>
            <a:ext cx="5220300" cy="683100"/>
          </a:xfrm>
        </p:spPr>
        <p:txBody>
          <a:bodyPr/>
          <a:lstStyle/>
          <a:p>
            <a:r>
              <a:rPr lang="en-US" dirty="0" smtClean="0"/>
              <a:t>Grammar G4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016" y="1222407"/>
            <a:ext cx="8210349" cy="3647975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831782"/>
            <a:ext cx="4410075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C8D1D-CE4D-4397-8D98-93FA1A75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25" y="358050"/>
            <a:ext cx="5220300" cy="683100"/>
          </a:xfrm>
        </p:spPr>
        <p:txBody>
          <a:bodyPr/>
          <a:lstStyle/>
          <a:p>
            <a:r>
              <a:rPr lang="en-US" dirty="0"/>
              <a:t>Compile command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0106E9-E581-4392-836E-ECCFF865D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624" y="1958050"/>
            <a:ext cx="5522561" cy="2618400"/>
          </a:xfrm>
        </p:spPr>
        <p:txBody>
          <a:bodyPr/>
          <a:lstStyle/>
          <a:p>
            <a:pPr lvl="0"/>
            <a:r>
              <a:rPr lang="en-US" dirty="0" err="1"/>
              <a:t>antlr</a:t>
            </a:r>
            <a:r>
              <a:rPr lang="en-US" dirty="0"/>
              <a:t> bash.g4  		(bash.g4 is our bash file)</a:t>
            </a:r>
          </a:p>
          <a:p>
            <a:pPr lvl="0"/>
            <a:r>
              <a:rPr lang="en-US" dirty="0" err="1"/>
              <a:t>javac</a:t>
            </a:r>
            <a:r>
              <a:rPr lang="en-US" dirty="0"/>
              <a:t> bash*.java</a:t>
            </a:r>
          </a:p>
          <a:p>
            <a:pPr lvl="0"/>
            <a:r>
              <a:rPr lang="en-US" dirty="0" err="1"/>
              <a:t>grun</a:t>
            </a:r>
            <a:r>
              <a:rPr lang="en-US" dirty="0"/>
              <a:t> bash expression input.txt –</a:t>
            </a:r>
            <a:r>
              <a:rPr lang="en-US" dirty="0" err="1" smtClean="0"/>
              <a:t>gui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r>
              <a:rPr lang="en-US" smtClean="0"/>
              <a:t>Researching </a:t>
            </a:r>
            <a:r>
              <a:rPr lang="en-US"/>
              <a:t>on </a:t>
            </a:r>
            <a:r>
              <a:rPr lang="en-US" smtClean="0"/>
              <a:t>internet, </a:t>
            </a:r>
            <a:r>
              <a:rPr lang="en-US" dirty="0"/>
              <a:t>we are the </a:t>
            </a:r>
            <a:r>
              <a:rPr lang="en-US" dirty="0" smtClean="0"/>
              <a:t>first as writing grammar for Bash in ANTLR.</a:t>
            </a:r>
            <a:endParaRPr lang="en-US" dirty="0"/>
          </a:p>
          <a:p>
            <a:pPr lvl="0"/>
            <a:endParaRPr lang="en-US" dirty="0"/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D76AD6-E521-47EA-B7B3-E3738CB63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68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709025" y="4576763"/>
            <a:ext cx="434975" cy="43497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6" name="Picture 5" descr="141-1416550_have-any-questions-for-pastor-derrick-kim-graphic-des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95" y="471070"/>
            <a:ext cx="4667142" cy="41170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709025" y="4576763"/>
            <a:ext cx="434975" cy="43497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6" name="Picture 5" descr="ddde41a59b308f44b8295aa1afd8dff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02" y="502318"/>
            <a:ext cx="5419024" cy="40642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1974156" y="2142587"/>
            <a:ext cx="5628720" cy="2768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b="1" u="sng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 u="sng" dirty="0"/>
              <a:t>Name of members</a:t>
            </a:r>
            <a:r>
              <a:rPr lang="en-GB" sz="2400" b="1" dirty="0"/>
              <a:t>              ID’s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err="1"/>
              <a:t>Asifuzzaman</a:t>
            </a:r>
            <a:r>
              <a:rPr lang="en-GB" b="1" dirty="0"/>
              <a:t>                                      2015-2-60-012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Shaykh Siddique		            2016-1-60-053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Md. </a:t>
            </a:r>
            <a:r>
              <a:rPr lang="en-GB" b="1" dirty="0" err="1" smtClean="0"/>
              <a:t>Mobinul</a:t>
            </a:r>
            <a:r>
              <a:rPr lang="en-GB" b="1" dirty="0" smtClean="0"/>
              <a:t> </a:t>
            </a:r>
            <a:r>
              <a:rPr lang="en-GB" b="1" dirty="0" err="1" smtClean="0"/>
              <a:t>Hoque</a:t>
            </a:r>
            <a:r>
              <a:rPr lang="en-GB" b="1" dirty="0" smtClean="0"/>
              <a:t>	            2015-2-60-082</a:t>
            </a:r>
            <a:endParaRPr lang="en-GB" b="1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323" y="617485"/>
            <a:ext cx="8234413" cy="683100"/>
          </a:xfrm>
        </p:spPr>
        <p:txBody>
          <a:bodyPr/>
          <a:lstStyle/>
          <a:p>
            <a:r>
              <a:rPr lang="en-GB" dirty="0"/>
              <a:t>Overview </a:t>
            </a:r>
            <a:endParaRPr lang="en-US" dirty="0"/>
          </a:p>
        </p:txBody>
      </p:sp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1059350" y="1434067"/>
            <a:ext cx="5577755" cy="3466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000" dirty="0"/>
              <a:t>Introduction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/>
              <a:t>What is ANTLR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/>
              <a:t>What is bash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/>
              <a:t>How it works</a:t>
            </a:r>
          </a:p>
          <a:p>
            <a:pPr marL="0" indent="0">
              <a:buNone/>
            </a:pPr>
            <a:r>
              <a:rPr lang="en-GB" sz="2000" dirty="0"/>
              <a:t>Project </a:t>
            </a:r>
            <a:r>
              <a:rPr lang="en-GB" sz="2000" dirty="0" smtClean="0"/>
              <a:t>work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Input</a:t>
            </a:r>
            <a:endParaRPr lang="en-GB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/>
              <a:t>Parse tree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Code</a:t>
            </a:r>
          </a:p>
          <a:p>
            <a:pPr marL="0" indent="0">
              <a:buNone/>
            </a:pPr>
            <a:r>
              <a:rPr lang="en-GB" sz="2000" dirty="0"/>
              <a:t>Conclusion</a:t>
            </a:r>
          </a:p>
          <a:p>
            <a:pPr marL="457200" lvl="1" indent="0">
              <a:buNone/>
            </a:pPr>
            <a:endParaRPr lang="en-GB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50" y="434605"/>
            <a:ext cx="8244038" cy="683100"/>
          </a:xfrm>
        </p:spPr>
        <p:txBody>
          <a:bodyPr/>
          <a:lstStyle/>
          <a:p>
            <a:r>
              <a:rPr lang="en-US" dirty="0"/>
              <a:t>What is ANTLR?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12770" y="1218310"/>
            <a:ext cx="7314087" cy="335813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Another tool for language recognition.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Parse generator (ANTLR).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Purdue compiler construction tool set (PCCTS).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First developed in 1989.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Under development.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Can generate </a:t>
            </a:r>
            <a:r>
              <a:rPr lang="en-US" sz="2000" dirty="0" err="1"/>
              <a:t>lexers</a:t>
            </a:r>
            <a:r>
              <a:rPr lang="en-US" sz="2000" dirty="0"/>
              <a:t>, parsers, tree parser, combined </a:t>
            </a:r>
            <a:r>
              <a:rPr lang="en-US" sz="2000" dirty="0" err="1"/>
              <a:t>lexer</a:t>
            </a:r>
            <a:r>
              <a:rPr lang="en-US" sz="2000" dirty="0"/>
              <a:t>-parser.  </a:t>
            </a:r>
          </a:p>
          <a:p>
            <a:pPr marL="127000" indent="0" algn="just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34605"/>
            <a:ext cx="8340291" cy="683100"/>
          </a:xfrm>
        </p:spPr>
        <p:txBody>
          <a:bodyPr/>
          <a:lstStyle/>
          <a:p>
            <a:r>
              <a:rPr lang="en-US" dirty="0"/>
              <a:t>What is bash?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893" y="1233377"/>
            <a:ext cx="8346582" cy="33430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BASH </a:t>
            </a:r>
            <a:r>
              <a:rPr lang="en-US" sz="2000" dirty="0" smtClean="0"/>
              <a:t>stands for </a:t>
            </a:r>
            <a:r>
              <a:rPr lang="en-US" sz="2000" b="1" dirty="0"/>
              <a:t>B</a:t>
            </a:r>
            <a:r>
              <a:rPr lang="en-US" sz="2000" b="1" dirty="0" smtClean="0"/>
              <a:t>ourne </a:t>
            </a:r>
            <a:r>
              <a:rPr lang="en-US" sz="2000" b="1" dirty="0"/>
              <a:t>A</a:t>
            </a:r>
            <a:r>
              <a:rPr lang="en-US" sz="2000" b="1" dirty="0" smtClean="0"/>
              <a:t>gain </a:t>
            </a:r>
            <a:r>
              <a:rPr lang="en-US" sz="2000" b="1" dirty="0"/>
              <a:t>S</a:t>
            </a:r>
            <a:r>
              <a:rPr lang="en-US" sz="2000" b="1" dirty="0" smtClean="0"/>
              <a:t>hell </a:t>
            </a:r>
            <a:r>
              <a:rPr lang="en-US" sz="20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First released in 1989.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BASH is a shell written as a free replacement to the standard </a:t>
            </a:r>
            <a:r>
              <a:rPr lang="en-US" sz="2000" dirty="0" err="1"/>
              <a:t>bourne</a:t>
            </a:r>
            <a:r>
              <a:rPr lang="en-US" sz="2000" dirty="0"/>
              <a:t> shell.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Written by Steve </a:t>
            </a:r>
            <a:r>
              <a:rPr lang="en-US" sz="2000" dirty="0" err="1"/>
              <a:t>bourne</a:t>
            </a:r>
            <a:r>
              <a:rPr lang="en-US" sz="2000" dirty="0"/>
              <a:t> for UNIX system.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Make easier to program and use from the command line. 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824" y="386479"/>
            <a:ext cx="8340291" cy="683100"/>
          </a:xfrm>
        </p:spPr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388" y="1366787"/>
            <a:ext cx="8368031" cy="3209663"/>
          </a:xfrm>
        </p:spPr>
        <p:txBody>
          <a:bodyPr/>
          <a:lstStyle/>
          <a:p>
            <a:r>
              <a:rPr lang="en-US" sz="2000" dirty="0"/>
              <a:t>Bash a scripting language, used in command line interface shell.</a:t>
            </a:r>
          </a:p>
          <a:p>
            <a:endParaRPr lang="en-US" sz="2000" dirty="0"/>
          </a:p>
          <a:p>
            <a:r>
              <a:rPr lang="en-US" sz="2000" dirty="0"/>
              <a:t>There are many other languages for shell scripting like </a:t>
            </a:r>
            <a:r>
              <a:rPr lang="en-US" sz="2000" dirty="0" err="1"/>
              <a:t>sh</a:t>
            </a:r>
            <a:r>
              <a:rPr lang="en-US" sz="2000" dirty="0"/>
              <a:t>, bash, </a:t>
            </a:r>
            <a:r>
              <a:rPr lang="en-US" sz="2000" dirty="0" err="1"/>
              <a:t>csh</a:t>
            </a:r>
            <a:r>
              <a:rPr lang="en-US" sz="2000" dirty="0"/>
              <a:t>, </a:t>
            </a:r>
            <a:r>
              <a:rPr lang="en-US" sz="2000" dirty="0" err="1"/>
              <a:t>tcsh</a:t>
            </a:r>
            <a:r>
              <a:rPr lang="en-US" sz="2000" dirty="0"/>
              <a:t>, </a:t>
            </a:r>
            <a:r>
              <a:rPr lang="en-US" sz="2000" dirty="0" smtClean="0"/>
              <a:t>batch(windows).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Command line interface shells are mostly used to remote access connection of a server.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824" y="386479"/>
            <a:ext cx="8340291" cy="683100"/>
          </a:xfrm>
        </p:spPr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63748" y="1602769"/>
            <a:ext cx="1818526" cy="3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56935" y="1602769"/>
            <a:ext cx="348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Semicolon</a:t>
            </a:r>
            <a:r>
              <a:rPr lang="en-US" dirty="0" smtClean="0"/>
              <a:t>: separation for every single command line.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02" y="1278250"/>
            <a:ext cx="3228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74" y="347977"/>
            <a:ext cx="8176662" cy="683100"/>
          </a:xfrm>
        </p:spPr>
        <p:txBody>
          <a:bodyPr/>
          <a:lstStyle/>
          <a:p>
            <a:r>
              <a:rPr lang="en-US" dirty="0" smtClean="0"/>
              <a:t>Input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391" y="1241659"/>
            <a:ext cx="7719461" cy="3334791"/>
          </a:xfrm>
        </p:spPr>
        <p:txBody>
          <a:bodyPr/>
          <a:lstStyle/>
          <a:p>
            <a:pPr marL="127000" lvl="0" indent="0">
              <a:buNone/>
            </a:pPr>
            <a:endParaRPr lang="en-US" sz="2000" dirty="0"/>
          </a:p>
          <a:p>
            <a:pPr marL="127000" lvl="0" indent="0">
              <a:buNone/>
            </a:pPr>
            <a:endParaRPr lang="en-US" sz="2000" dirty="0"/>
          </a:p>
          <a:p>
            <a:pPr marL="127000" lvl="0" indent="0">
              <a:buNone/>
            </a:pPr>
            <a:endParaRPr lang="en-US" sz="2000" dirty="0"/>
          </a:p>
          <a:p>
            <a:pPr marL="127000" lvl="0" indent="0">
              <a:buNone/>
            </a:pPr>
            <a:r>
              <a:rPr lang="en-US" sz="2000" dirty="0"/>
              <a:t>String has two types</a:t>
            </a:r>
          </a:p>
          <a:p>
            <a:pPr lvl="1"/>
            <a:r>
              <a:rPr lang="en-US" sz="2000" dirty="0"/>
              <a:t>Path</a:t>
            </a:r>
          </a:p>
          <a:p>
            <a:pPr lvl="1"/>
            <a:r>
              <a:rPr lang="en-US" sz="2000" dirty="0"/>
              <a:t>object </a:t>
            </a:r>
          </a:p>
          <a:p>
            <a:pPr marL="127000" indent="0">
              <a:buNone/>
            </a:pPr>
            <a:r>
              <a:rPr lang="en-US" sz="2000" dirty="0"/>
              <a:t>One parameter which start with dash (-)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2D7B33A-D3FA-4923-AFBA-E643DABC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36" y="1241659"/>
            <a:ext cx="2793070" cy="136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68" y="386479"/>
            <a:ext cx="8128535" cy="683100"/>
          </a:xfrm>
        </p:spPr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891" y="1280160"/>
            <a:ext cx="7883090" cy="3296290"/>
          </a:xfrm>
        </p:spPr>
        <p:txBody>
          <a:bodyPr/>
          <a:lstStyle/>
          <a:p>
            <a:pPr marL="127000" lv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AC1255C-BF8C-4191-B0DE-21BCF231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01" y="1231292"/>
            <a:ext cx="7342998" cy="3183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214</Words>
  <Application>Microsoft Office PowerPoint</Application>
  <PresentationFormat>On-screen Show (16:9)</PresentationFormat>
  <Paragraphs>75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Poppins</vt:lpstr>
      <vt:lpstr>Poppins Light</vt:lpstr>
      <vt:lpstr>Times New Roman</vt:lpstr>
      <vt:lpstr>Tw Cen MT Condensed</vt:lpstr>
      <vt:lpstr>Wingdings</vt:lpstr>
      <vt:lpstr>Cymbeline template</vt:lpstr>
      <vt:lpstr>Bash parsing</vt:lpstr>
      <vt:lpstr>Hello!</vt:lpstr>
      <vt:lpstr>Overview </vt:lpstr>
      <vt:lpstr>What is ANTLR? </vt:lpstr>
      <vt:lpstr>What is bash?</vt:lpstr>
      <vt:lpstr>Bash</vt:lpstr>
      <vt:lpstr>Bash</vt:lpstr>
      <vt:lpstr>Input  </vt:lpstr>
      <vt:lpstr>Parse tree</vt:lpstr>
      <vt:lpstr>Grammar G4 </vt:lpstr>
      <vt:lpstr>Compile command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creator>Samia</dc:creator>
  <cp:lastModifiedBy>Shaykh Siddique</cp:lastModifiedBy>
  <cp:revision>36</cp:revision>
  <dcterms:modified xsi:type="dcterms:W3CDTF">2018-12-11T08:00:41Z</dcterms:modified>
</cp:coreProperties>
</file>