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9995-D4A8-456C-A9C2-DE92F6BFB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DA59E-E8BA-4F79-90CB-033D81B01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B2563-5F07-449D-831B-DFB6D27C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6E87-874B-44B0-B250-C607AC1C027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07CAB-49BE-4913-8601-C3D91EAD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FE643-A446-418F-967B-E6C27543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6EBF-2061-4719-A05D-6FBCC44A6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2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0AAF-61CC-4577-BCA1-24EA3837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07C62-0537-4B31-A1E6-E91AB2392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11601-C7FF-4B8A-923D-F618EC99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6E87-874B-44B0-B250-C607AC1C027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C930-D78D-4C96-8D2B-3C01BD0C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0CEEE-82E7-4289-BDA7-4E0D083F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6EBF-2061-4719-A05D-6FBCC44A6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9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82116-A896-4114-9FFB-DEB57B28E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1D93D-2E7C-4DDC-83F5-F427F86AD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7AEE-C511-4A73-A723-DA300EEB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6E87-874B-44B0-B250-C607AC1C027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86AF6-FD56-4A80-9AAC-8E8D25E5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FAC94-2576-41B6-9786-654E6901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6EBF-2061-4719-A05D-6FBCC44A6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01B8-E36B-4C1C-97F7-CE1AC773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2A4C-B6B8-4606-A96B-7AAD85064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089F5-E58F-43AF-B994-E9DC7008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6E87-874B-44B0-B250-C607AC1C027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83EBF-D386-4D69-A410-6307C770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1A4C-C3F0-4AF0-B6E7-01004F1E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6EBF-2061-4719-A05D-6FBCC44A6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2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3519-A9CA-471A-B699-DC08E7A6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A8BCA-3739-481E-93A2-C54375DC3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6AD7E-DA8B-4F55-836E-66A2AE8D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6E87-874B-44B0-B250-C607AC1C027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88C63-77E4-48C5-982C-07504A37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1B911-1589-424F-A5EB-143ED818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6EBF-2061-4719-A05D-6FBCC44A6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6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FEBB-2E53-4EEF-A32F-AD22C906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6084-CAF0-4554-8ACB-CF8B9002E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9E30C-9E47-42EF-9580-F9697D46F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466D7-D723-464D-AF72-66314AA2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6E87-874B-44B0-B250-C607AC1C027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9BB70-1409-40A9-B72E-F34B2F04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95776-E97D-4B0A-A5D6-7B97DAC4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6EBF-2061-4719-A05D-6FBCC44A6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8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8128-3D18-4C82-B779-3F4CDAF0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B68E4-84F5-49A7-A81F-969EA407F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14C86-ADFC-4A1D-BF9C-293A6FEFE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6B04A-241C-4F9C-B5B4-767BD4D7A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63CE0-AA30-45B2-A2C2-9DFA18593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35671-1ACE-4AB1-99AC-8A1D37B7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6E87-874B-44B0-B250-C607AC1C027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A8BD3-E1D8-4BD5-89F3-ACA20886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5CFB3-32AD-494C-8EE7-3FAF7699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6EBF-2061-4719-A05D-6FBCC44A6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0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06B1-DB14-405C-A619-9F8DB3E0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C9D65-66D2-4192-929A-D3458A64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6E87-874B-44B0-B250-C607AC1C027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DBEBF-F7D4-4C04-808C-069BB836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8A5AD-CB04-428B-A68B-F6B6E1CD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6EBF-2061-4719-A05D-6FBCC44A6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9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3ECD6-1217-45AE-89AE-D28B0EE4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6E87-874B-44B0-B250-C607AC1C027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25DD4-358D-44C8-A079-975F56DD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ED09A-CB78-4625-9037-CD81997C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6EBF-2061-4719-A05D-6FBCC44A6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6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EC40-219B-4D8C-A4F2-135D0ABF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3DF44-20DA-4DC4-8A87-F26E467F6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75710-5757-4E32-A8B8-7B49DB03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A142C-500C-4710-AE55-9EA4CF6A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6E87-874B-44B0-B250-C607AC1C027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7E333-2EB3-4DA5-9A91-C61C5CDF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E099D-7C90-4CC4-A5C7-3B8FDF6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6EBF-2061-4719-A05D-6FBCC44A6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9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9B90-8069-4893-8D52-E1A1E413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13B32-71E5-405F-8372-F0EE4A799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6FE02-BF43-4DB5-970A-BE83A5765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E46BD-0EC6-4F5C-85C9-7E7CA96F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6E87-874B-44B0-B250-C607AC1C027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5C10F-9A1C-4AEA-A324-E7CE8871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C382E-351C-4A7C-8FB9-9143775D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6EBF-2061-4719-A05D-6FBCC44A6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1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FC4C7-3293-4432-9DCF-1B25652D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04A37-28B1-4C40-867D-2AAEBEFB5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A4318-0A72-42AB-96A8-A42202545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26E87-874B-44B0-B250-C607AC1C027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1B69F-9792-445D-9074-96B72DFB2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31CB6-87C2-44F6-800B-CEEDE2E16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96EBF-2061-4719-A05D-6FBCC44A6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9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A805-E951-4DC5-967B-ABF870A5C0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D236C-5AEF-4917-A008-0AB21D317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0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7E56-EE05-4A7D-967A-C3D34029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Person classification (Sample Data)</a:t>
            </a:r>
            <a:br>
              <a:rPr lang="en-US" b="1" dirty="0"/>
            </a:br>
            <a:r>
              <a:rPr lang="en-US" sz="2200" dirty="0"/>
              <a:t>Problem: classify whether a given person is a male or a female based on the measured features. The features include height, weight, and foot size.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6EE01C-2689-45EF-9332-86D0D30983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55374"/>
          <a:ext cx="10515600" cy="32918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9825665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100341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96073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77281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height (feet)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weight (lbs)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foot size(inches)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926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12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000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5.92 (5'11")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41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5.58 (5'7")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12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766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5.92 (5'11")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4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female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990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female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5.5 (5'6")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977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female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5.42 (5'5")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667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female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5.75 (5'9")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415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28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1985-A829-4D62-AF4E-67E87760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8EBC3D-E6D8-4AA9-8F73-E991C6488C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9" y="3315494"/>
          <a:ext cx="10515603" cy="137160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25777634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1081634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967554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9789411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9649190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38231994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229704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Person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mean (height)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variance (height)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mean (weight)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variance (weight)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mean (foot size)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variance (foot size)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698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5.855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3.5033*10</a:t>
                      </a:r>
                      <a:r>
                        <a:rPr lang="en-US" sz="1800" baseline="30000"/>
                        <a:t>−2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176.25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1.2292*10</a:t>
                      </a:r>
                      <a:r>
                        <a:rPr lang="en-US" sz="1800" baseline="30000"/>
                        <a:t>2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11.25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9.1667*10</a:t>
                      </a:r>
                      <a:r>
                        <a:rPr lang="en-US" sz="1800" baseline="30000"/>
                        <a:t>−1</a:t>
                      </a:r>
                      <a:r>
                        <a:rPr lang="en-US" sz="180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8165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female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5.4175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9.7225*10</a:t>
                      </a:r>
                      <a:r>
                        <a:rPr lang="en-US" sz="1800" baseline="30000" dirty="0"/>
                        <a:t>−2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132.5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5.5833*10</a:t>
                      </a:r>
                      <a:r>
                        <a:rPr lang="en-US" sz="1800" baseline="30000"/>
                        <a:t>2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1.6667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1409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51A7B0-944F-4F9F-B7FE-9C9CA9180678}"/>
              </a:ext>
            </a:extLst>
          </p:cNvPr>
          <p:cNvSpPr txBox="1"/>
          <p:nvPr/>
        </p:nvSpPr>
        <p:spPr>
          <a:xfrm>
            <a:off x="838199" y="2318425"/>
            <a:ext cx="809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classifier created from the training set using a Gaussian distribution assumption.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D4B73-BFD1-4928-9257-5202348B9D1B}"/>
              </a:ext>
            </a:extLst>
          </p:cNvPr>
          <p:cNvSpPr txBox="1"/>
          <p:nvPr/>
        </p:nvSpPr>
        <p:spPr>
          <a:xfrm>
            <a:off x="821637" y="5446643"/>
            <a:ext cx="10231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Let's say we have equiprobable classes so P(male)= P(female) = 0.5. This prior probability distribution might</a:t>
            </a:r>
          </a:p>
          <a:p>
            <a:r>
              <a:rPr lang="en-US" dirty="0"/>
              <a:t>be based on our knowledge of frequencies in the larger population, or on frequency in the training set. </a:t>
            </a:r>
          </a:p>
        </p:txBody>
      </p:sp>
    </p:spTree>
    <p:extLst>
      <p:ext uri="{BB962C8B-B14F-4D97-AF65-F5344CB8AC3E}">
        <p14:creationId xmlns:p14="http://schemas.microsoft.com/office/powerpoint/2010/main" val="295343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00D0-85E8-48F1-A9AB-5157579A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EC5EF1-39B5-4391-9D0C-8DFAA31B60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783147"/>
              </p:ext>
            </p:extLst>
          </p:nvPr>
        </p:nvGraphicFramePr>
        <p:xfrm>
          <a:off x="838200" y="3063240"/>
          <a:ext cx="10515600" cy="7315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395131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903302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431197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98104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height (feet)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weight (lbs)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foot size(inches)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744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524951"/>
                  </a:ext>
                </a:extLst>
              </a:tr>
            </a:tbl>
          </a:graphicData>
        </a:graphic>
      </p:graphicFrame>
      <p:sp>
        <p:nvSpPr>
          <p:cNvPr id="11" name="AutoShape 6" descr="{\displaystyle {\text{posterior (male)}}={\frac {P({\text{male}})\,p({\text{height}}\mid {\text{male}})\,p({\text{weight}}\mid {\text{male}})\,p({\text{foot size}}\mid {\text{male}})}{evidence}}}">
            <a:extLst>
              <a:ext uri="{FF2B5EF4-FFF2-40B4-BE49-F238E27FC236}">
                <a16:creationId xmlns:a16="http://schemas.microsoft.com/office/drawing/2014/main" id="{4BC7FAE4-9346-4F56-919A-E504D83E6A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-7080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7" descr="{\displaystyle {\text{posterior (female)}}={\frac {P({\text{female}})\,p({\text{height}}\mid {\text{female}})\,p({\text{weight}}\mid {\text{female}})\,p({\text{foot size}}\mid {\text{female}})}{evidence}}}">
            <a:extLst>
              <a:ext uri="{FF2B5EF4-FFF2-40B4-BE49-F238E27FC236}">
                <a16:creationId xmlns:a16="http://schemas.microsoft.com/office/drawing/2014/main" id="{45B74EDC-4856-48F4-B3DE-873B68CE5C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{\displaystyle {\begin{aligned}{\text{evidence}}=P({\text{male}})\,p({\text{height}}\mid {\text{male}})\,p({\text{weight}}\mid {\text{male}})\,p({\text{foot size}}\mid {\text{male}})\\+P({\text{female}})\,p({\text{height}}\mid {\text{female}})\,p({\text{weight}}\mid {\text{female}})\,p({\text{foot size}}\mid {\text{female}})\end{aligned}}}">
            <a:extLst>
              <a:ext uri="{FF2B5EF4-FFF2-40B4-BE49-F238E27FC236}">
                <a16:creationId xmlns:a16="http://schemas.microsoft.com/office/drawing/2014/main" id="{2DB54619-6BC8-43DF-82CA-85AE7FA380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CFC0-09D1-4793-BC17-F96AE688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604749-F725-4986-8AE7-2FB31CA5A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4331"/>
            <a:ext cx="10161132" cy="4598504"/>
          </a:xfrm>
        </p:spPr>
      </p:pic>
    </p:spTree>
    <p:extLst>
      <p:ext uri="{BB962C8B-B14F-4D97-AF65-F5344CB8AC3E}">
        <p14:creationId xmlns:p14="http://schemas.microsoft.com/office/powerpoint/2010/main" val="72045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EC1452-4AA0-4282-8327-B5A3C7F17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7809"/>
            <a:ext cx="10916478" cy="6135066"/>
          </a:xfrm>
        </p:spPr>
      </p:pic>
    </p:spTree>
    <p:extLst>
      <p:ext uri="{BB962C8B-B14F-4D97-AF65-F5344CB8AC3E}">
        <p14:creationId xmlns:p14="http://schemas.microsoft.com/office/powerpoint/2010/main" val="55219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194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Naïve Bayes</vt:lpstr>
      <vt:lpstr>Person classification (Sample Data) Problem: classify whether a given person is a male or a female based on the measured features. The features include height, weight, and foot size. </vt:lpstr>
      <vt:lpstr>PowerPoint Presentation</vt:lpstr>
      <vt:lpstr>Testing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2019-06-27T05:19:16Z</dcterms:created>
  <dcterms:modified xsi:type="dcterms:W3CDTF">2019-06-27T05:39:17Z</dcterms:modified>
</cp:coreProperties>
</file>