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47"/>
  </p:notesMasterIdLst>
  <p:sldIdLst>
    <p:sldId id="277" r:id="rId2"/>
    <p:sldId id="278" r:id="rId3"/>
    <p:sldId id="276" r:id="rId4"/>
    <p:sldId id="279" r:id="rId5"/>
    <p:sldId id="280" r:id="rId6"/>
    <p:sldId id="281" r:id="rId7"/>
    <p:sldId id="282" r:id="rId8"/>
    <p:sldId id="283" r:id="rId9"/>
    <p:sldId id="287" r:id="rId10"/>
    <p:sldId id="286" r:id="rId11"/>
    <p:sldId id="284" r:id="rId12"/>
    <p:sldId id="285" r:id="rId13"/>
    <p:sldId id="288" r:id="rId14"/>
    <p:sldId id="289" r:id="rId15"/>
    <p:sldId id="290" r:id="rId16"/>
    <p:sldId id="291" r:id="rId17"/>
    <p:sldId id="304" r:id="rId18"/>
    <p:sldId id="305" r:id="rId19"/>
    <p:sldId id="306" r:id="rId20"/>
    <p:sldId id="307" r:id="rId21"/>
    <p:sldId id="308" r:id="rId22"/>
    <p:sldId id="309" r:id="rId23"/>
    <p:sldId id="310" r:id="rId24"/>
    <p:sldId id="311" r:id="rId25"/>
    <p:sldId id="312" r:id="rId26"/>
    <p:sldId id="293" r:id="rId27"/>
    <p:sldId id="294" r:id="rId28"/>
    <p:sldId id="295" r:id="rId29"/>
    <p:sldId id="296" r:id="rId30"/>
    <p:sldId id="297" r:id="rId31"/>
    <p:sldId id="298" r:id="rId32"/>
    <p:sldId id="299" r:id="rId33"/>
    <p:sldId id="300" r:id="rId34"/>
    <p:sldId id="301" r:id="rId35"/>
    <p:sldId id="302" r:id="rId36"/>
    <p:sldId id="303" r:id="rId37"/>
    <p:sldId id="292" r:id="rId38"/>
    <p:sldId id="313" r:id="rId39"/>
    <p:sldId id="314" r:id="rId40"/>
    <p:sldId id="315" r:id="rId41"/>
    <p:sldId id="316" r:id="rId42"/>
    <p:sldId id="317" r:id="rId43"/>
    <p:sldId id="319" r:id="rId44"/>
    <p:sldId id="318" r:id="rId45"/>
    <p:sldId id="25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5256" autoAdjust="0"/>
  </p:normalViewPr>
  <p:slideViewPr>
    <p:cSldViewPr>
      <p:cViewPr varScale="1">
        <p:scale>
          <a:sx n="69" d="100"/>
          <a:sy n="69" d="100"/>
        </p:scale>
        <p:origin x="135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6A8A6-D823-4184-925C-8478B55CF8C3}"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753B-3003-4B6B-BCD1-50DEBCA3C578}" type="slidenum">
              <a:rPr lang="en-US" smtClean="0"/>
              <a:t>‹#›</a:t>
            </a:fld>
            <a:endParaRPr lang="en-US"/>
          </a:p>
        </p:txBody>
      </p:sp>
    </p:spTree>
    <p:extLst>
      <p:ext uri="{BB962C8B-B14F-4D97-AF65-F5344CB8AC3E}">
        <p14:creationId xmlns:p14="http://schemas.microsoft.com/office/powerpoint/2010/main" val="115072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1986" y="304800"/>
            <a:ext cx="7772400" cy="4267200"/>
          </a:xfrm>
        </p:spPr>
        <p:txBody>
          <a:bodyPr anchor="b">
            <a:noAutofit/>
          </a:bodyPr>
          <a:lstStyle>
            <a:lvl1pPr>
              <a:lnSpc>
                <a:spcPct val="100000"/>
              </a:lnSpc>
              <a:defRPr sz="6000" baseline="0"/>
            </a:lvl1pPr>
          </a:lstStyle>
          <a:p>
            <a:r>
              <a:rPr lang="en-US" dirty="0"/>
              <a:t>PROPOSITIONAL LOGIC</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1380" y="1295400"/>
            <a:ext cx="1453612" cy="1371600"/>
          </a:xfrm>
          <a:prstGeom prst="rect">
            <a:avLst/>
          </a:prstGeom>
        </p:spPr>
      </p:pic>
      <p:grpSp>
        <p:nvGrpSpPr>
          <p:cNvPr id="14" name="Group 13"/>
          <p:cNvGrpSpPr/>
          <p:nvPr userDrawn="1"/>
        </p:nvGrpSpPr>
        <p:grpSpPr>
          <a:xfrm>
            <a:off x="2882979" y="4859967"/>
            <a:ext cx="3310414" cy="640377"/>
            <a:chOff x="637612" y="4895910"/>
            <a:chExt cx="3310414" cy="640377"/>
          </a:xfrm>
        </p:grpSpPr>
        <p:sp>
          <p:nvSpPr>
            <p:cNvPr id="6" name="TextBox 5"/>
            <p:cNvSpPr txBox="1"/>
            <p:nvPr userDrawn="1"/>
          </p:nvSpPr>
          <p:spPr>
            <a:xfrm>
              <a:off x="1635203" y="4895910"/>
              <a:ext cx="1315233" cy="369332"/>
            </a:xfrm>
            <a:prstGeom prst="rect">
              <a:avLst/>
            </a:prstGeom>
            <a:noFill/>
          </p:spPr>
          <p:txBody>
            <a:bodyPr wrap="none" rtlCol="0">
              <a:spAutoFit/>
            </a:bodyPr>
            <a:lstStyle/>
            <a:p>
              <a:pPr lvl="0" algn="ctr"/>
              <a:r>
                <a:rPr lang="en-US" sz="1800" i="1" u="none" dirty="0">
                  <a:solidFill>
                    <a:schemeClr val="tx2"/>
                  </a:solidFill>
                  <a:latin typeface="Times New Roman" pitchFamily="18" charset="0"/>
                  <a:cs typeface="Times New Roman" pitchFamily="18" charset="0"/>
                </a:rPr>
                <a:t>Prepared by</a:t>
              </a:r>
            </a:p>
          </p:txBody>
        </p:sp>
        <p:sp>
          <p:nvSpPr>
            <p:cNvPr id="13" name="TextBox 12"/>
            <p:cNvSpPr txBox="1"/>
            <p:nvPr userDrawn="1"/>
          </p:nvSpPr>
          <p:spPr>
            <a:xfrm>
              <a:off x="637612" y="5105400"/>
              <a:ext cx="3310414" cy="430887"/>
            </a:xfrm>
            <a:prstGeom prst="rect">
              <a:avLst/>
            </a:prstGeom>
            <a:noFill/>
          </p:spPr>
          <p:txBody>
            <a:bodyPr wrap="square" rtlCol="0">
              <a:spAutoFit/>
            </a:bodyPr>
            <a:lstStyle/>
            <a:p>
              <a:pPr lvl="0" algn="ctr"/>
              <a:r>
                <a:rPr lang="en-US" sz="2200" i="1" u="sng" dirty="0" err="1">
                  <a:solidFill>
                    <a:schemeClr val="tx2"/>
                  </a:solidFill>
                  <a:latin typeface="Times New Roman" pitchFamily="18" charset="0"/>
                  <a:cs typeface="Times New Roman" pitchFamily="18" charset="0"/>
                </a:rPr>
                <a:t>Swapnil</a:t>
              </a:r>
              <a:r>
                <a:rPr lang="en-US" sz="2200" i="1" u="sng" dirty="0">
                  <a:solidFill>
                    <a:schemeClr val="tx2"/>
                  </a:solidFill>
                  <a:latin typeface="Times New Roman" pitchFamily="18" charset="0"/>
                  <a:cs typeface="Times New Roman" pitchFamily="18" charset="0"/>
                </a:rPr>
                <a:t> </a:t>
              </a:r>
              <a:r>
                <a:rPr lang="en-US" sz="2200" i="1" u="sng" dirty="0" err="1">
                  <a:solidFill>
                    <a:schemeClr val="tx2"/>
                  </a:solidFill>
                  <a:latin typeface="Times New Roman" pitchFamily="18" charset="0"/>
                  <a:cs typeface="Times New Roman" pitchFamily="18" charset="0"/>
                </a:rPr>
                <a:t>Biswas</a:t>
              </a:r>
              <a:endParaRPr lang="en-US" sz="2200" i="1" u="sng" dirty="0">
                <a:solidFill>
                  <a:schemeClr val="tx2"/>
                </a:solidFill>
                <a:latin typeface="Times New Roman" pitchFamily="18" charset="0"/>
                <a:cs typeface="Times New Roman" pitchFamily="18"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Monday, June 5,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4549AC-EB31-477F-92A9-B1988E232878}" type="datetime2">
              <a:rPr lang="en-US" smtClean="0"/>
              <a:t>Monday, June 5,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293087"/>
            <a:ext cx="1143000" cy="1078513"/>
          </a:xfrm>
          <a:prstGeom prst="rect">
            <a:avLst/>
          </a:prstGeom>
        </p:spPr>
      </p:pic>
      <p:sp>
        <p:nvSpPr>
          <p:cNvPr id="8" name="Title 7"/>
          <p:cNvSpPr>
            <a:spLocks noGrp="1"/>
          </p:cNvSpPr>
          <p:nvPr>
            <p:ph type="title"/>
          </p:nvPr>
        </p:nvSpPr>
        <p:spPr>
          <a:xfrm>
            <a:off x="457200" y="-457200"/>
            <a:ext cx="8229600" cy="1600200"/>
          </a:xfrm>
        </p:spPr>
        <p:txBody>
          <a:bodyPr/>
          <a:lstStyle>
            <a:lvl1pPr algn="l">
              <a:defRPr/>
            </a:lvl1pPr>
          </a:lstStyle>
          <a:p>
            <a:r>
              <a:rPr lang="en-US"/>
              <a:t>Click to edit Master title style</a:t>
            </a:r>
            <a:endParaRPr lang="en-US" dirty="0"/>
          </a:p>
        </p:txBody>
      </p:sp>
      <p:cxnSp>
        <p:nvCxnSpPr>
          <p:cNvPr id="10" name="Straight Connector 9"/>
          <p:cNvCxnSpPr/>
          <p:nvPr userDrawn="1"/>
        </p:nvCxnSpPr>
        <p:spPr>
          <a:xfrm>
            <a:off x="457200" y="1447800"/>
            <a:ext cx="8229600" cy="0"/>
          </a:xfrm>
          <a:prstGeom prst="line">
            <a:avLst/>
          </a:prstGeom>
          <a:ln w="1905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a:t>THANK  YOU!</a:t>
            </a:r>
          </a:p>
        </p:txBody>
      </p:sp>
      <p:sp>
        <p:nvSpPr>
          <p:cNvPr id="3" name="Text Placeholder 2"/>
          <p:cNvSpPr>
            <a:spLocks noGrp="1"/>
          </p:cNvSpPr>
          <p:nvPr>
            <p:ph type="body" idx="1" hasCustomPrompt="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ANY  QUESTIONS?</a:t>
            </a: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1380" y="1752600"/>
            <a:ext cx="1453612" cy="1371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50972B2-CA5C-437D-87D0-8081271A9E4B}" type="datetime2">
              <a:rPr lang="en-US" smtClean="0"/>
              <a:t>Monday, June 5,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D4847-11EF-4466-A8AD-85CDB7B49118}" type="datetime2">
              <a:rPr lang="en-US" smtClean="0"/>
              <a:t>Monday, June 5,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June 5,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June 5,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a:t>Click to edit Master title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6438662"/>
            <a:ext cx="228600" cy="206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pPr algn="r"/>
            <a:endParaRPr lang="en-US" dirty="0"/>
          </a:p>
        </p:txBody>
      </p:sp>
      <p:sp>
        <p:nvSpPr>
          <p:cNvPr id="11" name="Rectangle 10"/>
          <p:cNvSpPr/>
          <p:nvPr/>
        </p:nvSpPr>
        <p:spPr>
          <a:xfrm>
            <a:off x="8385846" y="6438734"/>
            <a:ext cx="228600" cy="206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80CB818-7379-467D-8E76-EF9D9074A26C}" type="datetime2">
              <a:rPr lang="en-US" smtClean="0"/>
              <a:t>Monday, June 5, 2023</a:t>
            </a:fld>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b="0" i="0" dirty="0" err="1">
                <a:solidFill>
                  <a:srgbClr val="B80672"/>
                </a:solidFill>
                <a:effectLst/>
                <a:latin typeface="Times New Roman" panose="02020603050405020304" pitchFamily="18" charset="0"/>
                <a:cs typeface="Times New Roman" panose="02020603050405020304" pitchFamily="18" charset="0"/>
              </a:rPr>
              <a:t>hporvrs</a:t>
            </a:r>
            <a:endParaRPr lang="en-US" sz="6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r>
              <a:rPr lang="en-US" dirty="0"/>
              <a:t>GOOGLE CLASSROOM CODE</a:t>
            </a:r>
          </a:p>
        </p:txBody>
      </p:sp>
    </p:spTree>
    <p:extLst>
      <p:ext uri="{BB962C8B-B14F-4D97-AF65-F5344CB8AC3E}">
        <p14:creationId xmlns:p14="http://schemas.microsoft.com/office/powerpoint/2010/main" val="109070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M-ARY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342900" y="1658538"/>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rooted tree is called an m-</a:t>
            </a:r>
            <a:r>
              <a:rPr lang="en-US" sz="2200" dirty="0" err="1">
                <a:latin typeface="Times New Roman" panose="02020603050405020304" pitchFamily="18" charset="0"/>
                <a:cs typeface="Times New Roman" panose="02020603050405020304" pitchFamily="18" charset="0"/>
              </a:rPr>
              <a:t>ary</a:t>
            </a:r>
            <a:r>
              <a:rPr lang="en-US" sz="2200" dirty="0">
                <a:latin typeface="Times New Roman" panose="02020603050405020304" pitchFamily="18" charset="0"/>
                <a:cs typeface="Times New Roman" panose="02020603050405020304" pitchFamily="18" charset="0"/>
              </a:rPr>
              <a:t> tree if every internal vertex has no more than m children. </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6B890402-BF39-9868-D40D-9FD220AAD5D2}"/>
              </a:ext>
            </a:extLst>
          </p:cNvPr>
          <p:cNvSpPr txBox="1"/>
          <p:nvPr/>
        </p:nvSpPr>
        <p:spPr>
          <a:xfrm>
            <a:off x="342900" y="2484966"/>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tree is called a full m-</a:t>
            </a:r>
            <a:r>
              <a:rPr lang="en-US" sz="2200" dirty="0" err="1">
                <a:latin typeface="Times New Roman" panose="02020603050405020304" pitchFamily="18" charset="0"/>
                <a:cs typeface="Times New Roman" panose="02020603050405020304" pitchFamily="18" charset="0"/>
              </a:rPr>
              <a:t>ary</a:t>
            </a:r>
            <a:r>
              <a:rPr lang="en-US" sz="2200" dirty="0">
                <a:latin typeface="Times New Roman" panose="02020603050405020304" pitchFamily="18" charset="0"/>
                <a:cs typeface="Times New Roman" panose="02020603050405020304" pitchFamily="18" charset="0"/>
              </a:rPr>
              <a:t> tree if every internal vertex has exactly m children.</a:t>
            </a:r>
            <a:endParaRPr lang="en-US" sz="2200" b="1" dirty="0">
              <a:latin typeface="Times New Roman" pitchFamily="18" charset="0"/>
              <a:cs typeface="Times New Roman" pitchFamily="18" charset="0"/>
            </a:endParaRPr>
          </a:p>
        </p:txBody>
      </p:sp>
      <p:graphicFrame>
        <p:nvGraphicFramePr>
          <p:cNvPr id="8" name="Table 10">
            <a:extLst>
              <a:ext uri="{FF2B5EF4-FFF2-40B4-BE49-F238E27FC236}">
                <a16:creationId xmlns:a16="http://schemas.microsoft.com/office/drawing/2014/main" id="{14751F65-6834-2B3D-42D6-5A4AF2332665}"/>
              </a:ext>
            </a:extLst>
          </p:cNvPr>
          <p:cNvGraphicFramePr>
            <a:graphicFrameLocks noGrp="1"/>
          </p:cNvGraphicFramePr>
          <p:nvPr>
            <p:extLst>
              <p:ext uri="{D42A27DB-BD31-4B8C-83A1-F6EECF244321}">
                <p14:modId xmlns:p14="http://schemas.microsoft.com/office/powerpoint/2010/main" val="2446847843"/>
              </p:ext>
            </p:extLst>
          </p:nvPr>
        </p:nvGraphicFramePr>
        <p:xfrm>
          <a:off x="685800" y="3434918"/>
          <a:ext cx="3505200" cy="1706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063059881"/>
                    </a:ext>
                  </a:extLst>
                </a:gridCol>
                <a:gridCol w="1981200">
                  <a:extLst>
                    <a:ext uri="{9D8B030D-6E8A-4147-A177-3AD203B41FA5}">
                      <a16:colId xmlns:a16="http://schemas.microsoft.com/office/drawing/2014/main" val="1750011524"/>
                    </a:ext>
                  </a:extLst>
                </a:gridCol>
              </a:tblGrid>
              <a:tr h="370840">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0004075"/>
                  </a:ext>
                </a:extLst>
              </a:tr>
              <a:tr h="370840">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85522"/>
                  </a:ext>
                </a:extLst>
              </a:tr>
              <a:tr h="370840">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Ternary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416783"/>
                  </a:ext>
                </a:extLst>
              </a:tr>
              <a:tr h="370840">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Quaternary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486976"/>
                  </a:ext>
                </a:extLst>
              </a:tr>
            </a:tbl>
          </a:graphicData>
        </a:graphic>
      </p:graphicFrame>
    </p:spTree>
    <p:extLst>
      <p:ext uri="{BB962C8B-B14F-4D97-AF65-F5344CB8AC3E}">
        <p14:creationId xmlns:p14="http://schemas.microsoft.com/office/powerpoint/2010/main" val="159171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BINARY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rooted tree where each internal node can have at most two children.</a:t>
            </a:r>
            <a:endParaRPr lang="en-US" sz="2200" b="1" dirty="0">
              <a:latin typeface="Times New Roman" pitchFamily="18" charset="0"/>
              <a:cs typeface="Times New Roman" pitchFamily="18" charset="0"/>
            </a:endParaRPr>
          </a:p>
        </p:txBody>
      </p:sp>
      <p:grpSp>
        <p:nvGrpSpPr>
          <p:cNvPr id="24" name="Group 23">
            <a:extLst>
              <a:ext uri="{FF2B5EF4-FFF2-40B4-BE49-F238E27FC236}">
                <a16:creationId xmlns:a16="http://schemas.microsoft.com/office/drawing/2014/main" id="{30E7E196-0FF5-EC5D-07B6-79B7063624F2}"/>
              </a:ext>
            </a:extLst>
          </p:cNvPr>
          <p:cNvGrpSpPr/>
          <p:nvPr/>
        </p:nvGrpSpPr>
        <p:grpSpPr>
          <a:xfrm>
            <a:off x="1099006" y="2361287"/>
            <a:ext cx="1225118" cy="1501254"/>
            <a:chOff x="1099006" y="2361287"/>
            <a:chExt cx="1225118" cy="1501254"/>
          </a:xfrm>
        </p:grpSpPr>
        <p:sp>
          <p:nvSpPr>
            <p:cNvPr id="7" name="Oval 6">
              <a:extLst>
                <a:ext uri="{FF2B5EF4-FFF2-40B4-BE49-F238E27FC236}">
                  <a16:creationId xmlns:a16="http://schemas.microsoft.com/office/drawing/2014/main" id="{C51F4C6E-A339-E924-7BF3-F0D3B4A676C2}"/>
                </a:ext>
              </a:extLst>
            </p:cNvPr>
            <p:cNvSpPr/>
            <p:nvPr/>
          </p:nvSpPr>
          <p:spPr>
            <a:xfrm>
              <a:off x="1556206" y="2361287"/>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1DF0A67-E0FA-3232-51BC-94D8CA159736}"/>
                </a:ext>
              </a:extLst>
            </p:cNvPr>
            <p:cNvSpPr/>
            <p:nvPr/>
          </p:nvSpPr>
          <p:spPr>
            <a:xfrm>
              <a:off x="1099006" y="291719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E29998F-30F2-5476-9F08-14316F048B9D}"/>
                </a:ext>
              </a:extLst>
            </p:cNvPr>
            <p:cNvSpPr/>
            <p:nvPr/>
          </p:nvSpPr>
          <p:spPr>
            <a:xfrm>
              <a:off x="1556206" y="291719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DD8C9-DAC7-0B4D-82C8-ED61B2C99A00}"/>
                </a:ext>
              </a:extLst>
            </p:cNvPr>
            <p:cNvSpPr/>
            <p:nvPr/>
          </p:nvSpPr>
          <p:spPr>
            <a:xfrm>
              <a:off x="2082977" y="291718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4C9A30-CBDE-B86F-FA28-F25E7922697F}"/>
                </a:ext>
              </a:extLst>
            </p:cNvPr>
            <p:cNvSpPr/>
            <p:nvPr/>
          </p:nvSpPr>
          <p:spPr>
            <a:xfrm>
              <a:off x="2083737" y="362215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DD1906-42B9-EBD0-F9BC-E528DA7B62E1}"/>
                </a:ext>
              </a:extLst>
            </p:cNvPr>
            <p:cNvSpPr/>
            <p:nvPr/>
          </p:nvSpPr>
          <p:spPr>
            <a:xfrm>
              <a:off x="1099006"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F35DB60-98BB-9902-9D79-75901B761458}"/>
                </a:ext>
              </a:extLst>
            </p:cNvPr>
            <p:cNvCxnSpPr>
              <a:stCxn id="7" idx="2"/>
              <a:endCxn id="8" idx="0"/>
            </p:cNvCxnSpPr>
            <p:nvPr/>
          </p:nvCxnSpPr>
          <p:spPr>
            <a:xfrm flipH="1">
              <a:off x="1219200" y="2481481"/>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6585FC-B174-3EB0-AE97-2F8E7B4D5CD5}"/>
                </a:ext>
              </a:extLst>
            </p:cNvPr>
            <p:cNvCxnSpPr>
              <a:stCxn id="7" idx="4"/>
              <a:endCxn id="11" idx="0"/>
            </p:cNvCxnSpPr>
            <p:nvPr/>
          </p:nvCxnSpPr>
          <p:spPr>
            <a:xfrm>
              <a:off x="1676400" y="2601674"/>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E3EF10-31FC-3F7D-EEA2-503783692BA3}"/>
                </a:ext>
              </a:extLst>
            </p:cNvPr>
            <p:cNvCxnSpPr>
              <a:cxnSpLocks/>
              <a:stCxn id="7" idx="6"/>
              <a:endCxn id="13" idx="0"/>
            </p:cNvCxnSpPr>
            <p:nvPr/>
          </p:nvCxnSpPr>
          <p:spPr>
            <a:xfrm>
              <a:off x="1796593" y="2481481"/>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EAB8C0-22B4-5573-5041-312F3A6043B6}"/>
                </a:ext>
              </a:extLst>
            </p:cNvPr>
            <p:cNvCxnSpPr>
              <a:stCxn id="8" idx="4"/>
              <a:endCxn id="17" idx="0"/>
            </p:cNvCxnSpPr>
            <p:nvPr/>
          </p:nvCxnSpPr>
          <p:spPr>
            <a:xfrm>
              <a:off x="1219200" y="3157578"/>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95B249-95CA-E2A7-FE80-824E3F5E9B53}"/>
                </a:ext>
              </a:extLst>
            </p:cNvPr>
            <p:cNvCxnSpPr>
              <a:cxnSpLocks/>
              <a:stCxn id="13" idx="4"/>
              <a:endCxn id="15" idx="0"/>
            </p:cNvCxnSpPr>
            <p:nvPr/>
          </p:nvCxnSpPr>
          <p:spPr>
            <a:xfrm>
              <a:off x="2203171" y="3157576"/>
              <a:ext cx="760" cy="464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4BBC24F-351D-6068-D5CA-32F92FD57C9C}"/>
              </a:ext>
            </a:extLst>
          </p:cNvPr>
          <p:cNvSpPr txBox="1"/>
          <p:nvPr/>
        </p:nvSpPr>
        <p:spPr>
          <a:xfrm>
            <a:off x="627362" y="3880980"/>
            <a:ext cx="2338461"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Binary Tree</a:t>
            </a:r>
          </a:p>
        </p:txBody>
      </p:sp>
      <p:grpSp>
        <p:nvGrpSpPr>
          <p:cNvPr id="103" name="Group 102">
            <a:extLst>
              <a:ext uri="{FF2B5EF4-FFF2-40B4-BE49-F238E27FC236}">
                <a16:creationId xmlns:a16="http://schemas.microsoft.com/office/drawing/2014/main" id="{BF886C3E-93A8-AFD6-350A-2CCAC7A7C0E8}"/>
              </a:ext>
            </a:extLst>
          </p:cNvPr>
          <p:cNvGrpSpPr/>
          <p:nvPr/>
        </p:nvGrpSpPr>
        <p:grpSpPr>
          <a:xfrm>
            <a:off x="3607700" y="2361287"/>
            <a:ext cx="1225118" cy="1501254"/>
            <a:chOff x="3607700" y="2361287"/>
            <a:chExt cx="1225118" cy="1501254"/>
          </a:xfrm>
        </p:grpSpPr>
        <p:sp>
          <p:nvSpPr>
            <p:cNvPr id="26" name="Oval 25">
              <a:extLst>
                <a:ext uri="{FF2B5EF4-FFF2-40B4-BE49-F238E27FC236}">
                  <a16:creationId xmlns:a16="http://schemas.microsoft.com/office/drawing/2014/main" id="{263D8B60-9A6F-9EAC-3FA3-9BB45F6ECBE2}"/>
                </a:ext>
              </a:extLst>
            </p:cNvPr>
            <p:cNvSpPr/>
            <p:nvPr/>
          </p:nvSpPr>
          <p:spPr>
            <a:xfrm>
              <a:off x="4064900" y="2361287"/>
              <a:ext cx="240387" cy="240387"/>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6958A6C-48C9-FA13-3AE9-7B3A60D10842}"/>
                </a:ext>
              </a:extLst>
            </p:cNvPr>
            <p:cNvSpPr/>
            <p:nvPr/>
          </p:nvSpPr>
          <p:spPr>
            <a:xfrm>
              <a:off x="3607700" y="291719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881259B-E474-D91C-8B01-17FEF724EDD9}"/>
                </a:ext>
              </a:extLst>
            </p:cNvPr>
            <p:cNvSpPr/>
            <p:nvPr/>
          </p:nvSpPr>
          <p:spPr>
            <a:xfrm>
              <a:off x="4591671" y="291718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FC72F-80E7-59A9-211D-4671B1027AAC}"/>
                </a:ext>
              </a:extLst>
            </p:cNvPr>
            <p:cNvSpPr/>
            <p:nvPr/>
          </p:nvSpPr>
          <p:spPr>
            <a:xfrm>
              <a:off x="4592431" y="362215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5FBBA99-4A10-5B55-0BEB-7E0A68134ED1}"/>
                </a:ext>
              </a:extLst>
            </p:cNvPr>
            <p:cNvSpPr/>
            <p:nvPr/>
          </p:nvSpPr>
          <p:spPr>
            <a:xfrm>
              <a:off x="3607700"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A6D837F9-DBB2-9B91-B8E3-005E3E5DC866}"/>
                </a:ext>
              </a:extLst>
            </p:cNvPr>
            <p:cNvCxnSpPr>
              <a:stCxn id="26" idx="2"/>
              <a:endCxn id="27" idx="0"/>
            </p:cNvCxnSpPr>
            <p:nvPr/>
          </p:nvCxnSpPr>
          <p:spPr>
            <a:xfrm flipH="1">
              <a:off x="3727894" y="2481481"/>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679196-177F-B422-3B7B-7325CEA4B120}"/>
                </a:ext>
              </a:extLst>
            </p:cNvPr>
            <p:cNvCxnSpPr>
              <a:cxnSpLocks/>
              <a:stCxn id="26" idx="6"/>
              <a:endCxn id="31" idx="0"/>
            </p:cNvCxnSpPr>
            <p:nvPr/>
          </p:nvCxnSpPr>
          <p:spPr>
            <a:xfrm>
              <a:off x="4305287" y="2481481"/>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6CA564D-EF45-C43C-A392-45FDB6EE1120}"/>
                </a:ext>
              </a:extLst>
            </p:cNvPr>
            <p:cNvCxnSpPr>
              <a:stCxn id="27" idx="4"/>
              <a:endCxn id="35" idx="0"/>
            </p:cNvCxnSpPr>
            <p:nvPr/>
          </p:nvCxnSpPr>
          <p:spPr>
            <a:xfrm>
              <a:off x="3727894" y="3157578"/>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85056FD-B1A9-C018-8BC3-580852A19A00}"/>
                </a:ext>
              </a:extLst>
            </p:cNvPr>
            <p:cNvCxnSpPr>
              <a:cxnSpLocks/>
              <a:stCxn id="31" idx="4"/>
              <a:endCxn id="33" idx="0"/>
            </p:cNvCxnSpPr>
            <p:nvPr/>
          </p:nvCxnSpPr>
          <p:spPr>
            <a:xfrm>
              <a:off x="4711865" y="3157576"/>
              <a:ext cx="760" cy="464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E52A1A5D-CE6C-EE37-D973-231BAB9AB893}"/>
              </a:ext>
            </a:extLst>
          </p:cNvPr>
          <p:cNvSpPr txBox="1"/>
          <p:nvPr/>
        </p:nvSpPr>
        <p:spPr>
          <a:xfrm>
            <a:off x="3376538" y="3880979"/>
            <a:ext cx="1617109"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Binary Tree</a:t>
            </a:r>
          </a:p>
        </p:txBody>
      </p:sp>
      <p:grpSp>
        <p:nvGrpSpPr>
          <p:cNvPr id="104" name="Group 103">
            <a:extLst>
              <a:ext uri="{FF2B5EF4-FFF2-40B4-BE49-F238E27FC236}">
                <a16:creationId xmlns:a16="http://schemas.microsoft.com/office/drawing/2014/main" id="{F858A631-7639-A0DC-B4B1-2CA7596C0B9D}"/>
              </a:ext>
            </a:extLst>
          </p:cNvPr>
          <p:cNvGrpSpPr/>
          <p:nvPr/>
        </p:nvGrpSpPr>
        <p:grpSpPr>
          <a:xfrm>
            <a:off x="5768715" y="2332421"/>
            <a:ext cx="1924525" cy="1501254"/>
            <a:chOff x="5768715" y="2332421"/>
            <a:chExt cx="1924525" cy="1501254"/>
          </a:xfrm>
        </p:grpSpPr>
        <p:sp>
          <p:nvSpPr>
            <p:cNvPr id="55" name="Oval 54">
              <a:extLst>
                <a:ext uri="{FF2B5EF4-FFF2-40B4-BE49-F238E27FC236}">
                  <a16:creationId xmlns:a16="http://schemas.microsoft.com/office/drawing/2014/main" id="{F0CDF41B-5DC8-4D1F-F226-9BAB61D37FB3}"/>
                </a:ext>
              </a:extLst>
            </p:cNvPr>
            <p:cNvSpPr/>
            <p:nvPr/>
          </p:nvSpPr>
          <p:spPr>
            <a:xfrm>
              <a:off x="6537662" y="2332421"/>
              <a:ext cx="240387" cy="240387"/>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4DBD97B-34BE-015B-621C-1DB40C918A8D}"/>
                </a:ext>
              </a:extLst>
            </p:cNvPr>
            <p:cNvSpPr/>
            <p:nvPr/>
          </p:nvSpPr>
          <p:spPr>
            <a:xfrm>
              <a:off x="6080462" y="288832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6EEA380-950E-50DB-EC85-D24CD7E31A3D}"/>
                </a:ext>
              </a:extLst>
            </p:cNvPr>
            <p:cNvSpPr/>
            <p:nvPr/>
          </p:nvSpPr>
          <p:spPr>
            <a:xfrm>
              <a:off x="7064433" y="288832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4412578-E136-A948-185E-1C1AAF44AA8D}"/>
                </a:ext>
              </a:extLst>
            </p:cNvPr>
            <p:cNvSpPr/>
            <p:nvPr/>
          </p:nvSpPr>
          <p:spPr>
            <a:xfrm>
              <a:off x="6861144" y="359328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A8375DC-9DA9-1162-0864-2EBE44E6CC45}"/>
                </a:ext>
              </a:extLst>
            </p:cNvPr>
            <p:cNvSpPr/>
            <p:nvPr/>
          </p:nvSpPr>
          <p:spPr>
            <a:xfrm>
              <a:off x="5768715"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96291C98-01B3-4B89-F857-368AA29B0B4C}"/>
                </a:ext>
              </a:extLst>
            </p:cNvPr>
            <p:cNvCxnSpPr>
              <a:stCxn id="55" idx="2"/>
              <a:endCxn id="56" idx="0"/>
            </p:cNvCxnSpPr>
            <p:nvPr/>
          </p:nvCxnSpPr>
          <p:spPr>
            <a:xfrm flipH="1">
              <a:off x="6200656" y="2452615"/>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DCF2F8A-672A-584B-32E5-3B4AA0EF2190}"/>
                </a:ext>
              </a:extLst>
            </p:cNvPr>
            <p:cNvCxnSpPr>
              <a:cxnSpLocks/>
              <a:stCxn id="55" idx="6"/>
              <a:endCxn id="57" idx="0"/>
            </p:cNvCxnSpPr>
            <p:nvPr/>
          </p:nvCxnSpPr>
          <p:spPr>
            <a:xfrm>
              <a:off x="6778049" y="2452615"/>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9DCA9E-79FC-59D6-1A82-4AE6CDC5936B}"/>
                </a:ext>
              </a:extLst>
            </p:cNvPr>
            <p:cNvCxnSpPr>
              <a:cxnSpLocks/>
              <a:stCxn id="56" idx="3"/>
              <a:endCxn id="64" idx="0"/>
            </p:cNvCxnSpPr>
            <p:nvPr/>
          </p:nvCxnSpPr>
          <p:spPr>
            <a:xfrm flipH="1">
              <a:off x="5888909" y="3093508"/>
              <a:ext cx="226757"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131604-6482-8CB2-5636-9D3D8739B4D4}"/>
                </a:ext>
              </a:extLst>
            </p:cNvPr>
            <p:cNvCxnSpPr>
              <a:cxnSpLocks/>
              <a:stCxn id="57" idx="3"/>
              <a:endCxn id="58" idx="0"/>
            </p:cNvCxnSpPr>
            <p:nvPr/>
          </p:nvCxnSpPr>
          <p:spPr>
            <a:xfrm flipH="1">
              <a:off x="6981338" y="3093506"/>
              <a:ext cx="118299"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DE7A0B8A-3AD0-1AC6-21B1-E4088D4DDAEB}"/>
                </a:ext>
              </a:extLst>
            </p:cNvPr>
            <p:cNvSpPr/>
            <p:nvPr/>
          </p:nvSpPr>
          <p:spPr>
            <a:xfrm>
              <a:off x="6423389" y="359328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403906-3DD8-9F09-932B-3032D4E4C28B}"/>
                </a:ext>
              </a:extLst>
            </p:cNvPr>
            <p:cNvCxnSpPr>
              <a:cxnSpLocks/>
              <a:stCxn id="56" idx="5"/>
              <a:endCxn id="79" idx="0"/>
            </p:cNvCxnSpPr>
            <p:nvPr/>
          </p:nvCxnSpPr>
          <p:spPr>
            <a:xfrm>
              <a:off x="6285645" y="3093508"/>
              <a:ext cx="257938" cy="499779"/>
            </a:xfrm>
            <a:prstGeom prst="line">
              <a:avLst/>
            </a:prstGeom>
            <a:ln w="28575"/>
          </p:spPr>
          <p:style>
            <a:lnRef idx="1">
              <a:schemeClr val="dk1"/>
            </a:lnRef>
            <a:fillRef idx="0">
              <a:schemeClr val="dk1"/>
            </a:fillRef>
            <a:effectRef idx="0">
              <a:schemeClr val="dk1"/>
            </a:effectRef>
            <a:fontRef idx="minor">
              <a:schemeClr val="tx1"/>
            </a:fontRef>
          </p:style>
        </p:cxnSp>
        <p:sp>
          <p:nvSpPr>
            <p:cNvPr id="85" name="Oval 84">
              <a:extLst>
                <a:ext uri="{FF2B5EF4-FFF2-40B4-BE49-F238E27FC236}">
                  <a16:creationId xmlns:a16="http://schemas.microsoft.com/office/drawing/2014/main" id="{314FDF53-3890-71ED-E727-F17CD177D9AA}"/>
                </a:ext>
              </a:extLst>
            </p:cNvPr>
            <p:cNvSpPr/>
            <p:nvPr/>
          </p:nvSpPr>
          <p:spPr>
            <a:xfrm>
              <a:off x="7452853" y="359328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5B2CFA67-CC94-48B9-C162-FD8F7EAF6D04}"/>
                </a:ext>
              </a:extLst>
            </p:cNvPr>
            <p:cNvCxnSpPr>
              <a:stCxn id="57" idx="5"/>
              <a:endCxn id="85" idx="0"/>
            </p:cNvCxnSpPr>
            <p:nvPr/>
          </p:nvCxnSpPr>
          <p:spPr>
            <a:xfrm>
              <a:off x="7269616" y="3093506"/>
              <a:ext cx="303431" cy="499779"/>
            </a:xfrm>
            <a:prstGeom prst="line">
              <a:avLst/>
            </a:prstGeom>
            <a:ln w="28575"/>
          </p:spPr>
          <p:style>
            <a:lnRef idx="1">
              <a:schemeClr val="dk1"/>
            </a:lnRef>
            <a:fillRef idx="0">
              <a:schemeClr val="dk1"/>
            </a:fillRef>
            <a:effectRef idx="0">
              <a:schemeClr val="dk1"/>
            </a:effectRef>
            <a:fontRef idx="minor">
              <a:schemeClr val="tx1"/>
            </a:fontRef>
          </p:style>
        </p:cxnSp>
      </p:grpSp>
      <p:sp>
        <p:nvSpPr>
          <p:cNvPr id="88" name="TextBox 87">
            <a:extLst>
              <a:ext uri="{FF2B5EF4-FFF2-40B4-BE49-F238E27FC236}">
                <a16:creationId xmlns:a16="http://schemas.microsoft.com/office/drawing/2014/main" id="{EB0E3B2A-ECC9-1DBC-8786-E90096D18EFB}"/>
              </a:ext>
            </a:extLst>
          </p:cNvPr>
          <p:cNvSpPr txBox="1"/>
          <p:nvPr/>
        </p:nvSpPr>
        <p:spPr>
          <a:xfrm>
            <a:off x="6011323" y="3868035"/>
            <a:ext cx="1617109"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Binary Tree</a:t>
            </a:r>
          </a:p>
        </p:txBody>
      </p:sp>
      <p:grpSp>
        <p:nvGrpSpPr>
          <p:cNvPr id="105" name="Group 104">
            <a:extLst>
              <a:ext uri="{FF2B5EF4-FFF2-40B4-BE49-F238E27FC236}">
                <a16:creationId xmlns:a16="http://schemas.microsoft.com/office/drawing/2014/main" id="{BBA782A7-C187-A3E9-587F-62D75D296631}"/>
              </a:ext>
            </a:extLst>
          </p:cNvPr>
          <p:cNvGrpSpPr/>
          <p:nvPr/>
        </p:nvGrpSpPr>
        <p:grpSpPr>
          <a:xfrm>
            <a:off x="856398" y="4549946"/>
            <a:ext cx="1536105" cy="1501254"/>
            <a:chOff x="856398" y="4549946"/>
            <a:chExt cx="1536105" cy="1501254"/>
          </a:xfrm>
        </p:grpSpPr>
        <p:sp>
          <p:nvSpPr>
            <p:cNvPr id="89" name="Oval 88">
              <a:extLst>
                <a:ext uri="{FF2B5EF4-FFF2-40B4-BE49-F238E27FC236}">
                  <a16:creationId xmlns:a16="http://schemas.microsoft.com/office/drawing/2014/main" id="{33ACBF21-C679-365D-E042-B6078DD18F24}"/>
                </a:ext>
              </a:extLst>
            </p:cNvPr>
            <p:cNvSpPr/>
            <p:nvPr/>
          </p:nvSpPr>
          <p:spPr>
            <a:xfrm>
              <a:off x="1625345" y="4549946"/>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59B97523-9DE5-E3E1-D4C2-DDCA1D84357C}"/>
                </a:ext>
              </a:extLst>
            </p:cNvPr>
            <p:cNvSpPr/>
            <p:nvPr/>
          </p:nvSpPr>
          <p:spPr>
            <a:xfrm>
              <a:off x="1168145" y="510585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A2313B3-0EBB-B947-032A-43F65A7E940B}"/>
                </a:ext>
              </a:extLst>
            </p:cNvPr>
            <p:cNvSpPr/>
            <p:nvPr/>
          </p:nvSpPr>
          <p:spPr>
            <a:xfrm>
              <a:off x="2152116" y="510584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A5A5B23-3245-C2C6-8A2D-D6B9B69DCCB7}"/>
                </a:ext>
              </a:extLst>
            </p:cNvPr>
            <p:cNvSpPr/>
            <p:nvPr/>
          </p:nvSpPr>
          <p:spPr>
            <a:xfrm>
              <a:off x="1948827" y="581081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E26795B-8E51-BF42-F1EB-FE11814CB9C9}"/>
                </a:ext>
              </a:extLst>
            </p:cNvPr>
            <p:cNvSpPr/>
            <p:nvPr/>
          </p:nvSpPr>
          <p:spPr>
            <a:xfrm>
              <a:off x="856398" y="581081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49FEBE7E-B01A-6235-D6BA-113AD8AD19D9}"/>
                </a:ext>
              </a:extLst>
            </p:cNvPr>
            <p:cNvCxnSpPr>
              <a:stCxn id="89" idx="2"/>
              <a:endCxn id="90" idx="0"/>
            </p:cNvCxnSpPr>
            <p:nvPr/>
          </p:nvCxnSpPr>
          <p:spPr>
            <a:xfrm flipH="1">
              <a:off x="1288339" y="4670140"/>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78935F5-DF0C-E792-CDC2-17E5D9D61DDA}"/>
                </a:ext>
              </a:extLst>
            </p:cNvPr>
            <p:cNvCxnSpPr>
              <a:cxnSpLocks/>
              <a:stCxn id="89" idx="6"/>
              <a:endCxn id="91" idx="0"/>
            </p:cNvCxnSpPr>
            <p:nvPr/>
          </p:nvCxnSpPr>
          <p:spPr>
            <a:xfrm>
              <a:off x="1865732" y="4670140"/>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FE8E0ED-5909-6BFC-AFFB-E6B234AF3C2A}"/>
                </a:ext>
              </a:extLst>
            </p:cNvPr>
            <p:cNvCxnSpPr>
              <a:cxnSpLocks/>
              <a:stCxn id="90" idx="3"/>
              <a:endCxn id="93" idx="0"/>
            </p:cNvCxnSpPr>
            <p:nvPr/>
          </p:nvCxnSpPr>
          <p:spPr>
            <a:xfrm flipH="1">
              <a:off x="976592" y="5311033"/>
              <a:ext cx="226757"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AB2A2E4-8419-5ADB-420D-B32ACD05B3C5}"/>
                </a:ext>
              </a:extLst>
            </p:cNvPr>
            <p:cNvCxnSpPr>
              <a:cxnSpLocks/>
              <a:stCxn id="91" idx="3"/>
              <a:endCxn id="92" idx="0"/>
            </p:cNvCxnSpPr>
            <p:nvPr/>
          </p:nvCxnSpPr>
          <p:spPr>
            <a:xfrm flipH="1">
              <a:off x="2069021" y="5311031"/>
              <a:ext cx="118299"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0495F909-DB9C-AEAC-CD59-509EC36A71FC}"/>
                </a:ext>
              </a:extLst>
            </p:cNvPr>
            <p:cNvSpPr/>
            <p:nvPr/>
          </p:nvSpPr>
          <p:spPr>
            <a:xfrm>
              <a:off x="1511072" y="581081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67093B75-4DD9-6239-AD95-35F96FDDC6FF}"/>
                </a:ext>
              </a:extLst>
            </p:cNvPr>
            <p:cNvCxnSpPr>
              <a:cxnSpLocks/>
              <a:stCxn id="90" idx="5"/>
              <a:endCxn id="98" idx="0"/>
            </p:cNvCxnSpPr>
            <p:nvPr/>
          </p:nvCxnSpPr>
          <p:spPr>
            <a:xfrm>
              <a:off x="1373328" y="5311033"/>
              <a:ext cx="257938" cy="499779"/>
            </a:xfrm>
            <a:prstGeom prst="line">
              <a:avLst/>
            </a:prstGeom>
            <a:ln w="28575"/>
          </p:spPr>
          <p:style>
            <a:lnRef idx="1">
              <a:schemeClr val="dk1"/>
            </a:lnRef>
            <a:fillRef idx="0">
              <a:schemeClr val="dk1"/>
            </a:fillRef>
            <a:effectRef idx="0">
              <a:schemeClr val="dk1"/>
            </a:effectRef>
            <a:fontRef idx="minor">
              <a:schemeClr val="tx1"/>
            </a:fontRef>
          </p:style>
        </p:cxnSp>
      </p:grpSp>
      <p:sp>
        <p:nvSpPr>
          <p:cNvPr id="102" name="TextBox 101">
            <a:extLst>
              <a:ext uri="{FF2B5EF4-FFF2-40B4-BE49-F238E27FC236}">
                <a16:creationId xmlns:a16="http://schemas.microsoft.com/office/drawing/2014/main" id="{9C250D0E-CBBF-C39B-7464-27A6D9EB7942}"/>
              </a:ext>
            </a:extLst>
          </p:cNvPr>
          <p:cNvSpPr txBox="1"/>
          <p:nvPr/>
        </p:nvSpPr>
        <p:spPr>
          <a:xfrm>
            <a:off x="887614" y="6108737"/>
            <a:ext cx="1617109"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Binary Tree</a:t>
            </a:r>
          </a:p>
        </p:txBody>
      </p:sp>
      <p:grpSp>
        <p:nvGrpSpPr>
          <p:cNvPr id="30" name="Group 29">
            <a:extLst>
              <a:ext uri="{FF2B5EF4-FFF2-40B4-BE49-F238E27FC236}">
                <a16:creationId xmlns:a16="http://schemas.microsoft.com/office/drawing/2014/main" id="{1DCD6ABA-280D-F0E9-72A6-D127C91C4AF3}"/>
              </a:ext>
            </a:extLst>
          </p:cNvPr>
          <p:cNvGrpSpPr/>
          <p:nvPr/>
        </p:nvGrpSpPr>
        <p:grpSpPr>
          <a:xfrm>
            <a:off x="3487123" y="4546344"/>
            <a:ext cx="1452498" cy="1505753"/>
            <a:chOff x="3487123" y="4546344"/>
            <a:chExt cx="1452498" cy="1505753"/>
          </a:xfrm>
        </p:grpSpPr>
        <p:sp>
          <p:nvSpPr>
            <p:cNvPr id="4" name="Oval 3">
              <a:extLst>
                <a:ext uri="{FF2B5EF4-FFF2-40B4-BE49-F238E27FC236}">
                  <a16:creationId xmlns:a16="http://schemas.microsoft.com/office/drawing/2014/main" id="{9CA7EC66-A907-5EF7-2892-EDE936613226}"/>
                </a:ext>
              </a:extLst>
            </p:cNvPr>
            <p:cNvSpPr/>
            <p:nvPr/>
          </p:nvSpPr>
          <p:spPr>
            <a:xfrm>
              <a:off x="3487123" y="4546344"/>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0919F1D-8C6E-7114-F5C4-2C70BEFFE09B}"/>
                </a:ext>
              </a:extLst>
            </p:cNvPr>
            <p:cNvSpPr/>
            <p:nvPr/>
          </p:nvSpPr>
          <p:spPr>
            <a:xfrm>
              <a:off x="3487123" y="58108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786BF8F-2E69-A1F7-3528-FC768438603A}"/>
                </a:ext>
              </a:extLst>
            </p:cNvPr>
            <p:cNvSpPr/>
            <p:nvPr/>
          </p:nvSpPr>
          <p:spPr>
            <a:xfrm>
              <a:off x="4699234" y="58117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31ECFEE-EC85-0E26-2945-2550C39C0B2F}"/>
                </a:ext>
              </a:extLst>
            </p:cNvPr>
            <p:cNvSpPr/>
            <p:nvPr/>
          </p:nvSpPr>
          <p:spPr>
            <a:xfrm>
              <a:off x="4699234"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5DAD77A-9A65-EFB7-E15F-4000BEA0A651}"/>
                </a:ext>
              </a:extLst>
            </p:cNvPr>
            <p:cNvCxnSpPr>
              <a:stCxn id="4" idx="4"/>
              <a:endCxn id="9" idx="1"/>
            </p:cNvCxnSpPr>
            <p:nvPr/>
          </p:nvCxnSpPr>
          <p:spPr>
            <a:xfrm>
              <a:off x="3607317" y="4786731"/>
              <a:ext cx="1127121" cy="10601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3D7E85-BA30-6473-6C14-AE89858E174E}"/>
                </a:ext>
              </a:extLst>
            </p:cNvPr>
            <p:cNvCxnSpPr>
              <a:stCxn id="10" idx="2"/>
              <a:endCxn id="6" idx="7"/>
            </p:cNvCxnSpPr>
            <p:nvPr/>
          </p:nvCxnSpPr>
          <p:spPr>
            <a:xfrm flipH="1">
              <a:off x="3692306" y="4666538"/>
              <a:ext cx="1006928" cy="1179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9CB850-8B82-050B-F3F6-0A678774A736}"/>
                </a:ext>
              </a:extLst>
            </p:cNvPr>
            <p:cNvCxnSpPr>
              <a:stCxn id="10" idx="4"/>
              <a:endCxn id="9" idx="0"/>
            </p:cNvCxnSpPr>
            <p:nvPr/>
          </p:nvCxnSpPr>
          <p:spPr>
            <a:xfrm>
              <a:off x="4819428" y="4786731"/>
              <a:ext cx="0" cy="1024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5FA9974E-BF40-B102-8947-90C6BC746945}"/>
              </a:ext>
            </a:extLst>
          </p:cNvPr>
          <p:cNvSpPr txBox="1"/>
          <p:nvPr/>
        </p:nvSpPr>
        <p:spPr>
          <a:xfrm>
            <a:off x="3496732" y="6103567"/>
            <a:ext cx="1617109"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Binary Tree</a:t>
            </a:r>
          </a:p>
        </p:txBody>
      </p:sp>
      <p:grpSp>
        <p:nvGrpSpPr>
          <p:cNvPr id="47" name="Group 46">
            <a:extLst>
              <a:ext uri="{FF2B5EF4-FFF2-40B4-BE49-F238E27FC236}">
                <a16:creationId xmlns:a16="http://schemas.microsoft.com/office/drawing/2014/main" id="{FBF9D4C7-B0FD-8E80-0247-878B36BFAC0D}"/>
              </a:ext>
            </a:extLst>
          </p:cNvPr>
          <p:cNvGrpSpPr/>
          <p:nvPr/>
        </p:nvGrpSpPr>
        <p:grpSpPr>
          <a:xfrm>
            <a:off x="6328655" y="4521398"/>
            <a:ext cx="1062035" cy="1384830"/>
            <a:chOff x="6328655" y="4521398"/>
            <a:chExt cx="1062035" cy="1384830"/>
          </a:xfrm>
        </p:grpSpPr>
        <p:sp>
          <p:nvSpPr>
            <p:cNvPr id="34" name="Oval 33">
              <a:extLst>
                <a:ext uri="{FF2B5EF4-FFF2-40B4-BE49-F238E27FC236}">
                  <a16:creationId xmlns:a16="http://schemas.microsoft.com/office/drawing/2014/main" id="{8121E530-B20E-6BC6-7953-B04389EABF69}"/>
                </a:ext>
              </a:extLst>
            </p:cNvPr>
            <p:cNvSpPr/>
            <p:nvPr/>
          </p:nvSpPr>
          <p:spPr>
            <a:xfrm>
              <a:off x="6717439" y="5033960"/>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1A7D506E-0E71-80CD-A6F7-1706EA298314}"/>
                </a:ext>
              </a:extLst>
            </p:cNvPr>
            <p:cNvSpPr/>
            <p:nvPr/>
          </p:nvSpPr>
          <p:spPr>
            <a:xfrm>
              <a:off x="6328655"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DEB934E-7800-538E-2828-846375D73FA1}"/>
                </a:ext>
              </a:extLst>
            </p:cNvPr>
            <p:cNvSpPr/>
            <p:nvPr/>
          </p:nvSpPr>
          <p:spPr>
            <a:xfrm>
              <a:off x="7150302" y="452139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46C6C33-1E60-9AE8-9EEB-F8019246325F}"/>
                </a:ext>
              </a:extLst>
            </p:cNvPr>
            <p:cNvSpPr/>
            <p:nvPr/>
          </p:nvSpPr>
          <p:spPr>
            <a:xfrm>
              <a:off x="6372210" y="56658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9E32526-9A93-802B-EEEF-30EF162F701E}"/>
                </a:ext>
              </a:extLst>
            </p:cNvPr>
            <p:cNvSpPr/>
            <p:nvPr/>
          </p:nvSpPr>
          <p:spPr>
            <a:xfrm>
              <a:off x="7150303" y="566115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99994FAB-9C34-A1AE-2054-EFE60372E3D9}"/>
                </a:ext>
              </a:extLst>
            </p:cNvPr>
            <p:cNvCxnSpPr>
              <a:cxnSpLocks/>
              <a:stCxn id="34" idx="2"/>
              <a:endCxn id="37" idx="4"/>
            </p:cNvCxnSpPr>
            <p:nvPr/>
          </p:nvCxnSpPr>
          <p:spPr>
            <a:xfrm flipH="1" flipV="1">
              <a:off x="6448849" y="4786731"/>
              <a:ext cx="268590" cy="367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317EB02-D20C-3030-EC23-6F2681F823B2}"/>
                </a:ext>
              </a:extLst>
            </p:cNvPr>
            <p:cNvCxnSpPr>
              <a:cxnSpLocks/>
              <a:stCxn id="34" idx="6"/>
              <a:endCxn id="39" idx="3"/>
            </p:cNvCxnSpPr>
            <p:nvPr/>
          </p:nvCxnSpPr>
          <p:spPr>
            <a:xfrm flipV="1">
              <a:off x="6957826" y="4726581"/>
              <a:ext cx="227680" cy="42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CA274D-3214-6373-2849-07C06339E6AF}"/>
                </a:ext>
              </a:extLst>
            </p:cNvPr>
            <p:cNvCxnSpPr>
              <a:cxnSpLocks/>
              <a:stCxn id="34" idx="3"/>
              <a:endCxn id="40" idx="0"/>
            </p:cNvCxnSpPr>
            <p:nvPr/>
          </p:nvCxnSpPr>
          <p:spPr>
            <a:xfrm flipH="1">
              <a:off x="6492404" y="5239143"/>
              <a:ext cx="260239" cy="4266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7A9661-F857-E8E9-2643-2CA857D2B90C}"/>
                </a:ext>
              </a:extLst>
            </p:cNvPr>
            <p:cNvCxnSpPr>
              <a:cxnSpLocks/>
              <a:stCxn id="34" idx="5"/>
              <a:endCxn id="41" idx="0"/>
            </p:cNvCxnSpPr>
            <p:nvPr/>
          </p:nvCxnSpPr>
          <p:spPr>
            <a:xfrm>
              <a:off x="6922622" y="5239143"/>
              <a:ext cx="347875" cy="422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FA10D185-FEE0-7D98-4BCD-EBFFC7271CB0}"/>
              </a:ext>
            </a:extLst>
          </p:cNvPr>
          <p:cNvSpPr txBox="1"/>
          <p:nvPr/>
        </p:nvSpPr>
        <p:spPr>
          <a:xfrm>
            <a:off x="5768715" y="6103567"/>
            <a:ext cx="2338461"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Binary Tree</a:t>
            </a:r>
          </a:p>
        </p:txBody>
      </p:sp>
    </p:spTree>
    <p:extLst>
      <p:ext uri="{BB962C8B-B14F-4D97-AF65-F5344CB8AC3E}">
        <p14:creationId xmlns:p14="http://schemas.microsoft.com/office/powerpoint/2010/main" val="356013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fade">
                                      <p:cBhvr>
                                        <p:cTn id="24" dur="500"/>
                                        <p:tgtEl>
                                          <p:spTgt spid="10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additive="base">
                                        <p:cTn id="40" dur="500" fill="hold"/>
                                        <p:tgtEl>
                                          <p:spTgt spid="88"/>
                                        </p:tgtEl>
                                        <p:attrNameLst>
                                          <p:attrName>ppt_x</p:attrName>
                                        </p:attrNameLst>
                                      </p:cBhvr>
                                      <p:tavLst>
                                        <p:tav tm="0">
                                          <p:val>
                                            <p:strVal val="#ppt_x"/>
                                          </p:val>
                                        </p:tav>
                                        <p:tav tm="100000">
                                          <p:val>
                                            <p:strVal val="#ppt_x"/>
                                          </p:val>
                                        </p:tav>
                                      </p:tavLst>
                                    </p:anim>
                                    <p:anim calcmode="lin" valueType="num">
                                      <p:cBhvr additive="base">
                                        <p:cTn id="4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500"/>
                                        <p:tgtEl>
                                          <p:spTgt spid="10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anim calcmode="lin" valueType="num">
                                      <p:cBhvr additive="base">
                                        <p:cTn id="51" dur="500" fill="hold"/>
                                        <p:tgtEl>
                                          <p:spTgt spid="102"/>
                                        </p:tgtEl>
                                        <p:attrNameLst>
                                          <p:attrName>ppt_x</p:attrName>
                                        </p:attrNameLst>
                                      </p:cBhvr>
                                      <p:tavLst>
                                        <p:tav tm="0">
                                          <p:val>
                                            <p:strVal val="#ppt_x"/>
                                          </p:val>
                                        </p:tav>
                                        <p:tav tm="100000">
                                          <p:val>
                                            <p:strVal val="#ppt_x"/>
                                          </p:val>
                                        </p:tav>
                                      </p:tavLst>
                                    </p:anim>
                                    <p:anim calcmode="lin" valueType="num">
                                      <p:cBhvr additive="base">
                                        <p:cTn id="5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54" grpId="0"/>
      <p:bldP spid="88" grpId="0"/>
      <p:bldP spid="102" grpId="0"/>
      <p:bldP spid="32"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FULL BINARY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rooted tree where each internal node will have exactly two children.</a:t>
            </a:r>
            <a:endParaRPr lang="en-US" sz="2200" b="1" dirty="0">
              <a:latin typeface="Times New Roman" pitchFamily="18" charset="0"/>
              <a:cs typeface="Times New Roman" pitchFamily="18" charset="0"/>
            </a:endParaRPr>
          </a:p>
        </p:txBody>
      </p:sp>
      <p:grpSp>
        <p:nvGrpSpPr>
          <p:cNvPr id="24" name="Group 23">
            <a:extLst>
              <a:ext uri="{FF2B5EF4-FFF2-40B4-BE49-F238E27FC236}">
                <a16:creationId xmlns:a16="http://schemas.microsoft.com/office/drawing/2014/main" id="{30E7E196-0FF5-EC5D-07B6-79B7063624F2}"/>
              </a:ext>
            </a:extLst>
          </p:cNvPr>
          <p:cNvGrpSpPr/>
          <p:nvPr/>
        </p:nvGrpSpPr>
        <p:grpSpPr>
          <a:xfrm>
            <a:off x="1012786" y="2167413"/>
            <a:ext cx="1225118" cy="1501254"/>
            <a:chOff x="1099006" y="2361287"/>
            <a:chExt cx="1225118" cy="1501254"/>
          </a:xfrm>
        </p:grpSpPr>
        <p:sp>
          <p:nvSpPr>
            <p:cNvPr id="7" name="Oval 6">
              <a:extLst>
                <a:ext uri="{FF2B5EF4-FFF2-40B4-BE49-F238E27FC236}">
                  <a16:creationId xmlns:a16="http://schemas.microsoft.com/office/drawing/2014/main" id="{C51F4C6E-A339-E924-7BF3-F0D3B4A676C2}"/>
                </a:ext>
              </a:extLst>
            </p:cNvPr>
            <p:cNvSpPr/>
            <p:nvPr/>
          </p:nvSpPr>
          <p:spPr>
            <a:xfrm>
              <a:off x="1556206" y="2361287"/>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DF0A67-E0FA-3232-51BC-94D8CA159736}"/>
                </a:ext>
              </a:extLst>
            </p:cNvPr>
            <p:cNvSpPr/>
            <p:nvPr/>
          </p:nvSpPr>
          <p:spPr>
            <a:xfrm>
              <a:off x="1099006" y="291719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E29998F-30F2-5476-9F08-14316F048B9D}"/>
                </a:ext>
              </a:extLst>
            </p:cNvPr>
            <p:cNvSpPr/>
            <p:nvPr/>
          </p:nvSpPr>
          <p:spPr>
            <a:xfrm>
              <a:off x="1556206" y="291719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CDD8C9-DAC7-0B4D-82C8-ED61B2C99A00}"/>
                </a:ext>
              </a:extLst>
            </p:cNvPr>
            <p:cNvSpPr/>
            <p:nvPr/>
          </p:nvSpPr>
          <p:spPr>
            <a:xfrm>
              <a:off x="2082977" y="291718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34C9A30-CBDE-B86F-FA28-F25E7922697F}"/>
                </a:ext>
              </a:extLst>
            </p:cNvPr>
            <p:cNvSpPr/>
            <p:nvPr/>
          </p:nvSpPr>
          <p:spPr>
            <a:xfrm>
              <a:off x="2083737" y="362215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DD1906-42B9-EBD0-F9BC-E528DA7B62E1}"/>
                </a:ext>
              </a:extLst>
            </p:cNvPr>
            <p:cNvSpPr/>
            <p:nvPr/>
          </p:nvSpPr>
          <p:spPr>
            <a:xfrm>
              <a:off x="1099006"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F35DB60-98BB-9902-9D79-75901B761458}"/>
                </a:ext>
              </a:extLst>
            </p:cNvPr>
            <p:cNvCxnSpPr>
              <a:stCxn id="7" idx="2"/>
              <a:endCxn id="8" idx="0"/>
            </p:cNvCxnSpPr>
            <p:nvPr/>
          </p:nvCxnSpPr>
          <p:spPr>
            <a:xfrm flipH="1">
              <a:off x="1219200" y="2481481"/>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6585FC-B174-3EB0-AE97-2F8E7B4D5CD5}"/>
                </a:ext>
              </a:extLst>
            </p:cNvPr>
            <p:cNvCxnSpPr>
              <a:stCxn id="7" idx="4"/>
              <a:endCxn id="11" idx="0"/>
            </p:cNvCxnSpPr>
            <p:nvPr/>
          </p:nvCxnSpPr>
          <p:spPr>
            <a:xfrm>
              <a:off x="1676400" y="2601674"/>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E3EF10-31FC-3F7D-EEA2-503783692BA3}"/>
                </a:ext>
              </a:extLst>
            </p:cNvPr>
            <p:cNvCxnSpPr>
              <a:cxnSpLocks/>
              <a:stCxn id="7" idx="6"/>
              <a:endCxn id="13" idx="0"/>
            </p:cNvCxnSpPr>
            <p:nvPr/>
          </p:nvCxnSpPr>
          <p:spPr>
            <a:xfrm>
              <a:off x="1796593" y="2481481"/>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EAB8C0-22B4-5573-5041-312F3A6043B6}"/>
                </a:ext>
              </a:extLst>
            </p:cNvPr>
            <p:cNvCxnSpPr>
              <a:stCxn id="8" idx="4"/>
              <a:endCxn id="17" idx="0"/>
            </p:cNvCxnSpPr>
            <p:nvPr/>
          </p:nvCxnSpPr>
          <p:spPr>
            <a:xfrm>
              <a:off x="1219200" y="3157578"/>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95B249-95CA-E2A7-FE80-824E3F5E9B53}"/>
                </a:ext>
              </a:extLst>
            </p:cNvPr>
            <p:cNvCxnSpPr>
              <a:cxnSpLocks/>
              <a:stCxn id="13" idx="4"/>
              <a:endCxn id="15" idx="0"/>
            </p:cNvCxnSpPr>
            <p:nvPr/>
          </p:nvCxnSpPr>
          <p:spPr>
            <a:xfrm>
              <a:off x="2203171" y="3157576"/>
              <a:ext cx="760" cy="464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4BBC24F-351D-6068-D5CA-32F92FD57C9C}"/>
              </a:ext>
            </a:extLst>
          </p:cNvPr>
          <p:cNvSpPr txBox="1"/>
          <p:nvPr/>
        </p:nvSpPr>
        <p:spPr>
          <a:xfrm>
            <a:off x="541142" y="3687106"/>
            <a:ext cx="2338461"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Binary Tree</a:t>
            </a:r>
          </a:p>
        </p:txBody>
      </p:sp>
      <p:grpSp>
        <p:nvGrpSpPr>
          <p:cNvPr id="103" name="Group 102">
            <a:extLst>
              <a:ext uri="{FF2B5EF4-FFF2-40B4-BE49-F238E27FC236}">
                <a16:creationId xmlns:a16="http://schemas.microsoft.com/office/drawing/2014/main" id="{BF886C3E-93A8-AFD6-350A-2CCAC7A7C0E8}"/>
              </a:ext>
            </a:extLst>
          </p:cNvPr>
          <p:cNvGrpSpPr/>
          <p:nvPr/>
        </p:nvGrpSpPr>
        <p:grpSpPr>
          <a:xfrm>
            <a:off x="3521480" y="2167413"/>
            <a:ext cx="1225118" cy="1501254"/>
            <a:chOff x="3607700" y="2361287"/>
            <a:chExt cx="1225118" cy="1501254"/>
          </a:xfrm>
        </p:grpSpPr>
        <p:sp>
          <p:nvSpPr>
            <p:cNvPr id="26" name="Oval 25">
              <a:extLst>
                <a:ext uri="{FF2B5EF4-FFF2-40B4-BE49-F238E27FC236}">
                  <a16:creationId xmlns:a16="http://schemas.microsoft.com/office/drawing/2014/main" id="{263D8B60-9A6F-9EAC-3FA3-9BB45F6ECBE2}"/>
                </a:ext>
              </a:extLst>
            </p:cNvPr>
            <p:cNvSpPr/>
            <p:nvPr/>
          </p:nvSpPr>
          <p:spPr>
            <a:xfrm>
              <a:off x="4064900" y="2361287"/>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6958A6C-48C9-FA13-3AE9-7B3A60D10842}"/>
                </a:ext>
              </a:extLst>
            </p:cNvPr>
            <p:cNvSpPr/>
            <p:nvPr/>
          </p:nvSpPr>
          <p:spPr>
            <a:xfrm>
              <a:off x="3607700" y="291719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881259B-E474-D91C-8B01-17FEF724EDD9}"/>
                </a:ext>
              </a:extLst>
            </p:cNvPr>
            <p:cNvSpPr/>
            <p:nvPr/>
          </p:nvSpPr>
          <p:spPr>
            <a:xfrm>
              <a:off x="4591671" y="291718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FC72F-80E7-59A9-211D-4671B1027AAC}"/>
                </a:ext>
              </a:extLst>
            </p:cNvPr>
            <p:cNvSpPr/>
            <p:nvPr/>
          </p:nvSpPr>
          <p:spPr>
            <a:xfrm>
              <a:off x="4592431" y="362215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5FBBA99-4A10-5B55-0BEB-7E0A68134ED1}"/>
                </a:ext>
              </a:extLst>
            </p:cNvPr>
            <p:cNvSpPr/>
            <p:nvPr/>
          </p:nvSpPr>
          <p:spPr>
            <a:xfrm>
              <a:off x="3607700"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A6D837F9-DBB2-9B91-B8E3-005E3E5DC866}"/>
                </a:ext>
              </a:extLst>
            </p:cNvPr>
            <p:cNvCxnSpPr>
              <a:stCxn id="26" idx="2"/>
              <a:endCxn id="27" idx="0"/>
            </p:cNvCxnSpPr>
            <p:nvPr/>
          </p:nvCxnSpPr>
          <p:spPr>
            <a:xfrm flipH="1">
              <a:off x="3727894" y="2481481"/>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679196-177F-B422-3B7B-7325CEA4B120}"/>
                </a:ext>
              </a:extLst>
            </p:cNvPr>
            <p:cNvCxnSpPr>
              <a:cxnSpLocks/>
              <a:stCxn id="26" idx="6"/>
              <a:endCxn id="31" idx="0"/>
            </p:cNvCxnSpPr>
            <p:nvPr/>
          </p:nvCxnSpPr>
          <p:spPr>
            <a:xfrm>
              <a:off x="4305287" y="2481481"/>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6CA564D-EF45-C43C-A392-45FDB6EE1120}"/>
                </a:ext>
              </a:extLst>
            </p:cNvPr>
            <p:cNvCxnSpPr>
              <a:stCxn id="27" idx="4"/>
              <a:endCxn id="35" idx="0"/>
            </p:cNvCxnSpPr>
            <p:nvPr/>
          </p:nvCxnSpPr>
          <p:spPr>
            <a:xfrm>
              <a:off x="3727894" y="3157578"/>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85056FD-B1A9-C018-8BC3-580852A19A00}"/>
                </a:ext>
              </a:extLst>
            </p:cNvPr>
            <p:cNvCxnSpPr>
              <a:cxnSpLocks/>
              <a:stCxn id="31" idx="4"/>
              <a:endCxn id="33" idx="0"/>
            </p:cNvCxnSpPr>
            <p:nvPr/>
          </p:nvCxnSpPr>
          <p:spPr>
            <a:xfrm>
              <a:off x="4711865" y="3157576"/>
              <a:ext cx="760" cy="464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E52A1A5D-CE6C-EE37-D973-231BAB9AB893}"/>
              </a:ext>
            </a:extLst>
          </p:cNvPr>
          <p:cNvSpPr txBox="1"/>
          <p:nvPr/>
        </p:nvSpPr>
        <p:spPr>
          <a:xfrm>
            <a:off x="3290318" y="3687105"/>
            <a:ext cx="1823523" cy="769441"/>
          </a:xfrm>
          <a:prstGeom prst="rect">
            <a:avLst/>
          </a:prstGeom>
          <a:noFill/>
        </p:spPr>
        <p:txBody>
          <a:bodyPr wrap="square" rtlCol="0">
            <a:spAutoFit/>
          </a:bodyPr>
          <a:lstStyle/>
          <a:p>
            <a:pPr algn="ctr"/>
            <a:r>
              <a:rPr lang="en-US" sz="2200" b="1" dirty="0">
                <a:solidFill>
                  <a:srgbClr val="FF0000"/>
                </a:solidFill>
                <a:latin typeface="Times New Roman" panose="02020603050405020304" pitchFamily="18" charset="0"/>
                <a:cs typeface="Times New Roman" panose="02020603050405020304" pitchFamily="18" charset="0"/>
              </a:rPr>
              <a:t>Binary Tree But not Full</a:t>
            </a:r>
          </a:p>
        </p:txBody>
      </p:sp>
      <p:grpSp>
        <p:nvGrpSpPr>
          <p:cNvPr id="104" name="Group 103">
            <a:extLst>
              <a:ext uri="{FF2B5EF4-FFF2-40B4-BE49-F238E27FC236}">
                <a16:creationId xmlns:a16="http://schemas.microsoft.com/office/drawing/2014/main" id="{F858A631-7639-A0DC-B4B1-2CA7596C0B9D}"/>
              </a:ext>
            </a:extLst>
          </p:cNvPr>
          <p:cNvGrpSpPr/>
          <p:nvPr/>
        </p:nvGrpSpPr>
        <p:grpSpPr>
          <a:xfrm>
            <a:off x="5682495" y="2138547"/>
            <a:ext cx="1924525" cy="1501254"/>
            <a:chOff x="5768715" y="2332421"/>
            <a:chExt cx="1924525" cy="1501254"/>
          </a:xfrm>
        </p:grpSpPr>
        <p:sp>
          <p:nvSpPr>
            <p:cNvPr id="55" name="Oval 54">
              <a:extLst>
                <a:ext uri="{FF2B5EF4-FFF2-40B4-BE49-F238E27FC236}">
                  <a16:creationId xmlns:a16="http://schemas.microsoft.com/office/drawing/2014/main" id="{F0CDF41B-5DC8-4D1F-F226-9BAB61D37FB3}"/>
                </a:ext>
              </a:extLst>
            </p:cNvPr>
            <p:cNvSpPr/>
            <p:nvPr/>
          </p:nvSpPr>
          <p:spPr>
            <a:xfrm>
              <a:off x="6537662" y="2332421"/>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4DBD97B-34BE-015B-621C-1DB40C918A8D}"/>
                </a:ext>
              </a:extLst>
            </p:cNvPr>
            <p:cNvSpPr/>
            <p:nvPr/>
          </p:nvSpPr>
          <p:spPr>
            <a:xfrm>
              <a:off x="6080462" y="288832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6EEA380-950E-50DB-EC85-D24CD7E31A3D}"/>
                </a:ext>
              </a:extLst>
            </p:cNvPr>
            <p:cNvSpPr/>
            <p:nvPr/>
          </p:nvSpPr>
          <p:spPr>
            <a:xfrm>
              <a:off x="7064433" y="288832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4412578-E136-A948-185E-1C1AAF44AA8D}"/>
                </a:ext>
              </a:extLst>
            </p:cNvPr>
            <p:cNvSpPr/>
            <p:nvPr/>
          </p:nvSpPr>
          <p:spPr>
            <a:xfrm>
              <a:off x="6861144" y="359328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A8375DC-9DA9-1162-0864-2EBE44E6CC45}"/>
                </a:ext>
              </a:extLst>
            </p:cNvPr>
            <p:cNvSpPr/>
            <p:nvPr/>
          </p:nvSpPr>
          <p:spPr>
            <a:xfrm>
              <a:off x="5768715" y="359328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96291C98-01B3-4B89-F857-368AA29B0B4C}"/>
                </a:ext>
              </a:extLst>
            </p:cNvPr>
            <p:cNvCxnSpPr>
              <a:stCxn id="55" idx="2"/>
              <a:endCxn id="56" idx="0"/>
            </p:cNvCxnSpPr>
            <p:nvPr/>
          </p:nvCxnSpPr>
          <p:spPr>
            <a:xfrm flipH="1">
              <a:off x="6200656" y="2452615"/>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DCF2F8A-672A-584B-32E5-3B4AA0EF2190}"/>
                </a:ext>
              </a:extLst>
            </p:cNvPr>
            <p:cNvCxnSpPr>
              <a:cxnSpLocks/>
              <a:stCxn id="55" idx="6"/>
              <a:endCxn id="57" idx="0"/>
            </p:cNvCxnSpPr>
            <p:nvPr/>
          </p:nvCxnSpPr>
          <p:spPr>
            <a:xfrm>
              <a:off x="6778049" y="2452615"/>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9DCA9E-79FC-59D6-1A82-4AE6CDC5936B}"/>
                </a:ext>
              </a:extLst>
            </p:cNvPr>
            <p:cNvCxnSpPr>
              <a:cxnSpLocks/>
              <a:stCxn id="56" idx="3"/>
              <a:endCxn id="64" idx="0"/>
            </p:cNvCxnSpPr>
            <p:nvPr/>
          </p:nvCxnSpPr>
          <p:spPr>
            <a:xfrm flipH="1">
              <a:off x="5888909" y="3093508"/>
              <a:ext cx="226757"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131604-6482-8CB2-5636-9D3D8739B4D4}"/>
                </a:ext>
              </a:extLst>
            </p:cNvPr>
            <p:cNvCxnSpPr>
              <a:cxnSpLocks/>
              <a:stCxn id="57" idx="3"/>
              <a:endCxn id="58" idx="0"/>
            </p:cNvCxnSpPr>
            <p:nvPr/>
          </p:nvCxnSpPr>
          <p:spPr>
            <a:xfrm flipH="1">
              <a:off x="6981338" y="3093506"/>
              <a:ext cx="118299"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DE7A0B8A-3AD0-1AC6-21B1-E4088D4DDAEB}"/>
                </a:ext>
              </a:extLst>
            </p:cNvPr>
            <p:cNvSpPr/>
            <p:nvPr/>
          </p:nvSpPr>
          <p:spPr>
            <a:xfrm>
              <a:off x="6423389" y="359328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403906-3DD8-9F09-932B-3032D4E4C28B}"/>
                </a:ext>
              </a:extLst>
            </p:cNvPr>
            <p:cNvCxnSpPr>
              <a:cxnSpLocks/>
              <a:stCxn id="56" idx="5"/>
              <a:endCxn id="79" idx="0"/>
            </p:cNvCxnSpPr>
            <p:nvPr/>
          </p:nvCxnSpPr>
          <p:spPr>
            <a:xfrm>
              <a:off x="6285645" y="3093508"/>
              <a:ext cx="257938" cy="499779"/>
            </a:xfrm>
            <a:prstGeom prst="line">
              <a:avLst/>
            </a:prstGeom>
            <a:ln w="28575"/>
          </p:spPr>
          <p:style>
            <a:lnRef idx="1">
              <a:schemeClr val="dk1"/>
            </a:lnRef>
            <a:fillRef idx="0">
              <a:schemeClr val="dk1"/>
            </a:fillRef>
            <a:effectRef idx="0">
              <a:schemeClr val="dk1"/>
            </a:effectRef>
            <a:fontRef idx="minor">
              <a:schemeClr val="tx1"/>
            </a:fontRef>
          </p:style>
        </p:cxnSp>
        <p:sp>
          <p:nvSpPr>
            <p:cNvPr id="85" name="Oval 84">
              <a:extLst>
                <a:ext uri="{FF2B5EF4-FFF2-40B4-BE49-F238E27FC236}">
                  <a16:creationId xmlns:a16="http://schemas.microsoft.com/office/drawing/2014/main" id="{314FDF53-3890-71ED-E727-F17CD177D9AA}"/>
                </a:ext>
              </a:extLst>
            </p:cNvPr>
            <p:cNvSpPr/>
            <p:nvPr/>
          </p:nvSpPr>
          <p:spPr>
            <a:xfrm>
              <a:off x="7452853" y="359328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5B2CFA67-CC94-48B9-C162-FD8F7EAF6D04}"/>
                </a:ext>
              </a:extLst>
            </p:cNvPr>
            <p:cNvCxnSpPr>
              <a:stCxn id="57" idx="5"/>
              <a:endCxn id="85" idx="0"/>
            </p:cNvCxnSpPr>
            <p:nvPr/>
          </p:nvCxnSpPr>
          <p:spPr>
            <a:xfrm>
              <a:off x="7269616" y="3093506"/>
              <a:ext cx="303431" cy="499779"/>
            </a:xfrm>
            <a:prstGeom prst="line">
              <a:avLst/>
            </a:prstGeom>
            <a:ln w="28575"/>
          </p:spPr>
          <p:style>
            <a:lnRef idx="1">
              <a:schemeClr val="dk1"/>
            </a:lnRef>
            <a:fillRef idx="0">
              <a:schemeClr val="dk1"/>
            </a:fillRef>
            <a:effectRef idx="0">
              <a:schemeClr val="dk1"/>
            </a:effectRef>
            <a:fontRef idx="minor">
              <a:schemeClr val="tx1"/>
            </a:fontRef>
          </p:style>
        </p:cxnSp>
      </p:grpSp>
      <p:sp>
        <p:nvSpPr>
          <p:cNvPr id="88" name="TextBox 87">
            <a:extLst>
              <a:ext uri="{FF2B5EF4-FFF2-40B4-BE49-F238E27FC236}">
                <a16:creationId xmlns:a16="http://schemas.microsoft.com/office/drawing/2014/main" id="{EB0E3B2A-ECC9-1DBC-8786-E90096D18EFB}"/>
              </a:ext>
            </a:extLst>
          </p:cNvPr>
          <p:cNvSpPr txBox="1"/>
          <p:nvPr/>
        </p:nvSpPr>
        <p:spPr>
          <a:xfrm>
            <a:off x="5629962" y="3718174"/>
            <a:ext cx="2174954"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Full Binary Tree</a:t>
            </a:r>
          </a:p>
        </p:txBody>
      </p:sp>
      <p:grpSp>
        <p:nvGrpSpPr>
          <p:cNvPr id="105" name="Group 104">
            <a:extLst>
              <a:ext uri="{FF2B5EF4-FFF2-40B4-BE49-F238E27FC236}">
                <a16:creationId xmlns:a16="http://schemas.microsoft.com/office/drawing/2014/main" id="{BBA782A7-C187-A3E9-587F-62D75D296631}"/>
              </a:ext>
            </a:extLst>
          </p:cNvPr>
          <p:cNvGrpSpPr/>
          <p:nvPr/>
        </p:nvGrpSpPr>
        <p:grpSpPr>
          <a:xfrm>
            <a:off x="856398" y="4549946"/>
            <a:ext cx="1536105" cy="1501254"/>
            <a:chOff x="856398" y="4549946"/>
            <a:chExt cx="1536105" cy="1501254"/>
          </a:xfrm>
        </p:grpSpPr>
        <p:sp>
          <p:nvSpPr>
            <p:cNvPr id="89" name="Oval 88">
              <a:extLst>
                <a:ext uri="{FF2B5EF4-FFF2-40B4-BE49-F238E27FC236}">
                  <a16:creationId xmlns:a16="http://schemas.microsoft.com/office/drawing/2014/main" id="{33ACBF21-C679-365D-E042-B6078DD18F24}"/>
                </a:ext>
              </a:extLst>
            </p:cNvPr>
            <p:cNvSpPr/>
            <p:nvPr/>
          </p:nvSpPr>
          <p:spPr>
            <a:xfrm>
              <a:off x="1625345" y="4549946"/>
              <a:ext cx="240387" cy="240387"/>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59B97523-9DE5-E3E1-D4C2-DDCA1D84357C}"/>
                </a:ext>
              </a:extLst>
            </p:cNvPr>
            <p:cNvSpPr/>
            <p:nvPr/>
          </p:nvSpPr>
          <p:spPr>
            <a:xfrm>
              <a:off x="1168145" y="510585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A2313B3-0EBB-B947-032A-43F65A7E940B}"/>
                </a:ext>
              </a:extLst>
            </p:cNvPr>
            <p:cNvSpPr/>
            <p:nvPr/>
          </p:nvSpPr>
          <p:spPr>
            <a:xfrm>
              <a:off x="2152116" y="510584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A5A5B23-3245-C2C6-8A2D-D6B9B69DCCB7}"/>
                </a:ext>
              </a:extLst>
            </p:cNvPr>
            <p:cNvSpPr/>
            <p:nvPr/>
          </p:nvSpPr>
          <p:spPr>
            <a:xfrm>
              <a:off x="1948827" y="581081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E26795B-8E51-BF42-F1EB-FE11814CB9C9}"/>
                </a:ext>
              </a:extLst>
            </p:cNvPr>
            <p:cNvSpPr/>
            <p:nvPr/>
          </p:nvSpPr>
          <p:spPr>
            <a:xfrm>
              <a:off x="856398" y="581081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49FEBE7E-B01A-6235-D6BA-113AD8AD19D9}"/>
                </a:ext>
              </a:extLst>
            </p:cNvPr>
            <p:cNvCxnSpPr>
              <a:stCxn id="89" idx="2"/>
              <a:endCxn id="90" idx="0"/>
            </p:cNvCxnSpPr>
            <p:nvPr/>
          </p:nvCxnSpPr>
          <p:spPr>
            <a:xfrm flipH="1">
              <a:off x="1288339" y="4670140"/>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78935F5-DF0C-E792-CDC2-17E5D9D61DDA}"/>
                </a:ext>
              </a:extLst>
            </p:cNvPr>
            <p:cNvCxnSpPr>
              <a:cxnSpLocks/>
              <a:stCxn id="89" idx="6"/>
              <a:endCxn id="91" idx="0"/>
            </p:cNvCxnSpPr>
            <p:nvPr/>
          </p:nvCxnSpPr>
          <p:spPr>
            <a:xfrm>
              <a:off x="1865732" y="4670140"/>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FE8E0ED-5909-6BFC-AFFB-E6B234AF3C2A}"/>
                </a:ext>
              </a:extLst>
            </p:cNvPr>
            <p:cNvCxnSpPr>
              <a:cxnSpLocks/>
              <a:stCxn id="90" idx="3"/>
              <a:endCxn id="93" idx="0"/>
            </p:cNvCxnSpPr>
            <p:nvPr/>
          </p:nvCxnSpPr>
          <p:spPr>
            <a:xfrm flipH="1">
              <a:off x="976592" y="5311033"/>
              <a:ext cx="226757"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AB2A2E4-8419-5ADB-420D-B32ACD05B3C5}"/>
                </a:ext>
              </a:extLst>
            </p:cNvPr>
            <p:cNvCxnSpPr>
              <a:cxnSpLocks/>
              <a:stCxn id="91" idx="3"/>
              <a:endCxn id="92" idx="0"/>
            </p:cNvCxnSpPr>
            <p:nvPr/>
          </p:nvCxnSpPr>
          <p:spPr>
            <a:xfrm flipH="1">
              <a:off x="2069021" y="5311031"/>
              <a:ext cx="118299" cy="499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0495F909-DB9C-AEAC-CD59-509EC36A71FC}"/>
                </a:ext>
              </a:extLst>
            </p:cNvPr>
            <p:cNvSpPr/>
            <p:nvPr/>
          </p:nvSpPr>
          <p:spPr>
            <a:xfrm>
              <a:off x="1511072" y="581081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67093B75-4DD9-6239-AD95-35F96FDDC6FF}"/>
                </a:ext>
              </a:extLst>
            </p:cNvPr>
            <p:cNvCxnSpPr>
              <a:cxnSpLocks/>
              <a:stCxn id="90" idx="5"/>
              <a:endCxn id="98" idx="0"/>
            </p:cNvCxnSpPr>
            <p:nvPr/>
          </p:nvCxnSpPr>
          <p:spPr>
            <a:xfrm>
              <a:off x="1373328" y="5311033"/>
              <a:ext cx="257938" cy="499779"/>
            </a:xfrm>
            <a:prstGeom prst="line">
              <a:avLst/>
            </a:prstGeom>
            <a:ln w="28575"/>
          </p:spPr>
          <p:style>
            <a:lnRef idx="1">
              <a:schemeClr val="dk1"/>
            </a:lnRef>
            <a:fillRef idx="0">
              <a:schemeClr val="dk1"/>
            </a:fillRef>
            <a:effectRef idx="0">
              <a:schemeClr val="dk1"/>
            </a:effectRef>
            <a:fontRef idx="minor">
              <a:schemeClr val="tx1"/>
            </a:fontRef>
          </p:style>
        </p:cxnSp>
      </p:grpSp>
      <p:sp>
        <p:nvSpPr>
          <p:cNvPr id="102" name="TextBox 101">
            <a:extLst>
              <a:ext uri="{FF2B5EF4-FFF2-40B4-BE49-F238E27FC236}">
                <a16:creationId xmlns:a16="http://schemas.microsoft.com/office/drawing/2014/main" id="{9C250D0E-CBBF-C39B-7464-27A6D9EB7942}"/>
              </a:ext>
            </a:extLst>
          </p:cNvPr>
          <p:cNvSpPr txBox="1"/>
          <p:nvPr/>
        </p:nvSpPr>
        <p:spPr>
          <a:xfrm>
            <a:off x="810705" y="6131052"/>
            <a:ext cx="1629279" cy="769441"/>
          </a:xfrm>
          <a:prstGeom prst="rect">
            <a:avLst/>
          </a:prstGeom>
          <a:noFill/>
        </p:spPr>
        <p:txBody>
          <a:bodyPr wrap="square" rtlCol="0">
            <a:spAutoFit/>
          </a:bodyPr>
          <a:lstStyle/>
          <a:p>
            <a:pPr algn="ctr"/>
            <a:r>
              <a:rPr lang="en-US" sz="2200" b="1" dirty="0">
                <a:solidFill>
                  <a:srgbClr val="FF0000"/>
                </a:solidFill>
                <a:latin typeface="Times New Roman" panose="02020603050405020304" pitchFamily="18" charset="0"/>
                <a:cs typeface="Times New Roman" panose="02020603050405020304" pitchFamily="18" charset="0"/>
              </a:rPr>
              <a:t>Binary Tree But not Full</a:t>
            </a:r>
          </a:p>
        </p:txBody>
      </p:sp>
      <p:sp>
        <p:nvSpPr>
          <p:cNvPr id="32" name="TextBox 31">
            <a:extLst>
              <a:ext uri="{FF2B5EF4-FFF2-40B4-BE49-F238E27FC236}">
                <a16:creationId xmlns:a16="http://schemas.microsoft.com/office/drawing/2014/main" id="{5FA9974E-BF40-B102-8947-90C6BC746945}"/>
              </a:ext>
            </a:extLst>
          </p:cNvPr>
          <p:cNvSpPr txBox="1"/>
          <p:nvPr/>
        </p:nvSpPr>
        <p:spPr>
          <a:xfrm>
            <a:off x="3209656" y="6165515"/>
            <a:ext cx="2174954"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Full Binary Tree</a:t>
            </a:r>
          </a:p>
        </p:txBody>
      </p:sp>
      <p:grpSp>
        <p:nvGrpSpPr>
          <p:cNvPr id="47" name="Group 46">
            <a:extLst>
              <a:ext uri="{FF2B5EF4-FFF2-40B4-BE49-F238E27FC236}">
                <a16:creationId xmlns:a16="http://schemas.microsoft.com/office/drawing/2014/main" id="{FBF9D4C7-B0FD-8E80-0247-878B36BFAC0D}"/>
              </a:ext>
            </a:extLst>
          </p:cNvPr>
          <p:cNvGrpSpPr/>
          <p:nvPr/>
        </p:nvGrpSpPr>
        <p:grpSpPr>
          <a:xfrm>
            <a:off x="6328655" y="4521398"/>
            <a:ext cx="1062035" cy="1384830"/>
            <a:chOff x="6328655" y="4521398"/>
            <a:chExt cx="1062035" cy="1384830"/>
          </a:xfrm>
        </p:grpSpPr>
        <p:sp>
          <p:nvSpPr>
            <p:cNvPr id="34" name="Oval 33">
              <a:extLst>
                <a:ext uri="{FF2B5EF4-FFF2-40B4-BE49-F238E27FC236}">
                  <a16:creationId xmlns:a16="http://schemas.microsoft.com/office/drawing/2014/main" id="{8121E530-B20E-6BC6-7953-B04389EABF69}"/>
                </a:ext>
              </a:extLst>
            </p:cNvPr>
            <p:cNvSpPr/>
            <p:nvPr/>
          </p:nvSpPr>
          <p:spPr>
            <a:xfrm>
              <a:off x="6717439" y="50339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A7D506E-0E71-80CD-A6F7-1706EA298314}"/>
                </a:ext>
              </a:extLst>
            </p:cNvPr>
            <p:cNvSpPr/>
            <p:nvPr/>
          </p:nvSpPr>
          <p:spPr>
            <a:xfrm>
              <a:off x="6328655"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DEB934E-7800-538E-2828-846375D73FA1}"/>
                </a:ext>
              </a:extLst>
            </p:cNvPr>
            <p:cNvSpPr/>
            <p:nvPr/>
          </p:nvSpPr>
          <p:spPr>
            <a:xfrm>
              <a:off x="7150302" y="452139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46C6C33-1E60-9AE8-9EEB-F8019246325F}"/>
                </a:ext>
              </a:extLst>
            </p:cNvPr>
            <p:cNvSpPr/>
            <p:nvPr/>
          </p:nvSpPr>
          <p:spPr>
            <a:xfrm>
              <a:off x="6372210" y="56658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9E32526-9A93-802B-EEEF-30EF162F701E}"/>
                </a:ext>
              </a:extLst>
            </p:cNvPr>
            <p:cNvSpPr/>
            <p:nvPr/>
          </p:nvSpPr>
          <p:spPr>
            <a:xfrm>
              <a:off x="7150303" y="5661159"/>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99994FAB-9C34-A1AE-2054-EFE60372E3D9}"/>
                </a:ext>
              </a:extLst>
            </p:cNvPr>
            <p:cNvCxnSpPr>
              <a:cxnSpLocks/>
              <a:stCxn id="34" idx="2"/>
              <a:endCxn id="37" idx="4"/>
            </p:cNvCxnSpPr>
            <p:nvPr/>
          </p:nvCxnSpPr>
          <p:spPr>
            <a:xfrm flipH="1" flipV="1">
              <a:off x="6448849" y="4786731"/>
              <a:ext cx="268590" cy="367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317EB02-D20C-3030-EC23-6F2681F823B2}"/>
                </a:ext>
              </a:extLst>
            </p:cNvPr>
            <p:cNvCxnSpPr>
              <a:cxnSpLocks/>
              <a:stCxn id="34" idx="6"/>
              <a:endCxn id="39" idx="3"/>
            </p:cNvCxnSpPr>
            <p:nvPr/>
          </p:nvCxnSpPr>
          <p:spPr>
            <a:xfrm flipV="1">
              <a:off x="6957826" y="4726581"/>
              <a:ext cx="227680" cy="42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CA274D-3214-6373-2849-07C06339E6AF}"/>
                </a:ext>
              </a:extLst>
            </p:cNvPr>
            <p:cNvCxnSpPr>
              <a:cxnSpLocks/>
              <a:stCxn id="34" idx="3"/>
              <a:endCxn id="40" idx="0"/>
            </p:cNvCxnSpPr>
            <p:nvPr/>
          </p:nvCxnSpPr>
          <p:spPr>
            <a:xfrm flipH="1">
              <a:off x="6492404" y="5239143"/>
              <a:ext cx="260239" cy="4266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7A9661-F857-E8E9-2643-2CA857D2B90C}"/>
                </a:ext>
              </a:extLst>
            </p:cNvPr>
            <p:cNvCxnSpPr>
              <a:cxnSpLocks/>
              <a:stCxn id="34" idx="5"/>
              <a:endCxn id="41" idx="0"/>
            </p:cNvCxnSpPr>
            <p:nvPr/>
          </p:nvCxnSpPr>
          <p:spPr>
            <a:xfrm>
              <a:off x="6922622" y="5239143"/>
              <a:ext cx="347875" cy="422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FA10D185-FEE0-7D98-4BCD-EBFFC7271CB0}"/>
              </a:ext>
            </a:extLst>
          </p:cNvPr>
          <p:cNvSpPr txBox="1"/>
          <p:nvPr/>
        </p:nvSpPr>
        <p:spPr>
          <a:xfrm>
            <a:off x="5768715" y="6103567"/>
            <a:ext cx="2338461"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Binary Tree</a:t>
            </a:r>
          </a:p>
        </p:txBody>
      </p:sp>
      <p:grpSp>
        <p:nvGrpSpPr>
          <p:cNvPr id="65" name="Group 64">
            <a:extLst>
              <a:ext uri="{FF2B5EF4-FFF2-40B4-BE49-F238E27FC236}">
                <a16:creationId xmlns:a16="http://schemas.microsoft.com/office/drawing/2014/main" id="{4A94B072-8BDC-1DA4-8538-0DA68A60B776}"/>
              </a:ext>
            </a:extLst>
          </p:cNvPr>
          <p:cNvGrpSpPr/>
          <p:nvPr/>
        </p:nvGrpSpPr>
        <p:grpSpPr>
          <a:xfrm>
            <a:off x="3089463" y="4546344"/>
            <a:ext cx="1850158" cy="1505753"/>
            <a:chOff x="3089463" y="4546344"/>
            <a:chExt cx="1850158" cy="1505753"/>
          </a:xfrm>
        </p:grpSpPr>
        <p:sp>
          <p:nvSpPr>
            <p:cNvPr id="4" name="Oval 3">
              <a:extLst>
                <a:ext uri="{FF2B5EF4-FFF2-40B4-BE49-F238E27FC236}">
                  <a16:creationId xmlns:a16="http://schemas.microsoft.com/office/drawing/2014/main" id="{9CA7EC66-A907-5EF7-2892-EDE936613226}"/>
                </a:ext>
              </a:extLst>
            </p:cNvPr>
            <p:cNvSpPr/>
            <p:nvPr/>
          </p:nvSpPr>
          <p:spPr>
            <a:xfrm>
              <a:off x="3487123"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0919F1D-8C6E-7114-F5C4-2C70BEFFE09B}"/>
                </a:ext>
              </a:extLst>
            </p:cNvPr>
            <p:cNvSpPr/>
            <p:nvPr/>
          </p:nvSpPr>
          <p:spPr>
            <a:xfrm>
              <a:off x="3487123" y="58108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786BF8F-2E69-A1F7-3528-FC768438603A}"/>
                </a:ext>
              </a:extLst>
            </p:cNvPr>
            <p:cNvSpPr/>
            <p:nvPr/>
          </p:nvSpPr>
          <p:spPr>
            <a:xfrm>
              <a:off x="4699234" y="58117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31ECFEE-EC85-0E26-2945-2550C39C0B2F}"/>
                </a:ext>
              </a:extLst>
            </p:cNvPr>
            <p:cNvSpPr/>
            <p:nvPr/>
          </p:nvSpPr>
          <p:spPr>
            <a:xfrm>
              <a:off x="4699234"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5DAD77A-9A65-EFB7-E15F-4000BEA0A651}"/>
                </a:ext>
              </a:extLst>
            </p:cNvPr>
            <p:cNvCxnSpPr>
              <a:stCxn id="4" idx="4"/>
              <a:endCxn id="9" idx="1"/>
            </p:cNvCxnSpPr>
            <p:nvPr/>
          </p:nvCxnSpPr>
          <p:spPr>
            <a:xfrm>
              <a:off x="3607317" y="4786731"/>
              <a:ext cx="1127121" cy="10601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3D7E85-BA30-6473-6C14-AE89858E174E}"/>
                </a:ext>
              </a:extLst>
            </p:cNvPr>
            <p:cNvCxnSpPr>
              <a:stCxn id="10" idx="2"/>
              <a:endCxn id="6" idx="7"/>
            </p:cNvCxnSpPr>
            <p:nvPr/>
          </p:nvCxnSpPr>
          <p:spPr>
            <a:xfrm flipH="1">
              <a:off x="3692306" y="4666538"/>
              <a:ext cx="1006928" cy="1179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9CB850-8B82-050B-F3F6-0A678774A736}"/>
                </a:ext>
              </a:extLst>
            </p:cNvPr>
            <p:cNvCxnSpPr>
              <a:stCxn id="10" idx="4"/>
              <a:endCxn id="9" idx="0"/>
            </p:cNvCxnSpPr>
            <p:nvPr/>
          </p:nvCxnSpPr>
          <p:spPr>
            <a:xfrm>
              <a:off x="4819428" y="4786731"/>
              <a:ext cx="0" cy="1024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51EDC667-3E94-1B06-9B29-0364915FEBB2}"/>
                </a:ext>
              </a:extLst>
            </p:cNvPr>
            <p:cNvSpPr/>
            <p:nvPr/>
          </p:nvSpPr>
          <p:spPr>
            <a:xfrm>
              <a:off x="3089463" y="519083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FE8B578-7918-19A6-E398-1B81174CB495}"/>
                </a:ext>
              </a:extLst>
            </p:cNvPr>
            <p:cNvSpPr/>
            <p:nvPr/>
          </p:nvSpPr>
          <p:spPr>
            <a:xfrm>
              <a:off x="4100194" y="5810809"/>
              <a:ext cx="240387" cy="240387"/>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E679CBE-C79F-09AF-A416-E36C44A19F39}"/>
                </a:ext>
              </a:extLst>
            </p:cNvPr>
            <p:cNvSpPr/>
            <p:nvPr/>
          </p:nvSpPr>
          <p:spPr>
            <a:xfrm>
              <a:off x="4050683" y="45463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Connector 50">
              <a:extLst>
                <a:ext uri="{FF2B5EF4-FFF2-40B4-BE49-F238E27FC236}">
                  <a16:creationId xmlns:a16="http://schemas.microsoft.com/office/drawing/2014/main" id="{59F5AEE8-FCAA-D201-493E-34B92EF81B1C}"/>
                </a:ext>
              </a:extLst>
            </p:cNvPr>
            <p:cNvCxnSpPr>
              <a:stCxn id="3" idx="5"/>
              <a:endCxn id="12" idx="1"/>
            </p:cNvCxnSpPr>
            <p:nvPr/>
          </p:nvCxnSpPr>
          <p:spPr>
            <a:xfrm>
              <a:off x="3294646" y="5396020"/>
              <a:ext cx="840752" cy="449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EDC395-9E3E-9691-DA72-2262EC37F103}"/>
                </a:ext>
              </a:extLst>
            </p:cNvPr>
            <p:cNvCxnSpPr>
              <a:stCxn id="3" idx="7"/>
              <a:endCxn id="16" idx="3"/>
            </p:cNvCxnSpPr>
            <p:nvPr/>
          </p:nvCxnSpPr>
          <p:spPr>
            <a:xfrm flipV="1">
              <a:off x="3294646" y="4751527"/>
              <a:ext cx="791241" cy="474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F8E0874-DBEB-F2AC-C64D-2894BFA1D174}"/>
                </a:ext>
              </a:extLst>
            </p:cNvPr>
            <p:cNvCxnSpPr>
              <a:stCxn id="12" idx="2"/>
              <a:endCxn id="6" idx="6"/>
            </p:cNvCxnSpPr>
            <p:nvPr/>
          </p:nvCxnSpPr>
          <p:spPr>
            <a:xfrm flipH="1">
              <a:off x="3727510" y="5931003"/>
              <a:ext cx="37268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C7FF00-C261-68E9-677E-2ED6C2076125}"/>
                </a:ext>
              </a:extLst>
            </p:cNvPr>
            <p:cNvCxnSpPr>
              <a:stCxn id="16" idx="2"/>
              <a:endCxn id="4" idx="6"/>
            </p:cNvCxnSpPr>
            <p:nvPr/>
          </p:nvCxnSpPr>
          <p:spPr>
            <a:xfrm flipH="1">
              <a:off x="3727510" y="4666538"/>
              <a:ext cx="3231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fade">
                                      <p:cBhvr>
                                        <p:cTn id="24" dur="500"/>
                                        <p:tgtEl>
                                          <p:spTgt spid="10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additive="base">
                                        <p:cTn id="40" dur="500" fill="hold"/>
                                        <p:tgtEl>
                                          <p:spTgt spid="88"/>
                                        </p:tgtEl>
                                        <p:attrNameLst>
                                          <p:attrName>ppt_x</p:attrName>
                                        </p:attrNameLst>
                                      </p:cBhvr>
                                      <p:tavLst>
                                        <p:tav tm="0">
                                          <p:val>
                                            <p:strVal val="#ppt_x"/>
                                          </p:val>
                                        </p:tav>
                                        <p:tav tm="100000">
                                          <p:val>
                                            <p:strVal val="#ppt_x"/>
                                          </p:val>
                                        </p:tav>
                                      </p:tavLst>
                                    </p:anim>
                                    <p:anim calcmode="lin" valueType="num">
                                      <p:cBhvr additive="base">
                                        <p:cTn id="4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500"/>
                                        <p:tgtEl>
                                          <p:spTgt spid="10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anim calcmode="lin" valueType="num">
                                      <p:cBhvr additive="base">
                                        <p:cTn id="51" dur="500" fill="hold"/>
                                        <p:tgtEl>
                                          <p:spTgt spid="102"/>
                                        </p:tgtEl>
                                        <p:attrNameLst>
                                          <p:attrName>ppt_x</p:attrName>
                                        </p:attrNameLst>
                                      </p:cBhvr>
                                      <p:tavLst>
                                        <p:tav tm="0">
                                          <p:val>
                                            <p:strVal val="#ppt_x"/>
                                          </p:val>
                                        </p:tav>
                                        <p:tav tm="100000">
                                          <p:val>
                                            <p:strVal val="#ppt_x"/>
                                          </p:val>
                                        </p:tav>
                                      </p:tavLst>
                                    </p:anim>
                                    <p:anim calcmode="lin" valueType="num">
                                      <p:cBhvr additive="base">
                                        <p:cTn id="5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54" grpId="0"/>
      <p:bldP spid="88" grpId="0"/>
      <p:bldP spid="102" grpId="0"/>
      <p:bldP spid="32"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LEVEL AND HEIGHT</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Root is said to be at level 0, and the root's children are at level 1, and the children of that node at level 1 will be level 2, and so on..</a:t>
            </a:r>
            <a:endParaRPr lang="en-US" sz="2200" b="1" dirty="0">
              <a:latin typeface="Times New Roman" pitchFamily="18" charset="0"/>
              <a:cs typeface="Times New Roman" pitchFamily="18" charset="0"/>
            </a:endParaRPr>
          </a:p>
        </p:txBody>
      </p:sp>
      <p:grpSp>
        <p:nvGrpSpPr>
          <p:cNvPr id="115" name="Group 114">
            <a:extLst>
              <a:ext uri="{FF2B5EF4-FFF2-40B4-BE49-F238E27FC236}">
                <a16:creationId xmlns:a16="http://schemas.microsoft.com/office/drawing/2014/main" id="{D4F98FC4-700C-B8DE-7730-49C32C30AB47}"/>
              </a:ext>
            </a:extLst>
          </p:cNvPr>
          <p:cNvGrpSpPr/>
          <p:nvPr/>
        </p:nvGrpSpPr>
        <p:grpSpPr>
          <a:xfrm>
            <a:off x="2552700" y="2714595"/>
            <a:ext cx="3051919" cy="2586913"/>
            <a:chOff x="2552700" y="2714595"/>
            <a:chExt cx="3051919" cy="2586913"/>
          </a:xfrm>
        </p:grpSpPr>
        <p:sp>
          <p:nvSpPr>
            <p:cNvPr id="28" name="Oval 27">
              <a:extLst>
                <a:ext uri="{FF2B5EF4-FFF2-40B4-BE49-F238E27FC236}">
                  <a16:creationId xmlns:a16="http://schemas.microsoft.com/office/drawing/2014/main" id="{1EB313D4-2BFC-E42B-66A6-1826D751870E}"/>
                </a:ext>
              </a:extLst>
            </p:cNvPr>
            <p:cNvSpPr/>
            <p:nvPr/>
          </p:nvSpPr>
          <p:spPr>
            <a:xfrm>
              <a:off x="3848100" y="2743260"/>
              <a:ext cx="381000" cy="381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FCD4DA1-6EC8-FA3D-8CE9-6D0CD96BCC61}"/>
                </a:ext>
              </a:extLst>
            </p:cNvPr>
            <p:cNvSpPr/>
            <p:nvPr/>
          </p:nvSpPr>
          <p:spPr>
            <a:xfrm>
              <a:off x="2552700" y="335286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E5C9C13-BBDE-547A-F0F8-1138753FDB97}"/>
                </a:ext>
              </a:extLst>
            </p:cNvPr>
            <p:cNvSpPr/>
            <p:nvPr/>
          </p:nvSpPr>
          <p:spPr>
            <a:xfrm>
              <a:off x="3390900" y="335286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ECC281F-E291-D00F-1DEE-FEE79FE2A114}"/>
                </a:ext>
              </a:extLst>
            </p:cNvPr>
            <p:cNvSpPr/>
            <p:nvPr/>
          </p:nvSpPr>
          <p:spPr>
            <a:xfrm>
              <a:off x="4305300" y="335286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8E3C271-55B9-54B8-BF93-0E84A4E8FD69}"/>
                </a:ext>
              </a:extLst>
            </p:cNvPr>
            <p:cNvSpPr/>
            <p:nvPr/>
          </p:nvSpPr>
          <p:spPr>
            <a:xfrm>
              <a:off x="3390900" y="4145789"/>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DC48BDA-5A07-E86E-6426-FD78C50CBF24}"/>
                </a:ext>
              </a:extLst>
            </p:cNvPr>
            <p:cNvSpPr/>
            <p:nvPr/>
          </p:nvSpPr>
          <p:spPr>
            <a:xfrm>
              <a:off x="5192327" y="335286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08F2B08-3C4A-1450-4391-E4CC30E475AE}"/>
                </a:ext>
              </a:extLst>
            </p:cNvPr>
            <p:cNvSpPr/>
            <p:nvPr/>
          </p:nvSpPr>
          <p:spPr>
            <a:xfrm>
              <a:off x="4305300" y="4145789"/>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38A51A1-9EBB-C2C7-3CBB-2649764FE432}"/>
                </a:ext>
              </a:extLst>
            </p:cNvPr>
            <p:cNvSpPr/>
            <p:nvPr/>
          </p:nvSpPr>
          <p:spPr>
            <a:xfrm>
              <a:off x="3848100" y="4920508"/>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DC3ACF4-1327-DDBF-5E1E-567FE541208B}"/>
                </a:ext>
              </a:extLst>
            </p:cNvPr>
            <p:cNvCxnSpPr>
              <a:stCxn id="28" idx="2"/>
              <a:endCxn id="49" idx="0"/>
            </p:cNvCxnSpPr>
            <p:nvPr/>
          </p:nvCxnSpPr>
          <p:spPr>
            <a:xfrm flipH="1">
              <a:off x="2743200" y="2933760"/>
              <a:ext cx="1104900" cy="419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E3341AF-F886-428F-43CF-F9333EF60D87}"/>
                </a:ext>
              </a:extLst>
            </p:cNvPr>
            <p:cNvCxnSpPr>
              <a:stCxn id="28" idx="3"/>
              <a:endCxn id="50" idx="0"/>
            </p:cNvCxnSpPr>
            <p:nvPr/>
          </p:nvCxnSpPr>
          <p:spPr>
            <a:xfrm flipH="1">
              <a:off x="3581400" y="3068464"/>
              <a:ext cx="322496" cy="284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F07D38C-62AC-A885-B5C6-2B1FD140D142}"/>
                </a:ext>
              </a:extLst>
            </p:cNvPr>
            <p:cNvCxnSpPr>
              <a:stCxn id="28" idx="5"/>
              <a:endCxn id="52" idx="0"/>
            </p:cNvCxnSpPr>
            <p:nvPr/>
          </p:nvCxnSpPr>
          <p:spPr>
            <a:xfrm>
              <a:off x="4173304" y="3068464"/>
              <a:ext cx="322496" cy="284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432B1D8-373A-4018-2108-0E482774FF3A}"/>
                </a:ext>
              </a:extLst>
            </p:cNvPr>
            <p:cNvCxnSpPr>
              <a:stCxn id="28" idx="6"/>
              <a:endCxn id="62" idx="0"/>
            </p:cNvCxnSpPr>
            <p:nvPr/>
          </p:nvCxnSpPr>
          <p:spPr>
            <a:xfrm>
              <a:off x="4229100" y="2933760"/>
              <a:ext cx="1153727" cy="419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8C1C909-92EC-F979-0A50-4FA9380AA13A}"/>
                </a:ext>
              </a:extLst>
            </p:cNvPr>
            <p:cNvCxnSpPr>
              <a:stCxn id="50" idx="4"/>
              <a:endCxn id="60" idx="0"/>
            </p:cNvCxnSpPr>
            <p:nvPr/>
          </p:nvCxnSpPr>
          <p:spPr>
            <a:xfrm>
              <a:off x="3581400" y="3733860"/>
              <a:ext cx="0" cy="411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2032CC-01A4-E0C6-4ACF-A9C18332BC17}"/>
                </a:ext>
              </a:extLst>
            </p:cNvPr>
            <p:cNvCxnSpPr>
              <a:stCxn id="52" idx="4"/>
              <a:endCxn id="68" idx="0"/>
            </p:cNvCxnSpPr>
            <p:nvPr/>
          </p:nvCxnSpPr>
          <p:spPr>
            <a:xfrm>
              <a:off x="4495800" y="3733860"/>
              <a:ext cx="0" cy="4119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CAAF8E-DDC9-501F-3CC5-0B68879CCFAB}"/>
                </a:ext>
              </a:extLst>
            </p:cNvPr>
            <p:cNvCxnSpPr>
              <a:stCxn id="60" idx="4"/>
              <a:endCxn id="70" idx="1"/>
            </p:cNvCxnSpPr>
            <p:nvPr/>
          </p:nvCxnSpPr>
          <p:spPr>
            <a:xfrm>
              <a:off x="3581400" y="4526789"/>
              <a:ext cx="322496" cy="449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29F125C-3133-B077-5964-0FA5DA8207E1}"/>
                </a:ext>
              </a:extLst>
            </p:cNvPr>
            <p:cNvSpPr txBox="1"/>
            <p:nvPr/>
          </p:nvSpPr>
          <p:spPr>
            <a:xfrm>
              <a:off x="3849069" y="2714595"/>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a:t>
              </a:r>
            </a:p>
          </p:txBody>
        </p:sp>
        <p:sp>
          <p:nvSpPr>
            <p:cNvPr id="108" name="TextBox 107">
              <a:extLst>
                <a:ext uri="{FF2B5EF4-FFF2-40B4-BE49-F238E27FC236}">
                  <a16:creationId xmlns:a16="http://schemas.microsoft.com/office/drawing/2014/main" id="{BB4415F2-26BC-9590-3DBE-2702AE66C33E}"/>
                </a:ext>
              </a:extLst>
            </p:cNvPr>
            <p:cNvSpPr txBox="1"/>
            <p:nvPr/>
          </p:nvSpPr>
          <p:spPr>
            <a:xfrm>
              <a:off x="2558818" y="3352860"/>
              <a:ext cx="35618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a:t>
              </a:r>
            </a:p>
          </p:txBody>
        </p:sp>
        <p:sp>
          <p:nvSpPr>
            <p:cNvPr id="109" name="TextBox 108">
              <a:extLst>
                <a:ext uri="{FF2B5EF4-FFF2-40B4-BE49-F238E27FC236}">
                  <a16:creationId xmlns:a16="http://schemas.microsoft.com/office/drawing/2014/main" id="{BE3ED25F-A729-06E5-7501-750C456F7CAF}"/>
                </a:ext>
              </a:extLst>
            </p:cNvPr>
            <p:cNvSpPr txBox="1"/>
            <p:nvPr/>
          </p:nvSpPr>
          <p:spPr>
            <a:xfrm>
              <a:off x="3386460" y="4145789"/>
              <a:ext cx="35618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a:t>
              </a:r>
            </a:p>
          </p:txBody>
        </p:sp>
        <p:sp>
          <p:nvSpPr>
            <p:cNvPr id="110" name="TextBox 109">
              <a:extLst>
                <a:ext uri="{FF2B5EF4-FFF2-40B4-BE49-F238E27FC236}">
                  <a16:creationId xmlns:a16="http://schemas.microsoft.com/office/drawing/2014/main" id="{0EA1DEDD-C344-0DA4-CBDD-3F30C34517BF}"/>
                </a:ext>
              </a:extLst>
            </p:cNvPr>
            <p:cNvSpPr txBox="1"/>
            <p:nvPr/>
          </p:nvSpPr>
          <p:spPr>
            <a:xfrm>
              <a:off x="4310493" y="3349214"/>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a:t>
              </a:r>
            </a:p>
          </p:txBody>
        </p:sp>
        <p:sp>
          <p:nvSpPr>
            <p:cNvPr id="111" name="TextBox 110">
              <a:extLst>
                <a:ext uri="{FF2B5EF4-FFF2-40B4-BE49-F238E27FC236}">
                  <a16:creationId xmlns:a16="http://schemas.microsoft.com/office/drawing/2014/main" id="{2FC5D81E-0B96-C930-FF15-3719F3A1282C}"/>
                </a:ext>
              </a:extLst>
            </p:cNvPr>
            <p:cNvSpPr txBox="1"/>
            <p:nvPr/>
          </p:nvSpPr>
          <p:spPr>
            <a:xfrm>
              <a:off x="3863496" y="4901398"/>
              <a:ext cx="34176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a:t>
              </a:r>
            </a:p>
          </p:txBody>
        </p:sp>
        <p:sp>
          <p:nvSpPr>
            <p:cNvPr id="112" name="TextBox 111">
              <a:extLst>
                <a:ext uri="{FF2B5EF4-FFF2-40B4-BE49-F238E27FC236}">
                  <a16:creationId xmlns:a16="http://schemas.microsoft.com/office/drawing/2014/main" id="{1A3B516C-DFB6-51E3-B1F7-0E8C77BB81FB}"/>
                </a:ext>
              </a:extLst>
            </p:cNvPr>
            <p:cNvSpPr txBox="1"/>
            <p:nvPr/>
          </p:nvSpPr>
          <p:spPr>
            <a:xfrm>
              <a:off x="3398113" y="3352860"/>
              <a:ext cx="32733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a:t>
              </a:r>
            </a:p>
          </p:txBody>
        </p:sp>
        <p:sp>
          <p:nvSpPr>
            <p:cNvPr id="113" name="TextBox 112">
              <a:extLst>
                <a:ext uri="{FF2B5EF4-FFF2-40B4-BE49-F238E27FC236}">
                  <a16:creationId xmlns:a16="http://schemas.microsoft.com/office/drawing/2014/main" id="{B936509A-4FFD-2A81-7522-98073F534F73}"/>
                </a:ext>
              </a:extLst>
            </p:cNvPr>
            <p:cNvSpPr txBox="1"/>
            <p:nvPr/>
          </p:nvSpPr>
          <p:spPr>
            <a:xfrm>
              <a:off x="5192327" y="3333750"/>
              <a:ext cx="41229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t>
              </a:r>
            </a:p>
          </p:txBody>
        </p:sp>
        <p:sp>
          <p:nvSpPr>
            <p:cNvPr id="114" name="TextBox 113">
              <a:extLst>
                <a:ext uri="{FF2B5EF4-FFF2-40B4-BE49-F238E27FC236}">
                  <a16:creationId xmlns:a16="http://schemas.microsoft.com/office/drawing/2014/main" id="{B5A8DAAB-7FA3-E95A-5D62-9EB7AAACCC23}"/>
                </a:ext>
              </a:extLst>
            </p:cNvPr>
            <p:cNvSpPr txBox="1"/>
            <p:nvPr/>
          </p:nvSpPr>
          <p:spPr>
            <a:xfrm>
              <a:off x="4324919" y="4135231"/>
              <a:ext cx="35618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a:t>
              </a:r>
            </a:p>
          </p:txBody>
        </p:sp>
      </p:grpSp>
      <p:sp>
        <p:nvSpPr>
          <p:cNvPr id="116" name="Rectangle 115">
            <a:extLst>
              <a:ext uri="{FF2B5EF4-FFF2-40B4-BE49-F238E27FC236}">
                <a16:creationId xmlns:a16="http://schemas.microsoft.com/office/drawing/2014/main" id="{D8C3D117-62ED-6831-6E92-1A8E5BA7A1EC}"/>
              </a:ext>
            </a:extLst>
          </p:cNvPr>
          <p:cNvSpPr/>
          <p:nvPr/>
        </p:nvSpPr>
        <p:spPr>
          <a:xfrm>
            <a:off x="2133600" y="2667000"/>
            <a:ext cx="3810000" cy="476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88568754-C2FC-C0C8-3F71-0EFD1658ABD9}"/>
              </a:ext>
            </a:extLst>
          </p:cNvPr>
          <p:cNvSpPr txBox="1"/>
          <p:nvPr/>
        </p:nvSpPr>
        <p:spPr>
          <a:xfrm>
            <a:off x="5958935" y="2690036"/>
            <a:ext cx="98135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Level-0</a:t>
            </a:r>
          </a:p>
        </p:txBody>
      </p:sp>
      <p:sp>
        <p:nvSpPr>
          <p:cNvPr id="118" name="Rectangle 117">
            <a:extLst>
              <a:ext uri="{FF2B5EF4-FFF2-40B4-BE49-F238E27FC236}">
                <a16:creationId xmlns:a16="http://schemas.microsoft.com/office/drawing/2014/main" id="{52243605-3E83-E03C-0153-F4427C04BACA}"/>
              </a:ext>
            </a:extLst>
          </p:cNvPr>
          <p:cNvSpPr/>
          <p:nvPr/>
        </p:nvSpPr>
        <p:spPr>
          <a:xfrm>
            <a:off x="2133600" y="3314592"/>
            <a:ext cx="3810000" cy="476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9CD04C07-1A44-2E4B-2CFE-42AC5379333C}"/>
              </a:ext>
            </a:extLst>
          </p:cNvPr>
          <p:cNvSpPr txBox="1"/>
          <p:nvPr/>
        </p:nvSpPr>
        <p:spPr>
          <a:xfrm>
            <a:off x="5961779" y="3343305"/>
            <a:ext cx="98135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Level-1</a:t>
            </a:r>
          </a:p>
        </p:txBody>
      </p:sp>
      <p:sp>
        <p:nvSpPr>
          <p:cNvPr id="120" name="Rectangle 119">
            <a:extLst>
              <a:ext uri="{FF2B5EF4-FFF2-40B4-BE49-F238E27FC236}">
                <a16:creationId xmlns:a16="http://schemas.microsoft.com/office/drawing/2014/main" id="{22AB19E3-CD3D-9EC0-94D9-6978EE18983C}"/>
              </a:ext>
            </a:extLst>
          </p:cNvPr>
          <p:cNvSpPr/>
          <p:nvPr/>
        </p:nvSpPr>
        <p:spPr>
          <a:xfrm>
            <a:off x="2129376" y="4096963"/>
            <a:ext cx="3810000" cy="476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28EFF979-DE8F-A492-E689-BFE06C74D985}"/>
              </a:ext>
            </a:extLst>
          </p:cNvPr>
          <p:cNvSpPr txBox="1"/>
          <p:nvPr/>
        </p:nvSpPr>
        <p:spPr>
          <a:xfrm>
            <a:off x="5958935" y="4039164"/>
            <a:ext cx="98135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Level-2</a:t>
            </a:r>
          </a:p>
        </p:txBody>
      </p:sp>
      <p:sp>
        <p:nvSpPr>
          <p:cNvPr id="122" name="Rectangle 121">
            <a:extLst>
              <a:ext uri="{FF2B5EF4-FFF2-40B4-BE49-F238E27FC236}">
                <a16:creationId xmlns:a16="http://schemas.microsoft.com/office/drawing/2014/main" id="{5DA3EAC9-91FF-6FA4-661E-5E9275E48265}"/>
              </a:ext>
            </a:extLst>
          </p:cNvPr>
          <p:cNvSpPr/>
          <p:nvPr/>
        </p:nvSpPr>
        <p:spPr>
          <a:xfrm>
            <a:off x="2129376" y="4872685"/>
            <a:ext cx="3810000" cy="476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72752A3E-3784-5E64-AFCD-1080AC5D6A2B}"/>
              </a:ext>
            </a:extLst>
          </p:cNvPr>
          <p:cNvSpPr txBox="1"/>
          <p:nvPr/>
        </p:nvSpPr>
        <p:spPr>
          <a:xfrm>
            <a:off x="5939376" y="4879334"/>
            <a:ext cx="98135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Level-3</a:t>
            </a:r>
          </a:p>
        </p:txBody>
      </p:sp>
      <p:sp>
        <p:nvSpPr>
          <p:cNvPr id="124" name="TextBox 123">
            <a:extLst>
              <a:ext uri="{FF2B5EF4-FFF2-40B4-BE49-F238E27FC236}">
                <a16:creationId xmlns:a16="http://schemas.microsoft.com/office/drawing/2014/main" id="{881CBCE4-3CA7-E23F-3BB0-2874656490AE}"/>
              </a:ext>
            </a:extLst>
          </p:cNvPr>
          <p:cNvSpPr txBox="1"/>
          <p:nvPr/>
        </p:nvSpPr>
        <p:spPr>
          <a:xfrm>
            <a:off x="457200" y="5557753"/>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maximum level of a tree is called its height.</a:t>
            </a:r>
            <a:endParaRPr lang="en-US" sz="2200" b="1" dirty="0">
              <a:latin typeface="Times New Roman" pitchFamily="18" charset="0"/>
              <a:cs typeface="Times New Roman" pitchFamily="18" charset="0"/>
            </a:endParaRPr>
          </a:p>
        </p:txBody>
      </p:sp>
      <p:sp>
        <p:nvSpPr>
          <p:cNvPr id="125" name="TextBox 124">
            <a:extLst>
              <a:ext uri="{FF2B5EF4-FFF2-40B4-BE49-F238E27FC236}">
                <a16:creationId xmlns:a16="http://schemas.microsoft.com/office/drawing/2014/main" id="{FD093BF8-5822-8412-F346-FD8DA33C1ABB}"/>
              </a:ext>
            </a:extLst>
          </p:cNvPr>
          <p:cNvSpPr txBox="1"/>
          <p:nvPr/>
        </p:nvSpPr>
        <p:spPr>
          <a:xfrm>
            <a:off x="838200" y="5994739"/>
            <a:ext cx="80772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height of the given tree is 3.</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41858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8"/>
                                        </p:tgtEl>
                                        <p:attrNameLst>
                                          <p:attrName>style.visibility</p:attrName>
                                        </p:attrNameLst>
                                      </p:cBhvr>
                                      <p:to>
                                        <p:strVal val="visible"/>
                                      </p:to>
                                    </p:set>
                                    <p:animEffect transition="in" filter="wipe(left)">
                                      <p:cBhvr>
                                        <p:cTn id="26" dur="500"/>
                                        <p:tgtEl>
                                          <p:spTgt spid="1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fade">
                                      <p:cBhvr>
                                        <p:cTn id="29" dur="500"/>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left)">
                                      <p:cBhvr>
                                        <p:cTn id="34" dur="500"/>
                                        <p:tgtEl>
                                          <p:spTgt spid="1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left)">
                                      <p:cBhvr>
                                        <p:cTn id="42" dur="500"/>
                                        <p:tgtEl>
                                          <p:spTgt spid="1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fade">
                                      <p:cBhvr>
                                        <p:cTn id="45" dur="500"/>
                                        <p:tgtEl>
                                          <p:spTgt spid="12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24"/>
                                        </p:tgtEl>
                                        <p:attrNameLst>
                                          <p:attrName>style.visibility</p:attrName>
                                        </p:attrNameLst>
                                      </p:cBhvr>
                                      <p:to>
                                        <p:strVal val="visible"/>
                                      </p:to>
                                    </p:set>
                                    <p:anim calcmode="lin" valueType="num">
                                      <p:cBhvr additive="base">
                                        <p:cTn id="50" dur="500" fill="hold"/>
                                        <p:tgtEl>
                                          <p:spTgt spid="124"/>
                                        </p:tgtEl>
                                        <p:attrNameLst>
                                          <p:attrName>ppt_x</p:attrName>
                                        </p:attrNameLst>
                                      </p:cBhvr>
                                      <p:tavLst>
                                        <p:tav tm="0">
                                          <p:val>
                                            <p:strVal val="#ppt_x"/>
                                          </p:val>
                                        </p:tav>
                                        <p:tav tm="100000">
                                          <p:val>
                                            <p:strVal val="#ppt_x"/>
                                          </p:val>
                                        </p:tav>
                                      </p:tavLst>
                                    </p:anim>
                                    <p:anim calcmode="lin" valueType="num">
                                      <p:cBhvr additive="base">
                                        <p:cTn id="51"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25"/>
                                        </p:tgtEl>
                                        <p:attrNameLst>
                                          <p:attrName>style.visibility</p:attrName>
                                        </p:attrNameLst>
                                      </p:cBhvr>
                                      <p:to>
                                        <p:strVal val="visible"/>
                                      </p:to>
                                    </p:set>
                                    <p:anim calcmode="lin" valueType="num">
                                      <p:cBhvr additive="base">
                                        <p:cTn id="56" dur="500" fill="hold"/>
                                        <p:tgtEl>
                                          <p:spTgt spid="125"/>
                                        </p:tgtEl>
                                        <p:attrNameLst>
                                          <p:attrName>ppt_x</p:attrName>
                                        </p:attrNameLst>
                                      </p:cBhvr>
                                      <p:tavLst>
                                        <p:tav tm="0">
                                          <p:val>
                                            <p:strVal val="#ppt_x"/>
                                          </p:val>
                                        </p:tav>
                                        <p:tav tm="100000">
                                          <p:val>
                                            <p:strVal val="#ppt_x"/>
                                          </p:val>
                                        </p:tav>
                                      </p:tavLst>
                                    </p:anim>
                                    <p:anim calcmode="lin" valueType="num">
                                      <p:cBhvr additive="base">
                                        <p:cTn id="57"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6" grpId="0" animBg="1"/>
      <p:bldP spid="117" grpId="0"/>
      <p:bldP spid="118" grpId="0" animBg="1"/>
      <p:bldP spid="119" grpId="0"/>
      <p:bldP spid="120" grpId="0" animBg="1"/>
      <p:bldP spid="121" grpId="0"/>
      <p:bldP spid="122" grpId="0" animBg="1"/>
      <p:bldP spid="123" grpId="0"/>
      <p:bldP spid="124" grpId="0"/>
      <p:bldP spid="1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LEVEL AND HEIGHT</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Identify the nodes of different levels and determine the height of the following tree.</a:t>
            </a:r>
            <a:endParaRPr lang="en-US" sz="2200" b="1" dirty="0">
              <a:latin typeface="Times New Roman" pitchFamily="18" charset="0"/>
              <a:cs typeface="Times New Roman" pitchFamily="18" charset="0"/>
            </a:endParaRPr>
          </a:p>
        </p:txBody>
      </p:sp>
      <p:sp>
        <p:nvSpPr>
          <p:cNvPr id="3" name="Oval 2">
            <a:extLst>
              <a:ext uri="{FF2B5EF4-FFF2-40B4-BE49-F238E27FC236}">
                <a16:creationId xmlns:a16="http://schemas.microsoft.com/office/drawing/2014/main" id="{4D0FE9A4-A651-3084-1CF2-A514733899A7}"/>
              </a:ext>
            </a:extLst>
          </p:cNvPr>
          <p:cNvSpPr/>
          <p:nvPr/>
        </p:nvSpPr>
        <p:spPr>
          <a:xfrm>
            <a:off x="2588892" y="2597581"/>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sp>
        <p:nvSpPr>
          <p:cNvPr id="4" name="Oval 3">
            <a:extLst>
              <a:ext uri="{FF2B5EF4-FFF2-40B4-BE49-F238E27FC236}">
                <a16:creationId xmlns:a16="http://schemas.microsoft.com/office/drawing/2014/main" id="{D76B2F05-1F12-A83D-602E-05FB2455D001}"/>
              </a:ext>
            </a:extLst>
          </p:cNvPr>
          <p:cNvSpPr/>
          <p:nvPr/>
        </p:nvSpPr>
        <p:spPr>
          <a:xfrm>
            <a:off x="1979292" y="331404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sp>
        <p:nvSpPr>
          <p:cNvPr id="6" name="Oval 5">
            <a:extLst>
              <a:ext uri="{FF2B5EF4-FFF2-40B4-BE49-F238E27FC236}">
                <a16:creationId xmlns:a16="http://schemas.microsoft.com/office/drawing/2014/main" id="{2B02B31F-193C-6236-656A-504E8B23E006}"/>
              </a:ext>
            </a:extLst>
          </p:cNvPr>
          <p:cNvSpPr/>
          <p:nvPr/>
        </p:nvSpPr>
        <p:spPr>
          <a:xfrm>
            <a:off x="3296516" y="3314040"/>
            <a:ext cx="381000" cy="381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a:t>
            </a:r>
          </a:p>
        </p:txBody>
      </p:sp>
      <p:sp>
        <p:nvSpPr>
          <p:cNvPr id="7" name="Oval 6">
            <a:extLst>
              <a:ext uri="{FF2B5EF4-FFF2-40B4-BE49-F238E27FC236}">
                <a16:creationId xmlns:a16="http://schemas.microsoft.com/office/drawing/2014/main" id="{E2E9236A-A5F4-64A6-8ED5-4FA115AD9B92}"/>
              </a:ext>
            </a:extLst>
          </p:cNvPr>
          <p:cNvSpPr/>
          <p:nvPr/>
        </p:nvSpPr>
        <p:spPr>
          <a:xfrm>
            <a:off x="3808092" y="2597581"/>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8" name="Oval 7">
            <a:extLst>
              <a:ext uri="{FF2B5EF4-FFF2-40B4-BE49-F238E27FC236}">
                <a16:creationId xmlns:a16="http://schemas.microsoft.com/office/drawing/2014/main" id="{5634F83B-665B-8469-9AB8-E8A623EC9183}"/>
              </a:ext>
            </a:extLst>
          </p:cNvPr>
          <p:cNvSpPr/>
          <p:nvPr/>
        </p:nvSpPr>
        <p:spPr>
          <a:xfrm>
            <a:off x="3661240" y="4106699"/>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a:t>
            </a:r>
          </a:p>
        </p:txBody>
      </p:sp>
      <p:sp>
        <p:nvSpPr>
          <p:cNvPr id="9" name="Oval 8">
            <a:extLst>
              <a:ext uri="{FF2B5EF4-FFF2-40B4-BE49-F238E27FC236}">
                <a16:creationId xmlns:a16="http://schemas.microsoft.com/office/drawing/2014/main" id="{B91AEDFC-ADE1-032A-1E7B-6AD091BB57C4}"/>
              </a:ext>
            </a:extLst>
          </p:cNvPr>
          <p:cNvSpPr/>
          <p:nvPr/>
        </p:nvSpPr>
        <p:spPr>
          <a:xfrm>
            <a:off x="2588892" y="4249069"/>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10" name="Oval 9">
            <a:extLst>
              <a:ext uri="{FF2B5EF4-FFF2-40B4-BE49-F238E27FC236}">
                <a16:creationId xmlns:a16="http://schemas.microsoft.com/office/drawing/2014/main" id="{4B9940BD-3929-9ACA-88CF-DB5DC522E0EB}"/>
              </a:ext>
            </a:extLst>
          </p:cNvPr>
          <p:cNvSpPr/>
          <p:nvPr/>
        </p:nvSpPr>
        <p:spPr>
          <a:xfrm>
            <a:off x="1979292" y="495234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a:t>
            </a:r>
          </a:p>
        </p:txBody>
      </p:sp>
      <p:cxnSp>
        <p:nvCxnSpPr>
          <p:cNvPr id="12" name="Straight Connector 11">
            <a:extLst>
              <a:ext uri="{FF2B5EF4-FFF2-40B4-BE49-F238E27FC236}">
                <a16:creationId xmlns:a16="http://schemas.microsoft.com/office/drawing/2014/main" id="{C0AD2BA6-C35B-9942-4CF2-C26CFD29501A}"/>
              </a:ext>
            </a:extLst>
          </p:cNvPr>
          <p:cNvCxnSpPr>
            <a:stCxn id="6" idx="1"/>
            <a:endCxn id="3" idx="5"/>
          </p:cNvCxnSpPr>
          <p:nvPr/>
        </p:nvCxnSpPr>
        <p:spPr>
          <a:xfrm flipH="1" flipV="1">
            <a:off x="2914096" y="2922785"/>
            <a:ext cx="438216" cy="4470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45EFDF-63AE-6DEC-C4AD-053C83C35703}"/>
              </a:ext>
            </a:extLst>
          </p:cNvPr>
          <p:cNvCxnSpPr>
            <a:stCxn id="3" idx="4"/>
            <a:endCxn id="10" idx="0"/>
          </p:cNvCxnSpPr>
          <p:nvPr/>
        </p:nvCxnSpPr>
        <p:spPr>
          <a:xfrm flipH="1">
            <a:off x="2169792" y="2978581"/>
            <a:ext cx="609600" cy="19737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C17219-380C-832C-60D8-BDD76FD9D6D6}"/>
              </a:ext>
            </a:extLst>
          </p:cNvPr>
          <p:cNvCxnSpPr>
            <a:stCxn id="10" idx="7"/>
            <a:endCxn id="9" idx="3"/>
          </p:cNvCxnSpPr>
          <p:nvPr/>
        </p:nvCxnSpPr>
        <p:spPr>
          <a:xfrm flipV="1">
            <a:off x="2304496" y="4574273"/>
            <a:ext cx="340192" cy="4338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C48650-4F1B-67FA-069D-FFFE229FFE0A}"/>
              </a:ext>
            </a:extLst>
          </p:cNvPr>
          <p:cNvCxnSpPr>
            <a:stCxn id="9" idx="1"/>
            <a:endCxn id="4" idx="5"/>
          </p:cNvCxnSpPr>
          <p:nvPr/>
        </p:nvCxnSpPr>
        <p:spPr>
          <a:xfrm flipH="1" flipV="1">
            <a:off x="2304496" y="3639244"/>
            <a:ext cx="340192" cy="665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CBAFCF-3D11-BA79-E820-41ED733AB8D4}"/>
              </a:ext>
            </a:extLst>
          </p:cNvPr>
          <p:cNvCxnSpPr>
            <a:stCxn id="4" idx="6"/>
            <a:endCxn id="7" idx="2"/>
          </p:cNvCxnSpPr>
          <p:nvPr/>
        </p:nvCxnSpPr>
        <p:spPr>
          <a:xfrm flipV="1">
            <a:off x="2360292" y="2788081"/>
            <a:ext cx="1447800" cy="716459"/>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3149796-2BC1-8E6E-52EE-F8AF1B1E67B9}"/>
              </a:ext>
            </a:extLst>
          </p:cNvPr>
          <p:cNvCxnSpPr>
            <a:stCxn id="7" idx="4"/>
            <a:endCxn id="8" idx="0"/>
          </p:cNvCxnSpPr>
          <p:nvPr/>
        </p:nvCxnSpPr>
        <p:spPr>
          <a:xfrm flipH="1">
            <a:off x="3851740" y="2978581"/>
            <a:ext cx="146852" cy="11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74448-7183-DD6B-C153-EE5EAF009712}"/>
              </a:ext>
            </a:extLst>
          </p:cNvPr>
          <p:cNvSpPr txBox="1"/>
          <p:nvPr/>
        </p:nvSpPr>
        <p:spPr>
          <a:xfrm>
            <a:off x="4498020" y="2243554"/>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0:</a:t>
            </a:r>
            <a:endParaRPr lang="en-US" sz="2200" b="1" dirty="0">
              <a:latin typeface="Times New Roman" pitchFamily="18" charset="0"/>
              <a:cs typeface="Times New Roman" pitchFamily="18" charset="0"/>
            </a:endParaRPr>
          </a:p>
        </p:txBody>
      </p:sp>
      <p:sp>
        <p:nvSpPr>
          <p:cNvPr id="27" name="TextBox 26">
            <a:extLst>
              <a:ext uri="{FF2B5EF4-FFF2-40B4-BE49-F238E27FC236}">
                <a16:creationId xmlns:a16="http://schemas.microsoft.com/office/drawing/2014/main" id="{6DC77023-B2EE-1842-4EA9-7A0AC882B386}"/>
              </a:ext>
            </a:extLst>
          </p:cNvPr>
          <p:cNvSpPr txBox="1"/>
          <p:nvPr/>
        </p:nvSpPr>
        <p:spPr>
          <a:xfrm>
            <a:off x="5988727" y="2243553"/>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P</a:t>
            </a:r>
            <a:endParaRPr lang="en-US" sz="2200" b="1"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id="{A699DE5B-10C0-7EEA-F3FA-FC68CD21AC7F}"/>
              </a:ext>
            </a:extLst>
          </p:cNvPr>
          <p:cNvSpPr txBox="1"/>
          <p:nvPr/>
        </p:nvSpPr>
        <p:spPr>
          <a:xfrm>
            <a:off x="4498020" y="2710145"/>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1:</a:t>
            </a:r>
            <a:endParaRPr lang="en-US" sz="2200" b="1" dirty="0">
              <a:latin typeface="Times New Roman" pitchFamily="18" charset="0"/>
              <a:cs typeface="Times New Roman" pitchFamily="18" charset="0"/>
            </a:endParaRPr>
          </a:p>
        </p:txBody>
      </p:sp>
      <p:sp>
        <p:nvSpPr>
          <p:cNvPr id="30" name="Oval 29">
            <a:extLst>
              <a:ext uri="{FF2B5EF4-FFF2-40B4-BE49-F238E27FC236}">
                <a16:creationId xmlns:a16="http://schemas.microsoft.com/office/drawing/2014/main" id="{71FA76B3-4E4E-BCE3-BDE5-FE75A8D9FF6E}"/>
              </a:ext>
            </a:extLst>
          </p:cNvPr>
          <p:cNvSpPr/>
          <p:nvPr/>
        </p:nvSpPr>
        <p:spPr>
          <a:xfrm>
            <a:off x="2590800" y="2600045"/>
            <a:ext cx="381000" cy="381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sp>
        <p:nvSpPr>
          <p:cNvPr id="31" name="TextBox 30">
            <a:extLst>
              <a:ext uri="{FF2B5EF4-FFF2-40B4-BE49-F238E27FC236}">
                <a16:creationId xmlns:a16="http://schemas.microsoft.com/office/drawing/2014/main" id="{A8D05CA1-3546-0C64-59B7-4533DDB269E3}"/>
              </a:ext>
            </a:extLst>
          </p:cNvPr>
          <p:cNvSpPr txBox="1"/>
          <p:nvPr/>
        </p:nvSpPr>
        <p:spPr>
          <a:xfrm>
            <a:off x="5988727" y="2710144"/>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M</a:t>
            </a:r>
            <a:endParaRPr lang="en-US" sz="2200" b="1" dirty="0">
              <a:latin typeface="Times New Roman" pitchFamily="18" charset="0"/>
              <a:cs typeface="Times New Roman" pitchFamily="18" charset="0"/>
            </a:endParaRPr>
          </a:p>
        </p:txBody>
      </p:sp>
      <p:sp>
        <p:nvSpPr>
          <p:cNvPr id="32" name="TextBox 31">
            <a:extLst>
              <a:ext uri="{FF2B5EF4-FFF2-40B4-BE49-F238E27FC236}">
                <a16:creationId xmlns:a16="http://schemas.microsoft.com/office/drawing/2014/main" id="{54728752-395B-4EA5-A311-92ED1BC518F3}"/>
              </a:ext>
            </a:extLst>
          </p:cNvPr>
          <p:cNvSpPr txBox="1"/>
          <p:nvPr/>
        </p:nvSpPr>
        <p:spPr>
          <a:xfrm>
            <a:off x="4498020" y="3184522"/>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2:</a:t>
            </a:r>
            <a:endParaRPr lang="en-US" sz="2200" b="1" dirty="0">
              <a:latin typeface="Times New Roman" pitchFamily="18" charset="0"/>
              <a:cs typeface="Times New Roman" pitchFamily="18" charset="0"/>
            </a:endParaRPr>
          </a:p>
        </p:txBody>
      </p:sp>
      <p:sp>
        <p:nvSpPr>
          <p:cNvPr id="33" name="Oval 32">
            <a:extLst>
              <a:ext uri="{FF2B5EF4-FFF2-40B4-BE49-F238E27FC236}">
                <a16:creationId xmlns:a16="http://schemas.microsoft.com/office/drawing/2014/main" id="{B2991500-9BAB-03DA-1500-F6329E3A4B6A}"/>
              </a:ext>
            </a:extLst>
          </p:cNvPr>
          <p:cNvSpPr/>
          <p:nvPr/>
        </p:nvSpPr>
        <p:spPr>
          <a:xfrm>
            <a:off x="1979292" y="4952340"/>
            <a:ext cx="381000" cy="381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a:t>
            </a:r>
          </a:p>
        </p:txBody>
      </p:sp>
      <p:sp>
        <p:nvSpPr>
          <p:cNvPr id="34" name="TextBox 33">
            <a:extLst>
              <a:ext uri="{FF2B5EF4-FFF2-40B4-BE49-F238E27FC236}">
                <a16:creationId xmlns:a16="http://schemas.microsoft.com/office/drawing/2014/main" id="{107AE093-CE24-9CD3-382E-99A549BF8983}"/>
              </a:ext>
            </a:extLst>
          </p:cNvPr>
          <p:cNvSpPr txBox="1"/>
          <p:nvPr/>
        </p:nvSpPr>
        <p:spPr>
          <a:xfrm>
            <a:off x="5988727" y="3184521"/>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B</a:t>
            </a:r>
            <a:endParaRPr lang="en-US" sz="2200" b="1" dirty="0">
              <a:latin typeface="Times New Roman" pitchFamily="18" charset="0"/>
              <a:cs typeface="Times New Roman" pitchFamily="18" charset="0"/>
            </a:endParaRPr>
          </a:p>
        </p:txBody>
      </p:sp>
      <p:sp>
        <p:nvSpPr>
          <p:cNvPr id="37" name="TextBox 36">
            <a:extLst>
              <a:ext uri="{FF2B5EF4-FFF2-40B4-BE49-F238E27FC236}">
                <a16:creationId xmlns:a16="http://schemas.microsoft.com/office/drawing/2014/main" id="{68CEF485-20F1-D819-7AA0-E87F8939A45E}"/>
              </a:ext>
            </a:extLst>
          </p:cNvPr>
          <p:cNvSpPr txBox="1"/>
          <p:nvPr/>
        </p:nvSpPr>
        <p:spPr>
          <a:xfrm>
            <a:off x="4498020" y="3634700"/>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3:</a:t>
            </a:r>
            <a:endParaRPr lang="en-US" sz="2200" b="1" dirty="0">
              <a:latin typeface="Times New Roman" pitchFamily="18" charset="0"/>
              <a:cs typeface="Times New Roman" pitchFamily="18" charset="0"/>
            </a:endParaRPr>
          </a:p>
        </p:txBody>
      </p:sp>
      <p:sp>
        <p:nvSpPr>
          <p:cNvPr id="38" name="Oval 37">
            <a:extLst>
              <a:ext uri="{FF2B5EF4-FFF2-40B4-BE49-F238E27FC236}">
                <a16:creationId xmlns:a16="http://schemas.microsoft.com/office/drawing/2014/main" id="{9EC1FDE2-5516-5CAA-2FB4-B876C1F2149E}"/>
              </a:ext>
            </a:extLst>
          </p:cNvPr>
          <p:cNvSpPr/>
          <p:nvPr/>
        </p:nvSpPr>
        <p:spPr>
          <a:xfrm>
            <a:off x="2588892" y="4249069"/>
            <a:ext cx="381000" cy="381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11" name="TextBox 10">
            <a:extLst>
              <a:ext uri="{FF2B5EF4-FFF2-40B4-BE49-F238E27FC236}">
                <a16:creationId xmlns:a16="http://schemas.microsoft.com/office/drawing/2014/main" id="{1EFEBAE4-9B37-A245-E328-A06E234F1273}"/>
              </a:ext>
            </a:extLst>
          </p:cNvPr>
          <p:cNvSpPr txBox="1"/>
          <p:nvPr/>
        </p:nvSpPr>
        <p:spPr>
          <a:xfrm>
            <a:off x="5988727" y="3627034"/>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R</a:t>
            </a:r>
            <a:endParaRPr lang="en-US" sz="22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FAC87632-343A-154C-9B3D-8538FDB41C1B}"/>
              </a:ext>
            </a:extLst>
          </p:cNvPr>
          <p:cNvSpPr txBox="1"/>
          <p:nvPr/>
        </p:nvSpPr>
        <p:spPr>
          <a:xfrm>
            <a:off x="4498020" y="4102458"/>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4:</a:t>
            </a:r>
            <a:endParaRPr lang="en-US" sz="2200" b="1" dirty="0">
              <a:latin typeface="Times New Roman" pitchFamily="18" charset="0"/>
              <a:cs typeface="Times New Roman" pitchFamily="18" charset="0"/>
            </a:endParaRPr>
          </a:p>
        </p:txBody>
      </p:sp>
      <p:sp>
        <p:nvSpPr>
          <p:cNvPr id="14" name="Oval 13">
            <a:extLst>
              <a:ext uri="{FF2B5EF4-FFF2-40B4-BE49-F238E27FC236}">
                <a16:creationId xmlns:a16="http://schemas.microsoft.com/office/drawing/2014/main" id="{E08E6D86-EDE1-7880-F09E-E26637E8FD41}"/>
              </a:ext>
            </a:extLst>
          </p:cNvPr>
          <p:cNvSpPr/>
          <p:nvPr/>
        </p:nvSpPr>
        <p:spPr>
          <a:xfrm>
            <a:off x="1978243" y="3319958"/>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sp>
        <p:nvSpPr>
          <p:cNvPr id="15" name="TextBox 14">
            <a:extLst>
              <a:ext uri="{FF2B5EF4-FFF2-40B4-BE49-F238E27FC236}">
                <a16:creationId xmlns:a16="http://schemas.microsoft.com/office/drawing/2014/main" id="{A862AC9E-057E-AC19-5286-8E2C48F3F312}"/>
              </a:ext>
            </a:extLst>
          </p:cNvPr>
          <p:cNvSpPr txBox="1"/>
          <p:nvPr/>
        </p:nvSpPr>
        <p:spPr>
          <a:xfrm>
            <a:off x="5983548" y="4117006"/>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a:t>
            </a:r>
            <a:endParaRPr lang="en-US" sz="2200" b="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B2059F92-74B8-25C6-5098-A02C7EA811B1}"/>
              </a:ext>
            </a:extLst>
          </p:cNvPr>
          <p:cNvSpPr txBox="1"/>
          <p:nvPr/>
        </p:nvSpPr>
        <p:spPr>
          <a:xfrm>
            <a:off x="4498020" y="4556336"/>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5:</a:t>
            </a:r>
            <a:endParaRPr lang="en-US" sz="2200" b="1" dirty="0">
              <a:latin typeface="Times New Roman" pitchFamily="18" charset="0"/>
              <a:cs typeface="Times New Roman" pitchFamily="18" charset="0"/>
            </a:endParaRPr>
          </a:p>
        </p:txBody>
      </p:sp>
      <p:sp>
        <p:nvSpPr>
          <p:cNvPr id="19" name="Oval 18">
            <a:extLst>
              <a:ext uri="{FF2B5EF4-FFF2-40B4-BE49-F238E27FC236}">
                <a16:creationId xmlns:a16="http://schemas.microsoft.com/office/drawing/2014/main" id="{B3DA4EE6-A24C-92CB-8EBB-70D33EB2A913}"/>
              </a:ext>
            </a:extLst>
          </p:cNvPr>
          <p:cNvSpPr/>
          <p:nvPr/>
        </p:nvSpPr>
        <p:spPr>
          <a:xfrm>
            <a:off x="3808092" y="2597581"/>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21" name="TextBox 20">
            <a:extLst>
              <a:ext uri="{FF2B5EF4-FFF2-40B4-BE49-F238E27FC236}">
                <a16:creationId xmlns:a16="http://schemas.microsoft.com/office/drawing/2014/main" id="{808D7D23-A3B5-B515-1714-85F93A771266}"/>
              </a:ext>
            </a:extLst>
          </p:cNvPr>
          <p:cNvSpPr txBox="1"/>
          <p:nvPr/>
        </p:nvSpPr>
        <p:spPr>
          <a:xfrm>
            <a:off x="5983548" y="4553414"/>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S</a:t>
            </a:r>
            <a:endParaRPr lang="en-US" sz="2200" b="1"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0610084F-F504-07BA-0DB9-82C84D4D9F3B}"/>
              </a:ext>
            </a:extLst>
          </p:cNvPr>
          <p:cNvSpPr txBox="1"/>
          <p:nvPr/>
        </p:nvSpPr>
        <p:spPr>
          <a:xfrm>
            <a:off x="4498020" y="4992744"/>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Level 6:</a:t>
            </a:r>
            <a:endParaRPr lang="en-US" sz="2200" b="1" dirty="0">
              <a:latin typeface="Times New Roman" pitchFamily="18" charset="0"/>
              <a:cs typeface="Times New Roman" pitchFamily="18" charset="0"/>
            </a:endParaRPr>
          </a:p>
        </p:txBody>
      </p:sp>
      <p:sp>
        <p:nvSpPr>
          <p:cNvPr id="28" name="Oval 27">
            <a:extLst>
              <a:ext uri="{FF2B5EF4-FFF2-40B4-BE49-F238E27FC236}">
                <a16:creationId xmlns:a16="http://schemas.microsoft.com/office/drawing/2014/main" id="{F444D785-2AE2-27AE-29F7-915446D48890}"/>
              </a:ext>
            </a:extLst>
          </p:cNvPr>
          <p:cNvSpPr/>
          <p:nvPr/>
        </p:nvSpPr>
        <p:spPr>
          <a:xfrm>
            <a:off x="3661240" y="4089421"/>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a:t>
            </a:r>
          </a:p>
        </p:txBody>
      </p:sp>
      <p:sp>
        <p:nvSpPr>
          <p:cNvPr id="35" name="TextBox 34">
            <a:extLst>
              <a:ext uri="{FF2B5EF4-FFF2-40B4-BE49-F238E27FC236}">
                <a16:creationId xmlns:a16="http://schemas.microsoft.com/office/drawing/2014/main" id="{8BD6E9E0-B4A1-BC46-22E2-BB296C6E5F8F}"/>
              </a:ext>
            </a:extLst>
          </p:cNvPr>
          <p:cNvSpPr txBox="1"/>
          <p:nvPr/>
        </p:nvSpPr>
        <p:spPr>
          <a:xfrm>
            <a:off x="5983548" y="4992744"/>
            <a:ext cx="1607598"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a:t>
            </a:r>
            <a:endParaRPr lang="en-US" sz="2200" b="1" dirty="0">
              <a:latin typeface="Times New Roman" pitchFamily="18" charset="0"/>
              <a:cs typeface="Times New Roman" pitchFamily="18" charset="0"/>
            </a:endParaRPr>
          </a:p>
        </p:txBody>
      </p:sp>
      <p:sp>
        <p:nvSpPr>
          <p:cNvPr id="36" name="TextBox 35">
            <a:extLst>
              <a:ext uri="{FF2B5EF4-FFF2-40B4-BE49-F238E27FC236}">
                <a16:creationId xmlns:a16="http://schemas.microsoft.com/office/drawing/2014/main" id="{AEDCAA33-AEC0-B8D9-3A59-9F392A65D859}"/>
              </a:ext>
            </a:extLst>
          </p:cNvPr>
          <p:cNvSpPr txBox="1"/>
          <p:nvPr/>
        </p:nvSpPr>
        <p:spPr>
          <a:xfrm>
            <a:off x="6787347" y="3621068"/>
            <a:ext cx="1607598"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Height:</a:t>
            </a:r>
            <a:endParaRPr lang="en-US" sz="2200" b="1" dirty="0">
              <a:latin typeface="Times New Roman" pitchFamily="18" charset="0"/>
              <a:cs typeface="Times New Roman" pitchFamily="18" charset="0"/>
            </a:endParaRPr>
          </a:p>
        </p:txBody>
      </p:sp>
      <p:sp>
        <p:nvSpPr>
          <p:cNvPr id="39" name="TextBox 38">
            <a:extLst>
              <a:ext uri="{FF2B5EF4-FFF2-40B4-BE49-F238E27FC236}">
                <a16:creationId xmlns:a16="http://schemas.microsoft.com/office/drawing/2014/main" id="{18CB36A1-46ED-E6C4-0A6B-BC9745E07D17}"/>
              </a:ext>
            </a:extLst>
          </p:cNvPr>
          <p:cNvSpPr txBox="1"/>
          <p:nvPr/>
        </p:nvSpPr>
        <p:spPr>
          <a:xfrm>
            <a:off x="8204445" y="3617337"/>
            <a:ext cx="381000" cy="43088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6</a:t>
            </a:r>
            <a:endParaRPr lang="en-US" sz="2200" b="1" dirty="0">
              <a:latin typeface="Times New Roman" pitchFamily="18" charset="0"/>
              <a:cs typeface="Times New Roman" pitchFamily="18" charset="0"/>
            </a:endParaRPr>
          </a:p>
        </p:txBody>
      </p:sp>
      <p:grpSp>
        <p:nvGrpSpPr>
          <p:cNvPr id="60" name="Group 59">
            <a:extLst>
              <a:ext uri="{FF2B5EF4-FFF2-40B4-BE49-F238E27FC236}">
                <a16:creationId xmlns:a16="http://schemas.microsoft.com/office/drawing/2014/main" id="{A4E5E6EA-E8A3-BD06-89E8-888C071C93C5}"/>
              </a:ext>
            </a:extLst>
          </p:cNvPr>
          <p:cNvGrpSpPr/>
          <p:nvPr/>
        </p:nvGrpSpPr>
        <p:grpSpPr>
          <a:xfrm>
            <a:off x="1439667" y="5881451"/>
            <a:ext cx="6264666" cy="383140"/>
            <a:chOff x="838200" y="5873370"/>
            <a:chExt cx="6264666" cy="383140"/>
          </a:xfrm>
        </p:grpSpPr>
        <p:sp>
          <p:nvSpPr>
            <p:cNvPr id="40" name="Oval 39">
              <a:extLst>
                <a:ext uri="{FF2B5EF4-FFF2-40B4-BE49-F238E27FC236}">
                  <a16:creationId xmlns:a16="http://schemas.microsoft.com/office/drawing/2014/main" id="{49F2C5D3-DF9D-D756-4059-559FC0AF0882}"/>
                </a:ext>
              </a:extLst>
            </p:cNvPr>
            <p:cNvSpPr/>
            <p:nvPr/>
          </p:nvSpPr>
          <p:spPr>
            <a:xfrm>
              <a:off x="838200" y="5875510"/>
              <a:ext cx="381000" cy="381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a:t>
              </a:r>
            </a:p>
          </p:txBody>
        </p:sp>
        <p:sp>
          <p:nvSpPr>
            <p:cNvPr id="41" name="Oval 40">
              <a:extLst>
                <a:ext uri="{FF2B5EF4-FFF2-40B4-BE49-F238E27FC236}">
                  <a16:creationId xmlns:a16="http://schemas.microsoft.com/office/drawing/2014/main" id="{B7FDA2FF-352B-657C-2570-E80D4AF87CFA}"/>
                </a:ext>
              </a:extLst>
            </p:cNvPr>
            <p:cNvSpPr/>
            <p:nvPr/>
          </p:nvSpPr>
          <p:spPr>
            <a:xfrm>
              <a:off x="1818811" y="5875510"/>
              <a:ext cx="381000" cy="381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sp>
          <p:nvSpPr>
            <p:cNvPr id="42" name="Oval 41">
              <a:extLst>
                <a:ext uri="{FF2B5EF4-FFF2-40B4-BE49-F238E27FC236}">
                  <a16:creationId xmlns:a16="http://schemas.microsoft.com/office/drawing/2014/main" id="{67B33257-77A3-DAFE-982D-3AB419C47E97}"/>
                </a:ext>
              </a:extLst>
            </p:cNvPr>
            <p:cNvSpPr/>
            <p:nvPr/>
          </p:nvSpPr>
          <p:spPr>
            <a:xfrm>
              <a:off x="2799422" y="5875510"/>
              <a:ext cx="381000" cy="381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a:t>
              </a:r>
            </a:p>
          </p:txBody>
        </p:sp>
        <p:sp>
          <p:nvSpPr>
            <p:cNvPr id="43" name="Oval 42">
              <a:extLst>
                <a:ext uri="{FF2B5EF4-FFF2-40B4-BE49-F238E27FC236}">
                  <a16:creationId xmlns:a16="http://schemas.microsoft.com/office/drawing/2014/main" id="{6459709A-9040-CC76-F5D7-C4592118D3B0}"/>
                </a:ext>
              </a:extLst>
            </p:cNvPr>
            <p:cNvSpPr/>
            <p:nvPr/>
          </p:nvSpPr>
          <p:spPr>
            <a:xfrm>
              <a:off x="3780033" y="5873370"/>
              <a:ext cx="381000" cy="381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44" name="Oval 43">
              <a:extLst>
                <a:ext uri="{FF2B5EF4-FFF2-40B4-BE49-F238E27FC236}">
                  <a16:creationId xmlns:a16="http://schemas.microsoft.com/office/drawing/2014/main" id="{6BC19673-D823-10AC-CB42-FC568E280EC9}"/>
                </a:ext>
              </a:extLst>
            </p:cNvPr>
            <p:cNvSpPr/>
            <p:nvPr/>
          </p:nvSpPr>
          <p:spPr>
            <a:xfrm>
              <a:off x="4760644" y="587337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sp>
          <p:nvSpPr>
            <p:cNvPr id="45" name="Oval 44">
              <a:extLst>
                <a:ext uri="{FF2B5EF4-FFF2-40B4-BE49-F238E27FC236}">
                  <a16:creationId xmlns:a16="http://schemas.microsoft.com/office/drawing/2014/main" id="{0CA25331-8CB0-EAEE-E93E-DA426A6BE734}"/>
                </a:ext>
              </a:extLst>
            </p:cNvPr>
            <p:cNvSpPr/>
            <p:nvPr/>
          </p:nvSpPr>
          <p:spPr>
            <a:xfrm>
              <a:off x="5741255" y="587337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46" name="Oval 45">
              <a:extLst>
                <a:ext uri="{FF2B5EF4-FFF2-40B4-BE49-F238E27FC236}">
                  <a16:creationId xmlns:a16="http://schemas.microsoft.com/office/drawing/2014/main" id="{4F1D3AFE-F635-4717-BB49-4A3EF4EF2615}"/>
                </a:ext>
              </a:extLst>
            </p:cNvPr>
            <p:cNvSpPr/>
            <p:nvPr/>
          </p:nvSpPr>
          <p:spPr>
            <a:xfrm>
              <a:off x="6721866" y="5873370"/>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a:t>
              </a:r>
            </a:p>
          </p:txBody>
        </p:sp>
        <p:cxnSp>
          <p:nvCxnSpPr>
            <p:cNvPr id="49" name="Straight Connector 48">
              <a:extLst>
                <a:ext uri="{FF2B5EF4-FFF2-40B4-BE49-F238E27FC236}">
                  <a16:creationId xmlns:a16="http://schemas.microsoft.com/office/drawing/2014/main" id="{B18F2E0C-3FFE-E1A1-AF9D-DE4DAAC546D8}"/>
                </a:ext>
              </a:extLst>
            </p:cNvPr>
            <p:cNvCxnSpPr>
              <a:stCxn id="40" idx="6"/>
              <a:endCxn id="41" idx="2"/>
            </p:cNvCxnSpPr>
            <p:nvPr/>
          </p:nvCxnSpPr>
          <p:spPr>
            <a:xfrm>
              <a:off x="1219200" y="606601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CA63BE-7463-5173-0D96-1A155C0FE1D6}"/>
                </a:ext>
              </a:extLst>
            </p:cNvPr>
            <p:cNvCxnSpPr>
              <a:stCxn id="41" idx="6"/>
              <a:endCxn id="42" idx="2"/>
            </p:cNvCxnSpPr>
            <p:nvPr/>
          </p:nvCxnSpPr>
          <p:spPr>
            <a:xfrm>
              <a:off x="2199811" y="606601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E15836F-3967-8623-0221-12B6AFDB2029}"/>
                </a:ext>
              </a:extLst>
            </p:cNvPr>
            <p:cNvCxnSpPr>
              <a:stCxn id="42" idx="6"/>
              <a:endCxn id="43" idx="2"/>
            </p:cNvCxnSpPr>
            <p:nvPr/>
          </p:nvCxnSpPr>
          <p:spPr>
            <a:xfrm flipV="1">
              <a:off x="3180422" y="6063870"/>
              <a:ext cx="599611" cy="214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525B38D-FAA5-7C3B-6CA9-419A85680676}"/>
                </a:ext>
              </a:extLst>
            </p:cNvPr>
            <p:cNvCxnSpPr>
              <a:stCxn id="43" idx="6"/>
              <a:endCxn id="44" idx="2"/>
            </p:cNvCxnSpPr>
            <p:nvPr/>
          </p:nvCxnSpPr>
          <p:spPr>
            <a:xfrm>
              <a:off x="4161033" y="606387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674F7D6-336B-10C8-95CF-CB179544644C}"/>
                </a:ext>
              </a:extLst>
            </p:cNvPr>
            <p:cNvCxnSpPr>
              <a:stCxn id="44" idx="6"/>
              <a:endCxn id="45" idx="2"/>
            </p:cNvCxnSpPr>
            <p:nvPr/>
          </p:nvCxnSpPr>
          <p:spPr>
            <a:xfrm>
              <a:off x="5141644" y="606387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012CB46-F6D0-3E4C-ABD3-27856A915E48}"/>
                </a:ext>
              </a:extLst>
            </p:cNvPr>
            <p:cNvCxnSpPr>
              <a:stCxn id="45" idx="6"/>
              <a:endCxn id="46" idx="2"/>
            </p:cNvCxnSpPr>
            <p:nvPr/>
          </p:nvCxnSpPr>
          <p:spPr>
            <a:xfrm>
              <a:off x="6122255" y="6063870"/>
              <a:ext cx="599611"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5276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ppt_x"/>
                                          </p:val>
                                        </p:tav>
                                        <p:tav tm="100000">
                                          <p:val>
                                            <p:strVal val="#ppt_x"/>
                                          </p:val>
                                        </p:tav>
                                      </p:tavLst>
                                    </p:anim>
                                    <p:anim calcmode="lin" valueType="num">
                                      <p:cBhvr additive="base">
                                        <p:cTn id="7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additive="base">
                                        <p:cTn id="83" dur="500" fill="hold"/>
                                        <p:tgtEl>
                                          <p:spTgt spid="32"/>
                                        </p:tgtEl>
                                        <p:attrNameLst>
                                          <p:attrName>ppt_x</p:attrName>
                                        </p:attrNameLst>
                                      </p:cBhvr>
                                      <p:tavLst>
                                        <p:tav tm="0">
                                          <p:val>
                                            <p:strVal val="#ppt_x"/>
                                          </p:val>
                                        </p:tav>
                                        <p:tav tm="100000">
                                          <p:val>
                                            <p:strVal val="#ppt_x"/>
                                          </p:val>
                                        </p:tav>
                                      </p:tavLst>
                                    </p:anim>
                                    <p:anim calcmode="lin" valueType="num">
                                      <p:cBhvr additive="base">
                                        <p:cTn id="8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 calcmode="lin" valueType="num">
                                      <p:cBhvr additive="base">
                                        <p:cTn id="100" dur="500" fill="hold"/>
                                        <p:tgtEl>
                                          <p:spTgt spid="37"/>
                                        </p:tgtEl>
                                        <p:attrNameLst>
                                          <p:attrName>ppt_x</p:attrName>
                                        </p:attrNameLst>
                                      </p:cBhvr>
                                      <p:tavLst>
                                        <p:tav tm="0">
                                          <p:val>
                                            <p:strVal val="#ppt_x"/>
                                          </p:val>
                                        </p:tav>
                                        <p:tav tm="100000">
                                          <p:val>
                                            <p:strVal val="#ppt_x"/>
                                          </p:val>
                                        </p:tav>
                                      </p:tavLst>
                                    </p:anim>
                                    <p:anim calcmode="lin" valueType="num">
                                      <p:cBhvr additive="base">
                                        <p:cTn id="10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anim calcmode="lin" valueType="num">
                                      <p:cBhvr additive="base">
                                        <p:cTn id="111" dur="500" fill="hold"/>
                                        <p:tgtEl>
                                          <p:spTgt spid="11"/>
                                        </p:tgtEl>
                                        <p:attrNameLst>
                                          <p:attrName>ppt_x</p:attrName>
                                        </p:attrNameLst>
                                      </p:cBhvr>
                                      <p:tavLst>
                                        <p:tav tm="0">
                                          <p:val>
                                            <p:strVal val="#ppt_x"/>
                                          </p:val>
                                        </p:tav>
                                        <p:tav tm="100000">
                                          <p:val>
                                            <p:strVal val="#ppt_x"/>
                                          </p:val>
                                        </p:tav>
                                      </p:tavLst>
                                    </p:anim>
                                    <p:anim calcmode="lin" valueType="num">
                                      <p:cBhvr additive="base">
                                        <p:cTn id="1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additive="base">
                                        <p:cTn id="117" dur="500" fill="hold"/>
                                        <p:tgtEl>
                                          <p:spTgt spid="13"/>
                                        </p:tgtEl>
                                        <p:attrNameLst>
                                          <p:attrName>ppt_x</p:attrName>
                                        </p:attrNameLst>
                                      </p:cBhvr>
                                      <p:tavLst>
                                        <p:tav tm="0">
                                          <p:val>
                                            <p:strVal val="#ppt_x"/>
                                          </p:val>
                                        </p:tav>
                                        <p:tav tm="100000">
                                          <p:val>
                                            <p:strVal val="#ppt_x"/>
                                          </p:val>
                                        </p:tav>
                                      </p:tavLst>
                                    </p:anim>
                                    <p:anim calcmode="lin" valueType="num">
                                      <p:cBhvr additive="base">
                                        <p:cTn id="1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500"/>
                                        <p:tgtEl>
                                          <p:spTgt spid="14"/>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5"/>
                                        </p:tgtEl>
                                        <p:attrNameLst>
                                          <p:attrName>style.visibility</p:attrName>
                                        </p:attrNameLst>
                                      </p:cBhvr>
                                      <p:to>
                                        <p:strVal val="visible"/>
                                      </p:to>
                                    </p:set>
                                    <p:anim calcmode="lin" valueType="num">
                                      <p:cBhvr additive="base">
                                        <p:cTn id="128" dur="500" fill="hold"/>
                                        <p:tgtEl>
                                          <p:spTgt spid="15"/>
                                        </p:tgtEl>
                                        <p:attrNameLst>
                                          <p:attrName>ppt_x</p:attrName>
                                        </p:attrNameLst>
                                      </p:cBhvr>
                                      <p:tavLst>
                                        <p:tav tm="0">
                                          <p:val>
                                            <p:strVal val="#ppt_x"/>
                                          </p:val>
                                        </p:tav>
                                        <p:tav tm="100000">
                                          <p:val>
                                            <p:strVal val="#ppt_x"/>
                                          </p:val>
                                        </p:tav>
                                      </p:tavLst>
                                    </p:anim>
                                    <p:anim calcmode="lin" valueType="num">
                                      <p:cBhvr additive="base">
                                        <p:cTn id="1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additive="base">
                                        <p:cTn id="134" dur="500" fill="hold"/>
                                        <p:tgtEl>
                                          <p:spTgt spid="17"/>
                                        </p:tgtEl>
                                        <p:attrNameLst>
                                          <p:attrName>ppt_x</p:attrName>
                                        </p:attrNameLst>
                                      </p:cBhvr>
                                      <p:tavLst>
                                        <p:tav tm="0">
                                          <p:val>
                                            <p:strVal val="#ppt_x"/>
                                          </p:val>
                                        </p:tav>
                                        <p:tav tm="100000">
                                          <p:val>
                                            <p:strVal val="#ppt_x"/>
                                          </p:val>
                                        </p:tav>
                                      </p:tavLst>
                                    </p:anim>
                                    <p:anim calcmode="lin" valueType="num">
                                      <p:cBhvr additive="base">
                                        <p:cTn id="1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9"/>
                                        </p:tgtEl>
                                        <p:attrNameLst>
                                          <p:attrName>style.visibility</p:attrName>
                                        </p:attrNameLst>
                                      </p:cBhvr>
                                      <p:to>
                                        <p:strVal val="visible"/>
                                      </p:to>
                                    </p:set>
                                    <p:animEffect transition="in" filter="fade">
                                      <p:cBhvr>
                                        <p:cTn id="140" dur="500"/>
                                        <p:tgtEl>
                                          <p:spTgt spid="19"/>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additive="base">
                                        <p:cTn id="145" dur="500" fill="hold"/>
                                        <p:tgtEl>
                                          <p:spTgt spid="21"/>
                                        </p:tgtEl>
                                        <p:attrNameLst>
                                          <p:attrName>ppt_x</p:attrName>
                                        </p:attrNameLst>
                                      </p:cBhvr>
                                      <p:tavLst>
                                        <p:tav tm="0">
                                          <p:val>
                                            <p:strVal val="#ppt_x"/>
                                          </p:val>
                                        </p:tav>
                                        <p:tav tm="100000">
                                          <p:val>
                                            <p:strVal val="#ppt_x"/>
                                          </p:val>
                                        </p:tav>
                                      </p:tavLst>
                                    </p:anim>
                                    <p:anim calcmode="lin" valueType="num">
                                      <p:cBhvr additive="base">
                                        <p:cTn id="1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3"/>
                                        </p:tgtEl>
                                        <p:attrNameLst>
                                          <p:attrName>style.visibility</p:attrName>
                                        </p:attrNameLst>
                                      </p:cBhvr>
                                      <p:to>
                                        <p:strVal val="visible"/>
                                      </p:to>
                                    </p:set>
                                    <p:anim calcmode="lin" valueType="num">
                                      <p:cBhvr additive="base">
                                        <p:cTn id="151" dur="500" fill="hold"/>
                                        <p:tgtEl>
                                          <p:spTgt spid="23"/>
                                        </p:tgtEl>
                                        <p:attrNameLst>
                                          <p:attrName>ppt_x</p:attrName>
                                        </p:attrNameLst>
                                      </p:cBhvr>
                                      <p:tavLst>
                                        <p:tav tm="0">
                                          <p:val>
                                            <p:strVal val="#ppt_x"/>
                                          </p:val>
                                        </p:tav>
                                        <p:tav tm="100000">
                                          <p:val>
                                            <p:strVal val="#ppt_x"/>
                                          </p:val>
                                        </p:tav>
                                      </p:tavLst>
                                    </p:anim>
                                    <p:anim calcmode="lin" valueType="num">
                                      <p:cBhvr additive="base">
                                        <p:cTn id="1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28"/>
                                        </p:tgtEl>
                                        <p:attrNameLst>
                                          <p:attrName>style.visibility</p:attrName>
                                        </p:attrNameLst>
                                      </p:cBhvr>
                                      <p:to>
                                        <p:strVal val="visible"/>
                                      </p:to>
                                    </p:set>
                                    <p:animEffect transition="in" filter="fade">
                                      <p:cBhvr>
                                        <p:cTn id="157" dur="500"/>
                                        <p:tgtEl>
                                          <p:spTgt spid="28"/>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35"/>
                                        </p:tgtEl>
                                        <p:attrNameLst>
                                          <p:attrName>style.visibility</p:attrName>
                                        </p:attrNameLst>
                                      </p:cBhvr>
                                      <p:to>
                                        <p:strVal val="visible"/>
                                      </p:to>
                                    </p:set>
                                    <p:anim calcmode="lin" valueType="num">
                                      <p:cBhvr additive="base">
                                        <p:cTn id="162" dur="500" fill="hold"/>
                                        <p:tgtEl>
                                          <p:spTgt spid="35"/>
                                        </p:tgtEl>
                                        <p:attrNameLst>
                                          <p:attrName>ppt_x</p:attrName>
                                        </p:attrNameLst>
                                      </p:cBhvr>
                                      <p:tavLst>
                                        <p:tav tm="0">
                                          <p:val>
                                            <p:strVal val="#ppt_x"/>
                                          </p:val>
                                        </p:tav>
                                        <p:tav tm="100000">
                                          <p:val>
                                            <p:strVal val="#ppt_x"/>
                                          </p:val>
                                        </p:tav>
                                      </p:tavLst>
                                    </p:anim>
                                    <p:anim calcmode="lin" valueType="num">
                                      <p:cBhvr additive="base">
                                        <p:cTn id="16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36"/>
                                        </p:tgtEl>
                                        <p:attrNameLst>
                                          <p:attrName>style.visibility</p:attrName>
                                        </p:attrNameLst>
                                      </p:cBhvr>
                                      <p:to>
                                        <p:strVal val="visible"/>
                                      </p:to>
                                    </p:set>
                                    <p:anim calcmode="lin" valueType="num">
                                      <p:cBhvr additive="base">
                                        <p:cTn id="168" dur="500" fill="hold"/>
                                        <p:tgtEl>
                                          <p:spTgt spid="36"/>
                                        </p:tgtEl>
                                        <p:attrNameLst>
                                          <p:attrName>ppt_x</p:attrName>
                                        </p:attrNameLst>
                                      </p:cBhvr>
                                      <p:tavLst>
                                        <p:tav tm="0">
                                          <p:val>
                                            <p:strVal val="#ppt_x"/>
                                          </p:val>
                                        </p:tav>
                                        <p:tav tm="100000">
                                          <p:val>
                                            <p:strVal val="#ppt_x"/>
                                          </p:val>
                                        </p:tav>
                                      </p:tavLst>
                                    </p:anim>
                                    <p:anim calcmode="lin" valueType="num">
                                      <p:cBhvr additive="base">
                                        <p:cTn id="1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39"/>
                                        </p:tgtEl>
                                        <p:attrNameLst>
                                          <p:attrName>style.visibility</p:attrName>
                                        </p:attrNameLst>
                                      </p:cBhvr>
                                      <p:to>
                                        <p:strVal val="visible"/>
                                      </p:to>
                                    </p:set>
                                    <p:anim calcmode="lin" valueType="num">
                                      <p:cBhvr additive="base">
                                        <p:cTn id="174" dur="500" fill="hold"/>
                                        <p:tgtEl>
                                          <p:spTgt spid="39"/>
                                        </p:tgtEl>
                                        <p:attrNameLst>
                                          <p:attrName>ppt_x</p:attrName>
                                        </p:attrNameLst>
                                      </p:cBhvr>
                                      <p:tavLst>
                                        <p:tav tm="0">
                                          <p:val>
                                            <p:strVal val="#ppt_x"/>
                                          </p:val>
                                        </p:tav>
                                        <p:tav tm="100000">
                                          <p:val>
                                            <p:strVal val="#ppt_x"/>
                                          </p:val>
                                        </p:tav>
                                      </p:tavLst>
                                    </p:anim>
                                    <p:anim calcmode="lin" valueType="num">
                                      <p:cBhvr additive="base">
                                        <p:cTn id="17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fade">
                                      <p:cBhvr>
                                        <p:cTn id="18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animBg="1"/>
      <p:bldP spid="6" grpId="0" animBg="1"/>
      <p:bldP spid="7" grpId="0" animBg="1"/>
      <p:bldP spid="8" grpId="0" animBg="1"/>
      <p:bldP spid="9" grpId="0" animBg="1"/>
      <p:bldP spid="10" grpId="0" animBg="1"/>
      <p:bldP spid="26" grpId="0"/>
      <p:bldP spid="27" grpId="0"/>
      <p:bldP spid="29" grpId="0"/>
      <p:bldP spid="30" grpId="0" animBg="1"/>
      <p:bldP spid="31" grpId="0"/>
      <p:bldP spid="32" grpId="0"/>
      <p:bldP spid="33" grpId="0" animBg="1"/>
      <p:bldP spid="34" grpId="0"/>
      <p:bldP spid="37" grpId="0"/>
      <p:bldP spid="38" grpId="0" animBg="1"/>
      <p:bldP spid="11" grpId="0"/>
      <p:bldP spid="13" grpId="0"/>
      <p:bldP spid="14" grpId="0" animBg="1"/>
      <p:bldP spid="15" grpId="0"/>
      <p:bldP spid="17" grpId="0"/>
      <p:bldP spid="19" grpId="0" animBg="1"/>
      <p:bldP spid="21" grpId="0"/>
      <p:bldP spid="23" grpId="0"/>
      <p:bldP spid="28" grpId="0" animBg="1"/>
      <p:bldP spid="35" grpId="0"/>
      <p:bldP spid="36"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LEVEL AND HEIGHT</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2659559"/>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This tree has 7 nodes and height is 6.</a:t>
            </a:r>
            <a:endParaRPr lang="en-US" sz="2200" b="1" dirty="0">
              <a:latin typeface="Times New Roman" pitchFamily="18" charset="0"/>
              <a:cs typeface="Times New Roman" pitchFamily="18" charset="0"/>
            </a:endParaRPr>
          </a:p>
        </p:txBody>
      </p:sp>
      <p:grpSp>
        <p:nvGrpSpPr>
          <p:cNvPr id="60" name="Group 59">
            <a:extLst>
              <a:ext uri="{FF2B5EF4-FFF2-40B4-BE49-F238E27FC236}">
                <a16:creationId xmlns:a16="http://schemas.microsoft.com/office/drawing/2014/main" id="{A4E5E6EA-E8A3-BD06-89E8-888C071C93C5}"/>
              </a:ext>
            </a:extLst>
          </p:cNvPr>
          <p:cNvGrpSpPr/>
          <p:nvPr/>
        </p:nvGrpSpPr>
        <p:grpSpPr>
          <a:xfrm>
            <a:off x="1600200" y="1981200"/>
            <a:ext cx="6264666" cy="383140"/>
            <a:chOff x="838200" y="5873370"/>
            <a:chExt cx="6264666" cy="383140"/>
          </a:xfrm>
        </p:grpSpPr>
        <p:sp>
          <p:nvSpPr>
            <p:cNvPr id="40" name="Oval 39">
              <a:extLst>
                <a:ext uri="{FF2B5EF4-FFF2-40B4-BE49-F238E27FC236}">
                  <a16:creationId xmlns:a16="http://schemas.microsoft.com/office/drawing/2014/main" id="{49F2C5D3-DF9D-D756-4059-559FC0AF0882}"/>
                </a:ext>
              </a:extLst>
            </p:cNvPr>
            <p:cNvSpPr/>
            <p:nvPr/>
          </p:nvSpPr>
          <p:spPr>
            <a:xfrm>
              <a:off x="838200" y="5875510"/>
              <a:ext cx="381000" cy="381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a:t>
              </a:r>
            </a:p>
          </p:txBody>
        </p:sp>
        <p:sp>
          <p:nvSpPr>
            <p:cNvPr id="41" name="Oval 40">
              <a:extLst>
                <a:ext uri="{FF2B5EF4-FFF2-40B4-BE49-F238E27FC236}">
                  <a16:creationId xmlns:a16="http://schemas.microsoft.com/office/drawing/2014/main" id="{B7FDA2FF-352B-657C-2570-E80D4AF87CFA}"/>
                </a:ext>
              </a:extLst>
            </p:cNvPr>
            <p:cNvSpPr/>
            <p:nvPr/>
          </p:nvSpPr>
          <p:spPr>
            <a:xfrm>
              <a:off x="1818811" y="5875510"/>
              <a:ext cx="381000" cy="3810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sp>
          <p:nvSpPr>
            <p:cNvPr id="42" name="Oval 41">
              <a:extLst>
                <a:ext uri="{FF2B5EF4-FFF2-40B4-BE49-F238E27FC236}">
                  <a16:creationId xmlns:a16="http://schemas.microsoft.com/office/drawing/2014/main" id="{67B33257-77A3-DAFE-982D-3AB419C47E97}"/>
                </a:ext>
              </a:extLst>
            </p:cNvPr>
            <p:cNvSpPr/>
            <p:nvPr/>
          </p:nvSpPr>
          <p:spPr>
            <a:xfrm>
              <a:off x="2799422" y="5875510"/>
              <a:ext cx="381000" cy="381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a:t>
              </a:r>
            </a:p>
          </p:txBody>
        </p:sp>
        <p:sp>
          <p:nvSpPr>
            <p:cNvPr id="43" name="Oval 42">
              <a:extLst>
                <a:ext uri="{FF2B5EF4-FFF2-40B4-BE49-F238E27FC236}">
                  <a16:creationId xmlns:a16="http://schemas.microsoft.com/office/drawing/2014/main" id="{6459709A-9040-CC76-F5D7-C4592118D3B0}"/>
                </a:ext>
              </a:extLst>
            </p:cNvPr>
            <p:cNvSpPr/>
            <p:nvPr/>
          </p:nvSpPr>
          <p:spPr>
            <a:xfrm>
              <a:off x="3780033" y="5873370"/>
              <a:ext cx="381000" cy="3810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44" name="Oval 43">
              <a:extLst>
                <a:ext uri="{FF2B5EF4-FFF2-40B4-BE49-F238E27FC236}">
                  <a16:creationId xmlns:a16="http://schemas.microsoft.com/office/drawing/2014/main" id="{6BC19673-D823-10AC-CB42-FC568E280EC9}"/>
                </a:ext>
              </a:extLst>
            </p:cNvPr>
            <p:cNvSpPr/>
            <p:nvPr/>
          </p:nvSpPr>
          <p:spPr>
            <a:xfrm>
              <a:off x="4760644" y="587337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sp>
          <p:nvSpPr>
            <p:cNvPr id="45" name="Oval 44">
              <a:extLst>
                <a:ext uri="{FF2B5EF4-FFF2-40B4-BE49-F238E27FC236}">
                  <a16:creationId xmlns:a16="http://schemas.microsoft.com/office/drawing/2014/main" id="{0CA25331-8CB0-EAEE-E93E-DA426A6BE734}"/>
                </a:ext>
              </a:extLst>
            </p:cNvPr>
            <p:cNvSpPr/>
            <p:nvPr/>
          </p:nvSpPr>
          <p:spPr>
            <a:xfrm>
              <a:off x="5741255" y="587337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46" name="Oval 45">
              <a:extLst>
                <a:ext uri="{FF2B5EF4-FFF2-40B4-BE49-F238E27FC236}">
                  <a16:creationId xmlns:a16="http://schemas.microsoft.com/office/drawing/2014/main" id="{4F1D3AFE-F635-4717-BB49-4A3EF4EF2615}"/>
                </a:ext>
              </a:extLst>
            </p:cNvPr>
            <p:cNvSpPr/>
            <p:nvPr/>
          </p:nvSpPr>
          <p:spPr>
            <a:xfrm>
              <a:off x="6721866" y="5873370"/>
              <a:ext cx="3810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a:t>
              </a:r>
            </a:p>
          </p:txBody>
        </p:sp>
        <p:cxnSp>
          <p:nvCxnSpPr>
            <p:cNvPr id="49" name="Straight Connector 48">
              <a:extLst>
                <a:ext uri="{FF2B5EF4-FFF2-40B4-BE49-F238E27FC236}">
                  <a16:creationId xmlns:a16="http://schemas.microsoft.com/office/drawing/2014/main" id="{B18F2E0C-3FFE-E1A1-AF9D-DE4DAAC546D8}"/>
                </a:ext>
              </a:extLst>
            </p:cNvPr>
            <p:cNvCxnSpPr>
              <a:stCxn id="40" idx="6"/>
              <a:endCxn id="41" idx="2"/>
            </p:cNvCxnSpPr>
            <p:nvPr/>
          </p:nvCxnSpPr>
          <p:spPr>
            <a:xfrm>
              <a:off x="1219200" y="606601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CA63BE-7463-5173-0D96-1A155C0FE1D6}"/>
                </a:ext>
              </a:extLst>
            </p:cNvPr>
            <p:cNvCxnSpPr>
              <a:stCxn id="41" idx="6"/>
              <a:endCxn id="42" idx="2"/>
            </p:cNvCxnSpPr>
            <p:nvPr/>
          </p:nvCxnSpPr>
          <p:spPr>
            <a:xfrm>
              <a:off x="2199811" y="606601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E15836F-3967-8623-0221-12B6AFDB2029}"/>
                </a:ext>
              </a:extLst>
            </p:cNvPr>
            <p:cNvCxnSpPr>
              <a:stCxn id="42" idx="6"/>
              <a:endCxn id="43" idx="2"/>
            </p:cNvCxnSpPr>
            <p:nvPr/>
          </p:nvCxnSpPr>
          <p:spPr>
            <a:xfrm flipV="1">
              <a:off x="3180422" y="6063870"/>
              <a:ext cx="599611" cy="214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525B38D-FAA5-7C3B-6CA9-419A85680676}"/>
                </a:ext>
              </a:extLst>
            </p:cNvPr>
            <p:cNvCxnSpPr>
              <a:stCxn id="43" idx="6"/>
              <a:endCxn id="44" idx="2"/>
            </p:cNvCxnSpPr>
            <p:nvPr/>
          </p:nvCxnSpPr>
          <p:spPr>
            <a:xfrm>
              <a:off x="4161033" y="606387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674F7D6-336B-10C8-95CF-CB179544644C}"/>
                </a:ext>
              </a:extLst>
            </p:cNvPr>
            <p:cNvCxnSpPr>
              <a:stCxn id="44" idx="6"/>
              <a:endCxn id="45" idx="2"/>
            </p:cNvCxnSpPr>
            <p:nvPr/>
          </p:nvCxnSpPr>
          <p:spPr>
            <a:xfrm>
              <a:off x="5141644" y="6063870"/>
              <a:ext cx="59961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012CB46-F6D0-3E4C-ABD3-27856A915E48}"/>
                </a:ext>
              </a:extLst>
            </p:cNvPr>
            <p:cNvCxnSpPr>
              <a:stCxn id="45" idx="6"/>
              <a:endCxn id="46" idx="2"/>
            </p:cNvCxnSpPr>
            <p:nvPr/>
          </p:nvCxnSpPr>
          <p:spPr>
            <a:xfrm>
              <a:off x="6122255" y="6063870"/>
              <a:ext cx="599611"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5" name="TextBox 24">
            <a:extLst>
              <a:ext uri="{FF2B5EF4-FFF2-40B4-BE49-F238E27FC236}">
                <a16:creationId xmlns:a16="http://schemas.microsoft.com/office/drawing/2014/main" id="{91C15E72-7824-4A40-FA8D-59A5E4A6E764}"/>
              </a:ext>
            </a:extLst>
          </p:cNvPr>
          <p:cNvSpPr txBox="1"/>
          <p:nvPr/>
        </p:nvSpPr>
        <p:spPr>
          <a:xfrm>
            <a:off x="457200" y="3168016"/>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Is it possible to increase the height than 6 with 7 nodes?</a:t>
            </a:r>
            <a:endParaRPr lang="en-US" sz="2200" b="1" dirty="0">
              <a:latin typeface="Times New Roman" pitchFamily="18" charset="0"/>
              <a:cs typeface="Times New Roman" pitchFamily="18" charset="0"/>
            </a:endParaRPr>
          </a:p>
        </p:txBody>
      </p:sp>
      <p:sp>
        <p:nvSpPr>
          <p:cNvPr id="47" name="TextBox 46">
            <a:extLst>
              <a:ext uri="{FF2B5EF4-FFF2-40B4-BE49-F238E27FC236}">
                <a16:creationId xmlns:a16="http://schemas.microsoft.com/office/drawing/2014/main" id="{861AA31B-9938-1B35-88AF-B94EE963F318}"/>
              </a:ext>
            </a:extLst>
          </p:cNvPr>
          <p:cNvSpPr txBox="1"/>
          <p:nvPr/>
        </p:nvSpPr>
        <p:spPr>
          <a:xfrm>
            <a:off x="914400" y="3676473"/>
            <a:ext cx="80010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a:t>
            </a:r>
            <a:endParaRPr lang="en-US" sz="2200" b="1" dirty="0">
              <a:latin typeface="Times New Roman" pitchFamily="18" charset="0"/>
              <a:cs typeface="Times New Roman" pitchFamily="18" charset="0"/>
            </a:endParaRPr>
          </a:p>
        </p:txBody>
      </p:sp>
      <p:sp>
        <p:nvSpPr>
          <p:cNvPr id="48" name="TextBox 47">
            <a:extLst>
              <a:ext uri="{FF2B5EF4-FFF2-40B4-BE49-F238E27FC236}">
                <a16:creationId xmlns:a16="http://schemas.microsoft.com/office/drawing/2014/main" id="{E9D44447-9207-AE4B-4114-9F64E5099AAE}"/>
              </a:ext>
            </a:extLst>
          </p:cNvPr>
          <p:cNvSpPr txBox="1"/>
          <p:nvPr/>
        </p:nvSpPr>
        <p:spPr>
          <a:xfrm>
            <a:off x="457200" y="4128538"/>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maximum height of a tree with n nodes can be n-1</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1780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47" grpId="0"/>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ORDERED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An ordered rooted tree is a rooted tree where the children of each internal vertex are ordered. Ordered rooted trees are drawn so that the children of each internal vertex are shown in order from left to right.</a:t>
            </a:r>
            <a:endParaRPr lang="en-US" sz="2200" b="1"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91C15E72-7824-4A40-FA8D-59A5E4A6E764}"/>
              </a:ext>
            </a:extLst>
          </p:cNvPr>
          <p:cNvSpPr txBox="1"/>
          <p:nvPr/>
        </p:nvSpPr>
        <p:spPr>
          <a:xfrm>
            <a:off x="457200" y="3028324"/>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In an ordered binary tree (usually called just a binary tree), if an internal vertex has two children, the first child is called the </a:t>
            </a:r>
            <a:r>
              <a:rPr lang="en-US" sz="2200" b="1" dirty="0">
                <a:latin typeface="Times New Roman" panose="02020603050405020304" pitchFamily="18" charset="0"/>
                <a:cs typeface="Times New Roman" panose="02020603050405020304" pitchFamily="18" charset="0"/>
              </a:rPr>
              <a:t>left child </a:t>
            </a:r>
            <a:r>
              <a:rPr lang="en-US" sz="2200" dirty="0">
                <a:latin typeface="Times New Roman" panose="02020603050405020304" pitchFamily="18" charset="0"/>
                <a:cs typeface="Times New Roman" panose="02020603050405020304" pitchFamily="18" charset="0"/>
              </a:rPr>
              <a:t>and the second child is called the </a:t>
            </a:r>
            <a:r>
              <a:rPr lang="en-US" sz="2200" b="1" dirty="0">
                <a:latin typeface="Times New Roman" panose="02020603050405020304" pitchFamily="18" charset="0"/>
                <a:cs typeface="Times New Roman" panose="02020603050405020304" pitchFamily="18" charset="0"/>
              </a:rPr>
              <a:t>right child</a:t>
            </a:r>
            <a:r>
              <a:rPr lang="en-US" sz="2200" dirty="0">
                <a:latin typeface="Times New Roman" panose="02020603050405020304" pitchFamily="18" charset="0"/>
                <a:cs typeface="Times New Roman" panose="02020603050405020304" pitchFamily="18" charset="0"/>
              </a:rPr>
              <a:t>.</a:t>
            </a:r>
            <a:endParaRPr lang="en-US" sz="2200" b="1" dirty="0">
              <a:latin typeface="Times New Roman" pitchFamily="18" charset="0"/>
              <a:cs typeface="Times New Roman" pitchFamily="18" charset="0"/>
            </a:endParaRPr>
          </a:p>
        </p:txBody>
      </p:sp>
      <p:sp>
        <p:nvSpPr>
          <p:cNvPr id="48" name="TextBox 47">
            <a:extLst>
              <a:ext uri="{FF2B5EF4-FFF2-40B4-BE49-F238E27FC236}">
                <a16:creationId xmlns:a16="http://schemas.microsoft.com/office/drawing/2014/main" id="{E9D44447-9207-AE4B-4114-9F64E5099AAE}"/>
              </a:ext>
            </a:extLst>
          </p:cNvPr>
          <p:cNvSpPr txBox="1"/>
          <p:nvPr/>
        </p:nvSpPr>
        <p:spPr>
          <a:xfrm>
            <a:off x="457200" y="4392085"/>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tree rooted at the left child of a vertex is called the </a:t>
            </a:r>
            <a:r>
              <a:rPr lang="en-US" sz="2200" b="1" dirty="0">
                <a:latin typeface="Times New Roman" panose="02020603050405020304" pitchFamily="18" charset="0"/>
                <a:cs typeface="Times New Roman" panose="02020603050405020304" pitchFamily="18" charset="0"/>
              </a:rPr>
              <a:t>left subtree</a:t>
            </a:r>
            <a:r>
              <a:rPr lang="en-US" sz="2200" dirty="0">
                <a:latin typeface="Times New Roman" panose="02020603050405020304" pitchFamily="18" charset="0"/>
                <a:cs typeface="Times New Roman" panose="02020603050405020304" pitchFamily="18" charset="0"/>
              </a:rPr>
              <a:t> of this vertex, and the tree rooted at the right child of a vertex is called the </a:t>
            </a:r>
            <a:r>
              <a:rPr lang="en-US" sz="2200" b="1" dirty="0">
                <a:latin typeface="Times New Roman" panose="02020603050405020304" pitchFamily="18" charset="0"/>
                <a:cs typeface="Times New Roman" panose="02020603050405020304" pitchFamily="18" charset="0"/>
              </a:rPr>
              <a:t>right subtree</a:t>
            </a:r>
            <a:r>
              <a:rPr lang="en-US" sz="2200" dirty="0">
                <a:latin typeface="Times New Roman" panose="02020603050405020304" pitchFamily="18" charset="0"/>
                <a:cs typeface="Times New Roman" panose="02020603050405020304" pitchFamily="18" charset="0"/>
              </a:rPr>
              <a:t> of the vertex.</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214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ORDERED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An ordered rooted tree is a rooted tree where the children of each internal vertex are ordered. Ordered rooted trees are drawn so that the children of each internal vertex are shown in order from left to right.</a:t>
            </a:r>
            <a:endParaRPr lang="en-US" sz="2200" b="1" dirty="0">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91C15E72-7824-4A40-FA8D-59A5E4A6E764}"/>
              </a:ext>
            </a:extLst>
          </p:cNvPr>
          <p:cNvSpPr txBox="1"/>
          <p:nvPr/>
        </p:nvSpPr>
        <p:spPr>
          <a:xfrm>
            <a:off x="457200" y="3028324"/>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In an ordered binary tree (usually called just a binary tree), if an internal vertex has two children, the first child is called the </a:t>
            </a:r>
            <a:r>
              <a:rPr lang="en-US" sz="2200" b="1" dirty="0">
                <a:latin typeface="Times New Roman" panose="02020603050405020304" pitchFamily="18" charset="0"/>
                <a:cs typeface="Times New Roman" panose="02020603050405020304" pitchFamily="18" charset="0"/>
              </a:rPr>
              <a:t>left child </a:t>
            </a:r>
            <a:r>
              <a:rPr lang="en-US" sz="2200" dirty="0">
                <a:latin typeface="Times New Roman" panose="02020603050405020304" pitchFamily="18" charset="0"/>
                <a:cs typeface="Times New Roman" panose="02020603050405020304" pitchFamily="18" charset="0"/>
              </a:rPr>
              <a:t>and the second child is called the </a:t>
            </a:r>
            <a:r>
              <a:rPr lang="en-US" sz="2200" b="1" dirty="0">
                <a:latin typeface="Times New Roman" panose="02020603050405020304" pitchFamily="18" charset="0"/>
                <a:cs typeface="Times New Roman" panose="02020603050405020304" pitchFamily="18" charset="0"/>
              </a:rPr>
              <a:t>right child</a:t>
            </a:r>
            <a:r>
              <a:rPr lang="en-US" sz="2200" dirty="0">
                <a:latin typeface="Times New Roman" panose="02020603050405020304" pitchFamily="18" charset="0"/>
                <a:cs typeface="Times New Roman" panose="02020603050405020304" pitchFamily="18" charset="0"/>
              </a:rPr>
              <a:t>.</a:t>
            </a:r>
            <a:endParaRPr lang="en-US" sz="2200" b="1" dirty="0">
              <a:latin typeface="Times New Roman" pitchFamily="18" charset="0"/>
              <a:cs typeface="Times New Roman" pitchFamily="18" charset="0"/>
            </a:endParaRPr>
          </a:p>
        </p:txBody>
      </p:sp>
      <p:sp>
        <p:nvSpPr>
          <p:cNvPr id="48" name="TextBox 47">
            <a:extLst>
              <a:ext uri="{FF2B5EF4-FFF2-40B4-BE49-F238E27FC236}">
                <a16:creationId xmlns:a16="http://schemas.microsoft.com/office/drawing/2014/main" id="{E9D44447-9207-AE4B-4114-9F64E5099AAE}"/>
              </a:ext>
            </a:extLst>
          </p:cNvPr>
          <p:cNvSpPr txBox="1"/>
          <p:nvPr/>
        </p:nvSpPr>
        <p:spPr>
          <a:xfrm>
            <a:off x="457200" y="4392085"/>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tree rooted at the left child of a vertex is called the </a:t>
            </a:r>
            <a:r>
              <a:rPr lang="en-US" sz="2200" b="1" dirty="0">
                <a:latin typeface="Times New Roman" panose="02020603050405020304" pitchFamily="18" charset="0"/>
                <a:cs typeface="Times New Roman" panose="02020603050405020304" pitchFamily="18" charset="0"/>
              </a:rPr>
              <a:t>left subtree</a:t>
            </a:r>
            <a:r>
              <a:rPr lang="en-US" sz="2200" dirty="0">
                <a:latin typeface="Times New Roman" panose="02020603050405020304" pitchFamily="18" charset="0"/>
                <a:cs typeface="Times New Roman" panose="02020603050405020304" pitchFamily="18" charset="0"/>
              </a:rPr>
              <a:t> of this vertex, and the tree rooted at the right child of a vertex is called the </a:t>
            </a:r>
            <a:r>
              <a:rPr lang="en-US" sz="2200" b="1" dirty="0">
                <a:latin typeface="Times New Roman" panose="02020603050405020304" pitchFamily="18" charset="0"/>
                <a:cs typeface="Times New Roman" panose="02020603050405020304" pitchFamily="18" charset="0"/>
              </a:rPr>
              <a:t>right subtree</a:t>
            </a:r>
            <a:r>
              <a:rPr lang="en-US" sz="2200" dirty="0">
                <a:latin typeface="Times New Roman" panose="02020603050405020304" pitchFamily="18" charset="0"/>
                <a:cs typeface="Times New Roman" panose="02020603050405020304" pitchFamily="18" charset="0"/>
              </a:rPr>
              <a:t> of the vertex.</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0706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TREE TRAVERSAL</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Procedures for systematically visiting every vertex of an ordered rooted tree are called traversal algorithms</a:t>
            </a:r>
            <a:endParaRPr lang="en-US" sz="2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913B2F5-AD06-93E8-0A95-F28932F953DC}"/>
              </a:ext>
            </a:extLst>
          </p:cNvPr>
          <p:cNvSpPr txBox="1"/>
          <p:nvPr/>
        </p:nvSpPr>
        <p:spPr>
          <a:xfrm>
            <a:off x="838200" y="2514600"/>
            <a:ext cx="28194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Preorder Traversal </a:t>
            </a:r>
            <a:endParaRPr lang="en-US" sz="22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83FA9D10-D103-1E92-E1D8-DBB68BB8086F}"/>
              </a:ext>
            </a:extLst>
          </p:cNvPr>
          <p:cNvSpPr txBox="1"/>
          <p:nvPr/>
        </p:nvSpPr>
        <p:spPr>
          <a:xfrm>
            <a:off x="838200" y="3014246"/>
            <a:ext cx="28194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Inorder</a:t>
            </a:r>
            <a:r>
              <a:rPr lang="en-US" sz="2200" dirty="0">
                <a:latin typeface="Times New Roman" panose="02020603050405020304" pitchFamily="18" charset="0"/>
                <a:cs typeface="Times New Roman" panose="02020603050405020304" pitchFamily="18" charset="0"/>
              </a:rPr>
              <a:t> Traversal </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783BF697-2E68-6203-F54B-85733710B1AB}"/>
              </a:ext>
            </a:extLst>
          </p:cNvPr>
          <p:cNvSpPr txBox="1"/>
          <p:nvPr/>
        </p:nvSpPr>
        <p:spPr>
          <a:xfrm>
            <a:off x="841159" y="3513892"/>
            <a:ext cx="28194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Postorder</a:t>
            </a:r>
            <a:r>
              <a:rPr lang="en-US" sz="2200" dirty="0">
                <a:latin typeface="Times New Roman" panose="02020603050405020304" pitchFamily="18" charset="0"/>
                <a:cs typeface="Times New Roman" panose="02020603050405020304" pitchFamily="18" charset="0"/>
              </a:rPr>
              <a:t> Traversal </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1394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PREORDER TRAVERSAL</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First visit: parent</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021361C-A00B-6E03-6677-47DF60511846}"/>
              </a:ext>
            </a:extLst>
          </p:cNvPr>
          <p:cNvSpPr txBox="1"/>
          <p:nvPr/>
        </p:nvSpPr>
        <p:spPr>
          <a:xfrm>
            <a:off x="457200" y="2120443"/>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Second visit: Left sub tree</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4DDC12B5-66C1-DB75-4924-5900BD901FB8}"/>
              </a:ext>
            </a:extLst>
          </p:cNvPr>
          <p:cNvSpPr txBox="1"/>
          <p:nvPr/>
        </p:nvSpPr>
        <p:spPr>
          <a:xfrm>
            <a:off x="477982" y="2578341"/>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Third visit: Right sub tree</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7898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F837F7-64CD-90A8-B99D-C970DE65032A}"/>
              </a:ext>
            </a:extLst>
          </p:cNvPr>
          <p:cNvSpPr>
            <a:spLocks noGrp="1"/>
          </p:cNvSpPr>
          <p:nvPr>
            <p:ph type="title"/>
          </p:nvPr>
        </p:nvSpPr>
        <p:spPr/>
        <p:txBody>
          <a:bodyPr/>
          <a:lstStyle/>
          <a:p>
            <a:r>
              <a:rPr lang="en-US" dirty="0"/>
              <a:t>TEXT  BOOKS</a:t>
            </a:r>
          </a:p>
        </p:txBody>
      </p:sp>
      <p:sp>
        <p:nvSpPr>
          <p:cNvPr id="6" name="TextBox 5">
            <a:extLst>
              <a:ext uri="{FF2B5EF4-FFF2-40B4-BE49-F238E27FC236}">
                <a16:creationId xmlns:a16="http://schemas.microsoft.com/office/drawing/2014/main" id="{D57FC25D-4EC6-6900-4712-FF4CE19244A1}"/>
              </a:ext>
            </a:extLst>
          </p:cNvPr>
          <p:cNvSpPr txBox="1"/>
          <p:nvPr/>
        </p:nvSpPr>
        <p:spPr>
          <a:xfrm>
            <a:off x="457201" y="1676400"/>
            <a:ext cx="8229599" cy="769441"/>
          </a:xfrm>
          <a:prstGeom prst="rect">
            <a:avLst/>
          </a:prstGeom>
          <a:noFill/>
          <a:ln w="28575">
            <a:solidFill>
              <a:srgbClr val="FF0000"/>
            </a:solidFill>
          </a:ln>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 and its Applications</a:t>
            </a:r>
            <a:r>
              <a:rPr lang="en-US" sz="2200" dirty="0">
                <a:latin typeface="Times New Roman" panose="02020603050405020304" pitchFamily="18" charset="0"/>
                <a:cs typeface="Times New Roman" panose="02020603050405020304" pitchFamily="18" charset="0"/>
              </a:rPr>
              <a:t>, 7th Edition by K. Rosen, McGraw Hill</a:t>
            </a:r>
          </a:p>
        </p:txBody>
      </p:sp>
      <p:sp>
        <p:nvSpPr>
          <p:cNvPr id="7" name="TextBox 6">
            <a:extLst>
              <a:ext uri="{FF2B5EF4-FFF2-40B4-BE49-F238E27FC236}">
                <a16:creationId xmlns:a16="http://schemas.microsoft.com/office/drawing/2014/main" id="{42C3A3BF-0F72-E11D-88C9-267DF2298BCB}"/>
              </a:ext>
            </a:extLst>
          </p:cNvPr>
          <p:cNvSpPr txBox="1"/>
          <p:nvPr/>
        </p:nvSpPr>
        <p:spPr>
          <a:xfrm>
            <a:off x="457201" y="2638063"/>
            <a:ext cx="8229600" cy="769441"/>
          </a:xfrm>
          <a:prstGeom prst="rect">
            <a:avLst/>
          </a:prstGeom>
          <a:noFill/>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 with Applications</a:t>
            </a:r>
            <a:r>
              <a:rPr lang="en-US" sz="2200" dirty="0">
                <a:latin typeface="Times New Roman" panose="02020603050405020304" pitchFamily="18" charset="0"/>
                <a:cs typeface="Times New Roman" panose="02020603050405020304" pitchFamily="18" charset="0"/>
              </a:rPr>
              <a:t>, 5th Edition by Susanna S. Epp Gagne</a:t>
            </a:r>
            <a:endParaRPr lang="en-US" sz="2200" dirty="0">
              <a:solidFill>
                <a:srgbClr val="C0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8BAECA35-8551-CE88-5EF4-949E6A1B5D92}"/>
              </a:ext>
            </a:extLst>
          </p:cNvPr>
          <p:cNvSpPr txBox="1"/>
          <p:nvPr/>
        </p:nvSpPr>
        <p:spPr>
          <a:xfrm>
            <a:off x="457200" y="3623452"/>
            <a:ext cx="6531429" cy="430887"/>
          </a:xfrm>
          <a:prstGeom prst="rect">
            <a:avLst/>
          </a:prstGeom>
          <a:noFill/>
        </p:spPr>
        <p:txBody>
          <a:bodyPr wrap="square" rtlCol="0">
            <a:spAutoFit/>
          </a:bodyPr>
          <a:lstStyle/>
          <a:p>
            <a:pPr marL="285750" indent="-285750" algn="just">
              <a:buFont typeface="Wingdings" pitchFamily="2" charset="2"/>
              <a:buChar char="q"/>
            </a:pPr>
            <a:r>
              <a:rPr lang="en-US" sz="2200" i="1" dirty="0">
                <a:latin typeface="Times New Roman" panose="02020603050405020304" pitchFamily="18" charset="0"/>
                <a:cs typeface="Times New Roman" panose="02020603050405020304" pitchFamily="18" charset="0"/>
              </a:rPr>
              <a:t>Discrete Mathematics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Schaum's</a:t>
            </a:r>
            <a:r>
              <a:rPr lang="en-US" sz="2200" dirty="0">
                <a:latin typeface="Times New Roman" panose="02020603050405020304" pitchFamily="18" charset="0"/>
                <a:cs typeface="Times New Roman" panose="02020603050405020304" pitchFamily="18" charset="0"/>
              </a:rPr>
              <a:t> outlines, 4th edition</a:t>
            </a:r>
            <a:endParaRPr lang="en-US" sz="2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8639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PREORDER TRAVERSAL</a:t>
            </a:r>
          </a:p>
        </p:txBody>
      </p:sp>
      <p:sp>
        <p:nvSpPr>
          <p:cNvPr id="3" name="Oval 2">
            <a:extLst>
              <a:ext uri="{FF2B5EF4-FFF2-40B4-BE49-F238E27FC236}">
                <a16:creationId xmlns:a16="http://schemas.microsoft.com/office/drawing/2014/main" id="{8DAA4D90-AF91-0CF4-1274-329FA14B89F0}"/>
              </a:ext>
            </a:extLst>
          </p:cNvPr>
          <p:cNvSpPr/>
          <p:nvPr/>
        </p:nvSpPr>
        <p:spPr>
          <a:xfrm>
            <a:off x="3810000" y="1828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a:t>
            </a:r>
          </a:p>
        </p:txBody>
      </p:sp>
      <p:sp>
        <p:nvSpPr>
          <p:cNvPr id="4" name="Oval 3">
            <a:extLst>
              <a:ext uri="{FF2B5EF4-FFF2-40B4-BE49-F238E27FC236}">
                <a16:creationId xmlns:a16="http://schemas.microsoft.com/office/drawing/2014/main" id="{DC55C411-59E0-6774-AD22-70A3368A1C88}"/>
              </a:ext>
            </a:extLst>
          </p:cNvPr>
          <p:cNvSpPr/>
          <p:nvPr/>
        </p:nvSpPr>
        <p:spPr>
          <a:xfrm>
            <a:off x="3048000" y="26670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DFA134B4-9FB1-7D86-A314-9464B9E80428}"/>
              </a:ext>
            </a:extLst>
          </p:cNvPr>
          <p:cNvSpPr/>
          <p:nvPr/>
        </p:nvSpPr>
        <p:spPr>
          <a:xfrm>
            <a:off x="4724400" y="26670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9" name="Oval 8">
            <a:extLst>
              <a:ext uri="{FF2B5EF4-FFF2-40B4-BE49-F238E27FC236}">
                <a16:creationId xmlns:a16="http://schemas.microsoft.com/office/drawing/2014/main" id="{BBD342A3-7558-F903-2CDE-54DDB7AE4765}"/>
              </a:ext>
            </a:extLst>
          </p:cNvPr>
          <p:cNvSpPr/>
          <p:nvPr/>
        </p:nvSpPr>
        <p:spPr>
          <a:xfrm>
            <a:off x="2362200" y="3733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a:t>
            </a:r>
          </a:p>
        </p:txBody>
      </p:sp>
      <p:sp>
        <p:nvSpPr>
          <p:cNvPr id="10" name="Oval 9">
            <a:extLst>
              <a:ext uri="{FF2B5EF4-FFF2-40B4-BE49-F238E27FC236}">
                <a16:creationId xmlns:a16="http://schemas.microsoft.com/office/drawing/2014/main" id="{E3889BE2-F57E-E8FF-9461-2D940546123B}"/>
              </a:ext>
            </a:extLst>
          </p:cNvPr>
          <p:cNvSpPr/>
          <p:nvPr/>
        </p:nvSpPr>
        <p:spPr>
          <a:xfrm>
            <a:off x="3048000" y="4495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X</a:t>
            </a:r>
          </a:p>
        </p:txBody>
      </p:sp>
      <p:sp>
        <p:nvSpPr>
          <p:cNvPr id="11" name="Oval 10">
            <a:extLst>
              <a:ext uri="{FF2B5EF4-FFF2-40B4-BE49-F238E27FC236}">
                <a16:creationId xmlns:a16="http://schemas.microsoft.com/office/drawing/2014/main" id="{9B53B46F-77F3-3AAF-1764-E7778B58DA7F}"/>
              </a:ext>
            </a:extLst>
          </p:cNvPr>
          <p:cNvSpPr/>
          <p:nvPr/>
        </p:nvSpPr>
        <p:spPr>
          <a:xfrm>
            <a:off x="4267200" y="3733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12" name="Oval 11">
            <a:extLst>
              <a:ext uri="{FF2B5EF4-FFF2-40B4-BE49-F238E27FC236}">
                <a16:creationId xmlns:a16="http://schemas.microsoft.com/office/drawing/2014/main" id="{77CE1BF0-D667-557A-2CF5-5A3B7773AA57}"/>
              </a:ext>
            </a:extLst>
          </p:cNvPr>
          <p:cNvSpPr/>
          <p:nvPr/>
        </p:nvSpPr>
        <p:spPr>
          <a:xfrm>
            <a:off x="3810000" y="4495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sp>
        <p:nvSpPr>
          <p:cNvPr id="13" name="Oval 12">
            <a:extLst>
              <a:ext uri="{FF2B5EF4-FFF2-40B4-BE49-F238E27FC236}">
                <a16:creationId xmlns:a16="http://schemas.microsoft.com/office/drawing/2014/main" id="{1068F913-4239-1EA8-BEB9-984E5123D602}"/>
              </a:ext>
            </a:extLst>
          </p:cNvPr>
          <p:cNvSpPr/>
          <p:nvPr/>
        </p:nvSpPr>
        <p:spPr>
          <a:xfrm>
            <a:off x="4953000" y="4495800"/>
            <a:ext cx="457200" cy="457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cxnSp>
        <p:nvCxnSpPr>
          <p:cNvPr id="15" name="Straight Connector 14">
            <a:extLst>
              <a:ext uri="{FF2B5EF4-FFF2-40B4-BE49-F238E27FC236}">
                <a16:creationId xmlns:a16="http://schemas.microsoft.com/office/drawing/2014/main" id="{734462A6-41AC-15E2-9C3A-F15104ABAE3D}"/>
              </a:ext>
            </a:extLst>
          </p:cNvPr>
          <p:cNvCxnSpPr>
            <a:stCxn id="3" idx="2"/>
            <a:endCxn id="4" idx="0"/>
          </p:cNvCxnSpPr>
          <p:nvPr/>
        </p:nvCxnSpPr>
        <p:spPr>
          <a:xfrm flipH="1">
            <a:off x="3276600" y="20574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01772D-FDC4-F0DA-9A40-81CCD1033FD9}"/>
              </a:ext>
            </a:extLst>
          </p:cNvPr>
          <p:cNvCxnSpPr>
            <a:stCxn id="3" idx="6"/>
            <a:endCxn id="6" idx="0"/>
          </p:cNvCxnSpPr>
          <p:nvPr/>
        </p:nvCxnSpPr>
        <p:spPr>
          <a:xfrm>
            <a:off x="4267200" y="2057400"/>
            <a:ext cx="6858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E381E4-3920-0A2C-3624-A9DFE60D06AD}"/>
              </a:ext>
            </a:extLst>
          </p:cNvPr>
          <p:cNvCxnSpPr>
            <a:stCxn id="4" idx="2"/>
            <a:endCxn id="9" idx="0"/>
          </p:cNvCxnSpPr>
          <p:nvPr/>
        </p:nvCxnSpPr>
        <p:spPr>
          <a:xfrm flipH="1">
            <a:off x="2590800" y="2895600"/>
            <a:ext cx="4572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252153-AE62-3F0D-B813-E1885B6FB366}"/>
              </a:ext>
            </a:extLst>
          </p:cNvPr>
          <p:cNvCxnSpPr>
            <a:stCxn id="9" idx="5"/>
            <a:endCxn id="10" idx="1"/>
          </p:cNvCxnSpPr>
          <p:nvPr/>
        </p:nvCxnSpPr>
        <p:spPr>
          <a:xfrm>
            <a:off x="2752445" y="4124045"/>
            <a:ext cx="362510" cy="438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3B9AA3-801D-4D10-0106-C477E3EFBED8}"/>
              </a:ext>
            </a:extLst>
          </p:cNvPr>
          <p:cNvCxnSpPr>
            <a:stCxn id="6" idx="3"/>
            <a:endCxn id="11" idx="0"/>
          </p:cNvCxnSpPr>
          <p:nvPr/>
        </p:nvCxnSpPr>
        <p:spPr>
          <a:xfrm flipH="1">
            <a:off x="4495800" y="3057245"/>
            <a:ext cx="295555" cy="676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DAAEDD-B586-76DB-525A-9A59361D4662}"/>
              </a:ext>
            </a:extLst>
          </p:cNvPr>
          <p:cNvCxnSpPr>
            <a:stCxn id="11" idx="3"/>
            <a:endCxn id="12" idx="0"/>
          </p:cNvCxnSpPr>
          <p:nvPr/>
        </p:nvCxnSpPr>
        <p:spPr>
          <a:xfrm flipH="1">
            <a:off x="4038600" y="4124045"/>
            <a:ext cx="295555" cy="371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11F230-1505-10BC-DD97-A31D2083D2CD}"/>
              </a:ext>
            </a:extLst>
          </p:cNvPr>
          <p:cNvCxnSpPr>
            <a:stCxn id="11" idx="5"/>
            <a:endCxn id="13" idx="0"/>
          </p:cNvCxnSpPr>
          <p:nvPr/>
        </p:nvCxnSpPr>
        <p:spPr>
          <a:xfrm>
            <a:off x="4657445" y="4124045"/>
            <a:ext cx="524155" cy="371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225954D-0785-244B-84FB-776D8778B941}"/>
              </a:ext>
            </a:extLst>
          </p:cNvPr>
          <p:cNvSpPr txBox="1"/>
          <p:nvPr/>
        </p:nvSpPr>
        <p:spPr>
          <a:xfrm>
            <a:off x="4343400" y="1626513"/>
            <a:ext cx="764953"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Root</a:t>
            </a:r>
          </a:p>
        </p:txBody>
      </p:sp>
      <p:sp>
        <p:nvSpPr>
          <p:cNvPr id="29" name="TextBox 28">
            <a:extLst>
              <a:ext uri="{FF2B5EF4-FFF2-40B4-BE49-F238E27FC236}">
                <a16:creationId xmlns:a16="http://schemas.microsoft.com/office/drawing/2014/main" id="{AB2B23DA-81BE-C255-63E7-496AD2C9A9B8}"/>
              </a:ext>
            </a:extLst>
          </p:cNvPr>
          <p:cNvSpPr txBox="1"/>
          <p:nvPr/>
        </p:nvSpPr>
        <p:spPr>
          <a:xfrm>
            <a:off x="990600" y="5715000"/>
            <a:ext cx="372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C</a:t>
            </a:r>
          </a:p>
        </p:txBody>
      </p:sp>
      <p:sp>
        <p:nvSpPr>
          <p:cNvPr id="30" name="Oval 29">
            <a:extLst>
              <a:ext uri="{FF2B5EF4-FFF2-40B4-BE49-F238E27FC236}">
                <a16:creationId xmlns:a16="http://schemas.microsoft.com/office/drawing/2014/main" id="{B0FA0CEC-87C3-05C7-BFE2-7798A31C7486}"/>
              </a:ext>
            </a:extLst>
          </p:cNvPr>
          <p:cNvSpPr/>
          <p:nvPr/>
        </p:nvSpPr>
        <p:spPr>
          <a:xfrm>
            <a:off x="3810000" y="18288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a:t>
            </a:r>
          </a:p>
        </p:txBody>
      </p:sp>
      <p:sp>
        <p:nvSpPr>
          <p:cNvPr id="31" name="Oval 30">
            <a:extLst>
              <a:ext uri="{FF2B5EF4-FFF2-40B4-BE49-F238E27FC236}">
                <a16:creationId xmlns:a16="http://schemas.microsoft.com/office/drawing/2014/main" id="{A02C0507-3D5B-762E-2619-A4558FCBD85C}"/>
              </a:ext>
            </a:extLst>
          </p:cNvPr>
          <p:cNvSpPr/>
          <p:nvPr/>
        </p:nvSpPr>
        <p:spPr>
          <a:xfrm>
            <a:off x="3048000" y="26670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
            </a:r>
          </a:p>
        </p:txBody>
      </p:sp>
      <p:cxnSp>
        <p:nvCxnSpPr>
          <p:cNvPr id="33" name="Straight Arrow Connector 32">
            <a:extLst>
              <a:ext uri="{FF2B5EF4-FFF2-40B4-BE49-F238E27FC236}">
                <a16:creationId xmlns:a16="http://schemas.microsoft.com/office/drawing/2014/main" id="{76F18BD7-1C88-423F-C94F-C304E23BD9E6}"/>
              </a:ext>
            </a:extLst>
          </p:cNvPr>
          <p:cNvCxnSpPr>
            <a:stCxn id="30" idx="2"/>
            <a:endCxn id="31" idx="0"/>
          </p:cNvCxnSpPr>
          <p:nvPr/>
        </p:nvCxnSpPr>
        <p:spPr>
          <a:xfrm flipH="1">
            <a:off x="3276600" y="2057400"/>
            <a:ext cx="533400" cy="60960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B22C84E-8A9E-703E-3DAA-1563433B34B3}"/>
              </a:ext>
            </a:extLst>
          </p:cNvPr>
          <p:cNvSpPr txBox="1"/>
          <p:nvPr/>
        </p:nvSpPr>
        <p:spPr>
          <a:xfrm>
            <a:off x="1524000" y="57150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D</a:t>
            </a:r>
          </a:p>
        </p:txBody>
      </p:sp>
      <p:sp>
        <p:nvSpPr>
          <p:cNvPr id="35" name="Oval 34">
            <a:extLst>
              <a:ext uri="{FF2B5EF4-FFF2-40B4-BE49-F238E27FC236}">
                <a16:creationId xmlns:a16="http://schemas.microsoft.com/office/drawing/2014/main" id="{B29E9449-E73E-2712-AF29-DB7021996F52}"/>
              </a:ext>
            </a:extLst>
          </p:cNvPr>
          <p:cNvSpPr/>
          <p:nvPr/>
        </p:nvSpPr>
        <p:spPr>
          <a:xfrm>
            <a:off x="2362200" y="37338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a:t>
            </a:r>
          </a:p>
        </p:txBody>
      </p:sp>
      <p:cxnSp>
        <p:nvCxnSpPr>
          <p:cNvPr id="38" name="Straight Arrow Connector 37">
            <a:extLst>
              <a:ext uri="{FF2B5EF4-FFF2-40B4-BE49-F238E27FC236}">
                <a16:creationId xmlns:a16="http://schemas.microsoft.com/office/drawing/2014/main" id="{E99E06C0-A952-3017-476A-752FEE484B6E}"/>
              </a:ext>
            </a:extLst>
          </p:cNvPr>
          <p:cNvCxnSpPr>
            <a:stCxn id="31" idx="2"/>
            <a:endCxn id="35" idx="0"/>
          </p:cNvCxnSpPr>
          <p:nvPr/>
        </p:nvCxnSpPr>
        <p:spPr>
          <a:xfrm flipH="1">
            <a:off x="2590800" y="2895600"/>
            <a:ext cx="457200" cy="838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B92F35-2CE1-D484-C520-1A3F3F4CAD40}"/>
              </a:ext>
            </a:extLst>
          </p:cNvPr>
          <p:cNvSpPr txBox="1"/>
          <p:nvPr/>
        </p:nvSpPr>
        <p:spPr>
          <a:xfrm>
            <a:off x="2137951" y="57150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a:t>
            </a:r>
          </a:p>
        </p:txBody>
      </p:sp>
      <p:sp>
        <p:nvSpPr>
          <p:cNvPr id="40" name="Oval 39">
            <a:extLst>
              <a:ext uri="{FF2B5EF4-FFF2-40B4-BE49-F238E27FC236}">
                <a16:creationId xmlns:a16="http://schemas.microsoft.com/office/drawing/2014/main" id="{133C2DC0-7599-C2C2-89A6-02B0EFA5ED51}"/>
              </a:ext>
            </a:extLst>
          </p:cNvPr>
          <p:cNvSpPr/>
          <p:nvPr/>
        </p:nvSpPr>
        <p:spPr>
          <a:xfrm>
            <a:off x="3048000" y="4505045"/>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X</a:t>
            </a:r>
          </a:p>
        </p:txBody>
      </p:sp>
      <p:cxnSp>
        <p:nvCxnSpPr>
          <p:cNvPr id="42" name="Straight Arrow Connector 41">
            <a:extLst>
              <a:ext uri="{FF2B5EF4-FFF2-40B4-BE49-F238E27FC236}">
                <a16:creationId xmlns:a16="http://schemas.microsoft.com/office/drawing/2014/main" id="{AA8C2390-8AF0-6567-2A80-BA8185C6E336}"/>
              </a:ext>
            </a:extLst>
          </p:cNvPr>
          <p:cNvCxnSpPr>
            <a:stCxn id="35" idx="5"/>
            <a:endCxn id="40" idx="1"/>
          </p:cNvCxnSpPr>
          <p:nvPr/>
        </p:nvCxnSpPr>
        <p:spPr>
          <a:xfrm>
            <a:off x="2752445" y="4124045"/>
            <a:ext cx="362510" cy="4479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8405CAF-CF2C-83F9-27CE-B0140A9C2987}"/>
              </a:ext>
            </a:extLst>
          </p:cNvPr>
          <p:cNvSpPr txBox="1"/>
          <p:nvPr/>
        </p:nvSpPr>
        <p:spPr>
          <a:xfrm>
            <a:off x="2659752" y="5715000"/>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X</a:t>
            </a:r>
          </a:p>
        </p:txBody>
      </p:sp>
      <p:cxnSp>
        <p:nvCxnSpPr>
          <p:cNvPr id="45" name="Connector: Curved 44">
            <a:extLst>
              <a:ext uri="{FF2B5EF4-FFF2-40B4-BE49-F238E27FC236}">
                <a16:creationId xmlns:a16="http://schemas.microsoft.com/office/drawing/2014/main" id="{B0727C7A-39A5-FC1C-0DF6-5176BA2D1BE1}"/>
              </a:ext>
            </a:extLst>
          </p:cNvPr>
          <p:cNvCxnSpPr>
            <a:stCxn id="40" idx="0"/>
            <a:endCxn id="35" idx="6"/>
          </p:cNvCxnSpPr>
          <p:nvPr/>
        </p:nvCxnSpPr>
        <p:spPr>
          <a:xfrm rot="16200000" flipV="1">
            <a:off x="2776678" y="4005123"/>
            <a:ext cx="542645" cy="457200"/>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47C0CFDC-FD37-F44D-76C4-BB74E6F0C2D9}"/>
              </a:ext>
            </a:extLst>
          </p:cNvPr>
          <p:cNvCxnSpPr>
            <a:stCxn id="35" idx="6"/>
            <a:endCxn id="31" idx="4"/>
          </p:cNvCxnSpPr>
          <p:nvPr/>
        </p:nvCxnSpPr>
        <p:spPr>
          <a:xfrm flipV="1">
            <a:off x="2819400" y="3124200"/>
            <a:ext cx="457200" cy="838200"/>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51" name="Connector: Curved 50">
            <a:extLst>
              <a:ext uri="{FF2B5EF4-FFF2-40B4-BE49-F238E27FC236}">
                <a16:creationId xmlns:a16="http://schemas.microsoft.com/office/drawing/2014/main" id="{5C2A1329-755B-1AF4-8275-5D1340F4E9A0}"/>
              </a:ext>
            </a:extLst>
          </p:cNvPr>
          <p:cNvCxnSpPr>
            <a:stCxn id="31" idx="6"/>
            <a:endCxn id="30" idx="4"/>
          </p:cNvCxnSpPr>
          <p:nvPr/>
        </p:nvCxnSpPr>
        <p:spPr>
          <a:xfrm flipV="1">
            <a:off x="3505200" y="2286000"/>
            <a:ext cx="533400" cy="609600"/>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C3ADD5F-6B65-167F-06CA-295ABCF11248}"/>
              </a:ext>
            </a:extLst>
          </p:cNvPr>
          <p:cNvCxnSpPr>
            <a:stCxn id="30" idx="6"/>
            <a:endCxn id="6" idx="0"/>
          </p:cNvCxnSpPr>
          <p:nvPr/>
        </p:nvCxnSpPr>
        <p:spPr>
          <a:xfrm>
            <a:off x="4267200" y="2057400"/>
            <a:ext cx="685800" cy="609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3F8E47C-1E1B-5DB8-B830-2DD0D2C15237}"/>
              </a:ext>
            </a:extLst>
          </p:cNvPr>
          <p:cNvSpPr/>
          <p:nvPr/>
        </p:nvSpPr>
        <p:spPr>
          <a:xfrm>
            <a:off x="4724400" y="26670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R</a:t>
            </a:r>
          </a:p>
        </p:txBody>
      </p:sp>
      <p:sp>
        <p:nvSpPr>
          <p:cNvPr id="55" name="TextBox 54">
            <a:extLst>
              <a:ext uri="{FF2B5EF4-FFF2-40B4-BE49-F238E27FC236}">
                <a16:creationId xmlns:a16="http://schemas.microsoft.com/office/drawing/2014/main" id="{F46C5C82-E20A-6DF0-EB3B-862996A4F240}"/>
              </a:ext>
            </a:extLst>
          </p:cNvPr>
          <p:cNvSpPr txBox="1"/>
          <p:nvPr/>
        </p:nvSpPr>
        <p:spPr>
          <a:xfrm>
            <a:off x="3204270" y="5715000"/>
            <a:ext cx="372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a:t>
            </a:r>
          </a:p>
        </p:txBody>
      </p:sp>
      <p:sp>
        <p:nvSpPr>
          <p:cNvPr id="56" name="Oval 55">
            <a:extLst>
              <a:ext uri="{FF2B5EF4-FFF2-40B4-BE49-F238E27FC236}">
                <a16:creationId xmlns:a16="http://schemas.microsoft.com/office/drawing/2014/main" id="{BDAFC116-6FB9-6945-8575-A3D8D8F60101}"/>
              </a:ext>
            </a:extLst>
          </p:cNvPr>
          <p:cNvSpPr/>
          <p:nvPr/>
        </p:nvSpPr>
        <p:spPr>
          <a:xfrm>
            <a:off x="4267200" y="37338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cxnSp>
        <p:nvCxnSpPr>
          <p:cNvPr id="58" name="Straight Arrow Connector 57">
            <a:extLst>
              <a:ext uri="{FF2B5EF4-FFF2-40B4-BE49-F238E27FC236}">
                <a16:creationId xmlns:a16="http://schemas.microsoft.com/office/drawing/2014/main" id="{EC9915B0-5BC3-DDBC-B969-FB5DA7494911}"/>
              </a:ext>
            </a:extLst>
          </p:cNvPr>
          <p:cNvCxnSpPr>
            <a:stCxn id="54" idx="3"/>
            <a:endCxn id="56" idx="0"/>
          </p:cNvCxnSpPr>
          <p:nvPr/>
        </p:nvCxnSpPr>
        <p:spPr>
          <a:xfrm flipH="1">
            <a:off x="4495800" y="3057245"/>
            <a:ext cx="295555" cy="6765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3BA5799-8E3A-89A6-2AA9-D0F0E503B882}"/>
              </a:ext>
            </a:extLst>
          </p:cNvPr>
          <p:cNvSpPr txBox="1"/>
          <p:nvPr/>
        </p:nvSpPr>
        <p:spPr>
          <a:xfrm>
            <a:off x="3693499" y="5715000"/>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a:t>
            </a:r>
          </a:p>
        </p:txBody>
      </p:sp>
      <p:sp>
        <p:nvSpPr>
          <p:cNvPr id="60" name="Oval 59">
            <a:extLst>
              <a:ext uri="{FF2B5EF4-FFF2-40B4-BE49-F238E27FC236}">
                <a16:creationId xmlns:a16="http://schemas.microsoft.com/office/drawing/2014/main" id="{66A3AEDC-2DE3-6208-C7CC-87CF32E275E7}"/>
              </a:ext>
            </a:extLst>
          </p:cNvPr>
          <p:cNvSpPr/>
          <p:nvPr/>
        </p:nvSpPr>
        <p:spPr>
          <a:xfrm>
            <a:off x="3806659" y="44958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t>
            </a:r>
          </a:p>
        </p:txBody>
      </p:sp>
      <p:cxnSp>
        <p:nvCxnSpPr>
          <p:cNvPr id="62" name="Straight Arrow Connector 61">
            <a:extLst>
              <a:ext uri="{FF2B5EF4-FFF2-40B4-BE49-F238E27FC236}">
                <a16:creationId xmlns:a16="http://schemas.microsoft.com/office/drawing/2014/main" id="{BC8FBBC2-3EAF-984C-101F-D1E40A36F9C3}"/>
              </a:ext>
            </a:extLst>
          </p:cNvPr>
          <p:cNvCxnSpPr>
            <a:stCxn id="56" idx="3"/>
            <a:endCxn id="60" idx="0"/>
          </p:cNvCxnSpPr>
          <p:nvPr/>
        </p:nvCxnSpPr>
        <p:spPr>
          <a:xfrm flipH="1">
            <a:off x="4035259" y="4124045"/>
            <a:ext cx="298896" cy="371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E18C9F7-DB90-06DB-C7FC-33367EE00890}"/>
              </a:ext>
            </a:extLst>
          </p:cNvPr>
          <p:cNvSpPr txBox="1"/>
          <p:nvPr/>
        </p:nvSpPr>
        <p:spPr>
          <a:xfrm>
            <a:off x="4092979" y="5715000"/>
            <a:ext cx="43473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a:t>
            </a:r>
          </a:p>
        </p:txBody>
      </p:sp>
      <p:cxnSp>
        <p:nvCxnSpPr>
          <p:cNvPr id="65" name="Connector: Curved 64">
            <a:extLst>
              <a:ext uri="{FF2B5EF4-FFF2-40B4-BE49-F238E27FC236}">
                <a16:creationId xmlns:a16="http://schemas.microsoft.com/office/drawing/2014/main" id="{513A314D-9E5D-6EDE-A8E5-D07405607489}"/>
              </a:ext>
            </a:extLst>
          </p:cNvPr>
          <p:cNvCxnSpPr>
            <a:stCxn id="60" idx="1"/>
            <a:endCxn id="56" idx="1"/>
          </p:cNvCxnSpPr>
          <p:nvPr/>
        </p:nvCxnSpPr>
        <p:spPr>
          <a:xfrm rot="5400000" flipH="1" flipV="1">
            <a:off x="3722884" y="3951485"/>
            <a:ext cx="762000" cy="460541"/>
          </a:xfrm>
          <a:prstGeom prst="curvedConnector3">
            <a:avLst>
              <a:gd name="adj1" fmla="val 138787"/>
            </a:avLst>
          </a:prstGeom>
          <a:ln w="57150">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6CCD778F-164D-A3F3-8472-C8F33F7983CE}"/>
              </a:ext>
            </a:extLst>
          </p:cNvPr>
          <p:cNvSpPr/>
          <p:nvPr/>
        </p:nvSpPr>
        <p:spPr>
          <a:xfrm>
            <a:off x="4953000" y="4495800"/>
            <a:ext cx="457200" cy="45720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T</a:t>
            </a:r>
          </a:p>
        </p:txBody>
      </p:sp>
      <p:cxnSp>
        <p:nvCxnSpPr>
          <p:cNvPr id="68" name="Straight Arrow Connector 67">
            <a:extLst>
              <a:ext uri="{FF2B5EF4-FFF2-40B4-BE49-F238E27FC236}">
                <a16:creationId xmlns:a16="http://schemas.microsoft.com/office/drawing/2014/main" id="{3E6DCCD6-763C-F592-98C0-9D40FC2C868A}"/>
              </a:ext>
            </a:extLst>
          </p:cNvPr>
          <p:cNvCxnSpPr>
            <a:stCxn id="56" idx="5"/>
            <a:endCxn id="66" idx="0"/>
          </p:cNvCxnSpPr>
          <p:nvPr/>
        </p:nvCxnSpPr>
        <p:spPr>
          <a:xfrm>
            <a:off x="4657445" y="4124045"/>
            <a:ext cx="524155" cy="371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72E06AB6-D7C6-052A-3227-992CACE68BBF}"/>
              </a:ext>
            </a:extLst>
          </p:cNvPr>
          <p:cNvCxnSpPr>
            <a:stCxn id="66" idx="7"/>
            <a:endCxn id="56" idx="6"/>
          </p:cNvCxnSpPr>
          <p:nvPr/>
        </p:nvCxnSpPr>
        <p:spPr>
          <a:xfrm rot="16200000" flipV="1">
            <a:off x="4733646" y="3953155"/>
            <a:ext cx="600355" cy="618845"/>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98DD46CD-84E9-2B48-03E8-3B51D3E21932}"/>
              </a:ext>
            </a:extLst>
          </p:cNvPr>
          <p:cNvSpPr txBox="1"/>
          <p:nvPr/>
        </p:nvSpPr>
        <p:spPr>
          <a:xfrm>
            <a:off x="4587737" y="5706677"/>
            <a:ext cx="35779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a:t>
            </a:r>
          </a:p>
        </p:txBody>
      </p:sp>
      <p:cxnSp>
        <p:nvCxnSpPr>
          <p:cNvPr id="73" name="Connector: Curved 72">
            <a:extLst>
              <a:ext uri="{FF2B5EF4-FFF2-40B4-BE49-F238E27FC236}">
                <a16:creationId xmlns:a16="http://schemas.microsoft.com/office/drawing/2014/main" id="{B345912B-C2CB-6EF1-4D99-CBF2FD6B76DB}"/>
              </a:ext>
            </a:extLst>
          </p:cNvPr>
          <p:cNvCxnSpPr>
            <a:stCxn id="56" idx="7"/>
            <a:endCxn id="54" idx="6"/>
          </p:cNvCxnSpPr>
          <p:nvPr/>
        </p:nvCxnSpPr>
        <p:spPr>
          <a:xfrm rot="5400000" flipH="1" flipV="1">
            <a:off x="4466945" y="3086101"/>
            <a:ext cx="905155" cy="524155"/>
          </a:xfrm>
          <a:prstGeom prst="curvedConnector4">
            <a:avLst>
              <a:gd name="adj1" fmla="val 33674"/>
              <a:gd name="adj2" fmla="val 143613"/>
            </a:avLst>
          </a:prstGeom>
          <a:ln w="571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E551DF20-BDF8-A3E9-13B8-032F4ACC19B8}"/>
              </a:ext>
            </a:extLst>
          </p:cNvPr>
          <p:cNvCxnSpPr>
            <a:stCxn id="54" idx="1"/>
            <a:endCxn id="30" idx="5"/>
          </p:cNvCxnSpPr>
          <p:nvPr/>
        </p:nvCxnSpPr>
        <p:spPr>
          <a:xfrm rot="16200000" flipV="1">
            <a:off x="4238345" y="2180945"/>
            <a:ext cx="514910" cy="591110"/>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0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ppt_x"/>
                                          </p:val>
                                        </p:tav>
                                        <p:tav tm="100000">
                                          <p:val>
                                            <p:strVal val="#ppt_x"/>
                                          </p:val>
                                        </p:tav>
                                      </p:tavLst>
                                    </p:anim>
                                    <p:anim calcmode="lin" valueType="num">
                                      <p:cBhvr additive="base">
                                        <p:cTn id="6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22" presetClass="entr" presetSubtype="1"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up)">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additive="base">
                                        <p:cTn id="76" dur="500" fill="hold"/>
                                        <p:tgtEl>
                                          <p:spTgt spid="34"/>
                                        </p:tgtEl>
                                        <p:attrNameLst>
                                          <p:attrName>ppt_x</p:attrName>
                                        </p:attrNameLst>
                                      </p:cBhvr>
                                      <p:tavLst>
                                        <p:tav tm="0">
                                          <p:val>
                                            <p:strVal val="#ppt_x"/>
                                          </p:val>
                                        </p:tav>
                                        <p:tav tm="100000">
                                          <p:val>
                                            <p:strVal val="#ppt_x"/>
                                          </p:val>
                                        </p:tav>
                                      </p:tavLst>
                                    </p:anim>
                                    <p:anim calcmode="lin" valueType="num">
                                      <p:cBhvr additive="base">
                                        <p:cTn id="7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22" presetClass="entr" presetSubtype="1"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 calcmode="lin" valueType="num">
                                      <p:cBhvr additive="base">
                                        <p:cTn id="90" dur="500" fill="hold"/>
                                        <p:tgtEl>
                                          <p:spTgt spid="39"/>
                                        </p:tgtEl>
                                        <p:attrNameLst>
                                          <p:attrName>ppt_x</p:attrName>
                                        </p:attrNameLst>
                                      </p:cBhvr>
                                      <p:tavLst>
                                        <p:tav tm="0">
                                          <p:val>
                                            <p:strVal val="#ppt_x"/>
                                          </p:val>
                                        </p:tav>
                                        <p:tav tm="100000">
                                          <p:val>
                                            <p:strVal val="#ppt_x"/>
                                          </p:val>
                                        </p:tav>
                                      </p:tavLst>
                                    </p:anim>
                                    <p:anim calcmode="lin" valueType="num">
                                      <p:cBhvr additive="base">
                                        <p:cTn id="9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par>
                                <p:cTn id="97" presetID="22" presetClass="entr" presetSubtype="1"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up)">
                                      <p:cBhvr>
                                        <p:cTn id="99" dur="500"/>
                                        <p:tgtEl>
                                          <p:spTgt spid="42"/>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ppt_x"/>
                                          </p:val>
                                        </p:tav>
                                        <p:tav tm="100000">
                                          <p:val>
                                            <p:strVal val="#ppt_x"/>
                                          </p:val>
                                        </p:tav>
                                      </p:tavLst>
                                    </p:anim>
                                    <p:anim calcmode="lin" valueType="num">
                                      <p:cBhvr additive="base">
                                        <p:cTn id="10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down)">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wipe(down)">
                                      <p:cBhvr>
                                        <p:cTn id="115" dur="500"/>
                                        <p:tgtEl>
                                          <p:spTgt spid="4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wipe(down)">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500"/>
                                        <p:tgtEl>
                                          <p:spTgt spid="54"/>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500" fill="hold"/>
                                        <p:tgtEl>
                                          <p:spTgt spid="55"/>
                                        </p:tgtEl>
                                        <p:attrNameLst>
                                          <p:attrName>ppt_x</p:attrName>
                                        </p:attrNameLst>
                                      </p:cBhvr>
                                      <p:tavLst>
                                        <p:tav tm="0">
                                          <p:val>
                                            <p:strVal val="#ppt_x"/>
                                          </p:val>
                                        </p:tav>
                                        <p:tav tm="100000">
                                          <p:val>
                                            <p:strVal val="#ppt_x"/>
                                          </p:val>
                                        </p:tav>
                                      </p:tavLst>
                                    </p:anim>
                                    <p:anim calcmode="lin" valueType="num">
                                      <p:cBhvr additive="base">
                                        <p:cTn id="131" dur="500" fill="hold"/>
                                        <p:tgtEl>
                                          <p:spTgt spid="55"/>
                                        </p:tgtEl>
                                        <p:attrNameLst>
                                          <p:attrName>ppt_y</p:attrName>
                                        </p:attrNameLst>
                                      </p:cBhvr>
                                      <p:tavLst>
                                        <p:tav tm="0">
                                          <p:val>
                                            <p:strVal val="1+#ppt_h/2"/>
                                          </p:val>
                                        </p:tav>
                                        <p:tav tm="100000">
                                          <p:val>
                                            <p:strVal val="#ppt_y"/>
                                          </p:val>
                                        </p:tav>
                                      </p:tavLst>
                                    </p:anim>
                                  </p:childTnLst>
                                </p:cTn>
                              </p:par>
                              <p:par>
                                <p:cTn id="132" presetID="22" presetClass="entr" presetSubtype="8"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left)">
                                      <p:cBhvr>
                                        <p:cTn id="134" dur="500"/>
                                        <p:tgtEl>
                                          <p:spTgt spid="5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500"/>
                                        <p:tgtEl>
                                          <p:spTgt spid="56"/>
                                        </p:tgtEl>
                                      </p:cBhvr>
                                    </p:animEffect>
                                  </p:childTnLst>
                                </p:cTn>
                              </p:par>
                              <p:par>
                                <p:cTn id="140" presetID="22" presetClass="entr" presetSubtype="1" fill="hold" nodeType="with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wipe(up)">
                                      <p:cBhvr>
                                        <p:cTn id="142" dur="500"/>
                                        <p:tgtEl>
                                          <p:spTgt spid="58"/>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anim calcmode="lin" valueType="num">
                                      <p:cBhvr additive="base">
                                        <p:cTn id="147" dur="500" fill="hold"/>
                                        <p:tgtEl>
                                          <p:spTgt spid="59"/>
                                        </p:tgtEl>
                                        <p:attrNameLst>
                                          <p:attrName>ppt_x</p:attrName>
                                        </p:attrNameLst>
                                      </p:cBhvr>
                                      <p:tavLst>
                                        <p:tav tm="0">
                                          <p:val>
                                            <p:strVal val="#ppt_x"/>
                                          </p:val>
                                        </p:tav>
                                        <p:tav tm="100000">
                                          <p:val>
                                            <p:strVal val="#ppt_x"/>
                                          </p:val>
                                        </p:tav>
                                      </p:tavLst>
                                    </p:anim>
                                    <p:anim calcmode="lin" valueType="num">
                                      <p:cBhvr additive="base">
                                        <p:cTn id="14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fade">
                                      <p:cBhvr>
                                        <p:cTn id="153" dur="500"/>
                                        <p:tgtEl>
                                          <p:spTgt spid="60"/>
                                        </p:tgtEl>
                                      </p:cBhvr>
                                    </p:animEffect>
                                  </p:childTnLst>
                                </p:cTn>
                              </p:par>
                              <p:par>
                                <p:cTn id="154" presetID="22" presetClass="entr" presetSubtype="1"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wipe(up)">
                                      <p:cBhvr>
                                        <p:cTn id="156" dur="500"/>
                                        <p:tgtEl>
                                          <p:spTgt spid="62"/>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63"/>
                                        </p:tgtEl>
                                        <p:attrNameLst>
                                          <p:attrName>style.visibility</p:attrName>
                                        </p:attrNameLst>
                                      </p:cBhvr>
                                      <p:to>
                                        <p:strVal val="visible"/>
                                      </p:to>
                                    </p:set>
                                    <p:anim calcmode="lin" valueType="num">
                                      <p:cBhvr additive="base">
                                        <p:cTn id="161" dur="500" fill="hold"/>
                                        <p:tgtEl>
                                          <p:spTgt spid="63"/>
                                        </p:tgtEl>
                                        <p:attrNameLst>
                                          <p:attrName>ppt_x</p:attrName>
                                        </p:attrNameLst>
                                      </p:cBhvr>
                                      <p:tavLst>
                                        <p:tav tm="0">
                                          <p:val>
                                            <p:strVal val="#ppt_x"/>
                                          </p:val>
                                        </p:tav>
                                        <p:tav tm="100000">
                                          <p:val>
                                            <p:strVal val="#ppt_x"/>
                                          </p:val>
                                        </p:tav>
                                      </p:tavLst>
                                    </p:anim>
                                    <p:anim calcmode="lin" valueType="num">
                                      <p:cBhvr additive="base">
                                        <p:cTn id="16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5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6"/>
                                        </p:tgtEl>
                                        <p:attrNameLst>
                                          <p:attrName>style.visibility</p:attrName>
                                        </p:attrNameLst>
                                      </p:cBhvr>
                                      <p:to>
                                        <p:strVal val="visible"/>
                                      </p:to>
                                    </p:set>
                                    <p:animEffect transition="in" filter="fade">
                                      <p:cBhvr>
                                        <p:cTn id="172" dur="500"/>
                                        <p:tgtEl>
                                          <p:spTgt spid="66"/>
                                        </p:tgtEl>
                                      </p:cBhvr>
                                    </p:animEffect>
                                  </p:childTnLst>
                                </p:cTn>
                              </p:par>
                              <p:par>
                                <p:cTn id="173" presetID="22" presetClass="entr" presetSubtype="1" fill="hold" nodeType="with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wipe(up)">
                                      <p:cBhvr>
                                        <p:cTn id="175" dur="500"/>
                                        <p:tgtEl>
                                          <p:spTgt spid="68"/>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71"/>
                                        </p:tgtEl>
                                        <p:attrNameLst>
                                          <p:attrName>style.visibility</p:attrName>
                                        </p:attrNameLst>
                                      </p:cBhvr>
                                      <p:to>
                                        <p:strVal val="visible"/>
                                      </p:to>
                                    </p:set>
                                    <p:anim calcmode="lin" valueType="num">
                                      <p:cBhvr additive="base">
                                        <p:cTn id="180" dur="500" fill="hold"/>
                                        <p:tgtEl>
                                          <p:spTgt spid="71"/>
                                        </p:tgtEl>
                                        <p:attrNameLst>
                                          <p:attrName>ppt_x</p:attrName>
                                        </p:attrNameLst>
                                      </p:cBhvr>
                                      <p:tavLst>
                                        <p:tav tm="0">
                                          <p:val>
                                            <p:strVal val="#ppt_x"/>
                                          </p:val>
                                        </p:tav>
                                        <p:tav tm="100000">
                                          <p:val>
                                            <p:strVal val="#ppt_x"/>
                                          </p:val>
                                        </p:tav>
                                      </p:tavLst>
                                    </p:anim>
                                    <p:anim calcmode="lin" valueType="num">
                                      <p:cBhvr additive="base">
                                        <p:cTn id="18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70"/>
                                        </p:tgtEl>
                                        <p:attrNameLst>
                                          <p:attrName>style.visibility</p:attrName>
                                        </p:attrNameLst>
                                      </p:cBhvr>
                                      <p:to>
                                        <p:strVal val="visible"/>
                                      </p:to>
                                    </p:set>
                                    <p:animEffect transition="in" filter="wipe(down)">
                                      <p:cBhvr>
                                        <p:cTn id="186" dur="500"/>
                                        <p:tgtEl>
                                          <p:spTgt spid="70"/>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73"/>
                                        </p:tgtEl>
                                        <p:attrNameLst>
                                          <p:attrName>style.visibility</p:attrName>
                                        </p:attrNameLst>
                                      </p:cBhvr>
                                      <p:to>
                                        <p:strVal val="visible"/>
                                      </p:to>
                                    </p:set>
                                    <p:animEffect transition="in" filter="wipe(down)">
                                      <p:cBhvr>
                                        <p:cTn id="191" dur="500"/>
                                        <p:tgtEl>
                                          <p:spTgt spid="73"/>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wipe(down)">
                                      <p:cBhvr>
                                        <p:cTn id="19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P spid="10" grpId="0" animBg="1"/>
      <p:bldP spid="11" grpId="0" animBg="1"/>
      <p:bldP spid="12" grpId="0" animBg="1"/>
      <p:bldP spid="13" grpId="0" animBg="1"/>
      <p:bldP spid="28" grpId="0"/>
      <p:bldP spid="29" grpId="0"/>
      <p:bldP spid="30" grpId="0" animBg="1"/>
      <p:bldP spid="31" grpId="0" animBg="1"/>
      <p:bldP spid="34" grpId="0"/>
      <p:bldP spid="35" grpId="0" animBg="1"/>
      <p:bldP spid="39" grpId="0"/>
      <p:bldP spid="40" grpId="0" animBg="1"/>
      <p:bldP spid="43" grpId="0"/>
      <p:bldP spid="54" grpId="0" animBg="1"/>
      <p:bldP spid="55" grpId="0"/>
      <p:bldP spid="56" grpId="0" animBg="1"/>
      <p:bldP spid="59" grpId="0"/>
      <p:bldP spid="60" grpId="0" animBg="1"/>
      <p:bldP spid="63" grpId="0"/>
      <p:bldP spid="66" grpId="0" animBg="1"/>
      <p:bldP spid="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INORDER TRAVERSAL</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First visit: Left Subtree</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021361C-A00B-6E03-6677-47DF60511846}"/>
              </a:ext>
            </a:extLst>
          </p:cNvPr>
          <p:cNvSpPr txBox="1"/>
          <p:nvPr/>
        </p:nvSpPr>
        <p:spPr>
          <a:xfrm>
            <a:off x="457200" y="2120443"/>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Second visit: Parent</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4DDC12B5-66C1-DB75-4924-5900BD901FB8}"/>
              </a:ext>
            </a:extLst>
          </p:cNvPr>
          <p:cNvSpPr txBox="1"/>
          <p:nvPr/>
        </p:nvSpPr>
        <p:spPr>
          <a:xfrm>
            <a:off x="477982" y="2578341"/>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Third visit: Right sub tree</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11923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INORDER TRAVERSAL</a:t>
            </a:r>
          </a:p>
        </p:txBody>
      </p:sp>
      <p:sp>
        <p:nvSpPr>
          <p:cNvPr id="3" name="Oval 2">
            <a:extLst>
              <a:ext uri="{FF2B5EF4-FFF2-40B4-BE49-F238E27FC236}">
                <a16:creationId xmlns:a16="http://schemas.microsoft.com/office/drawing/2014/main" id="{DE361CFD-6586-03BD-0046-B9625D565EAB}"/>
              </a:ext>
            </a:extLst>
          </p:cNvPr>
          <p:cNvSpPr/>
          <p:nvPr/>
        </p:nvSpPr>
        <p:spPr>
          <a:xfrm>
            <a:off x="3581400" y="16764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sp>
        <p:nvSpPr>
          <p:cNvPr id="4" name="Oval 3">
            <a:extLst>
              <a:ext uri="{FF2B5EF4-FFF2-40B4-BE49-F238E27FC236}">
                <a16:creationId xmlns:a16="http://schemas.microsoft.com/office/drawing/2014/main" id="{8BD17EBA-3BC4-22E4-23E9-A43BC64FAF6F}"/>
              </a:ext>
            </a:extLst>
          </p:cNvPr>
          <p:cNvSpPr/>
          <p:nvPr/>
        </p:nvSpPr>
        <p:spPr>
          <a:xfrm>
            <a:off x="2209800" y="236294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6" name="Oval 5">
            <a:extLst>
              <a:ext uri="{FF2B5EF4-FFF2-40B4-BE49-F238E27FC236}">
                <a16:creationId xmlns:a16="http://schemas.microsoft.com/office/drawing/2014/main" id="{F64FC180-26D1-7DE6-48BC-F7023BCFF782}"/>
              </a:ext>
            </a:extLst>
          </p:cNvPr>
          <p:cNvSpPr/>
          <p:nvPr/>
        </p:nvSpPr>
        <p:spPr>
          <a:xfrm>
            <a:off x="5181600" y="236294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9" name="Oval 8">
            <a:extLst>
              <a:ext uri="{FF2B5EF4-FFF2-40B4-BE49-F238E27FC236}">
                <a16:creationId xmlns:a16="http://schemas.microsoft.com/office/drawing/2014/main" id="{79723CAA-D7E2-C783-3097-57139A92D477}"/>
              </a:ext>
            </a:extLst>
          </p:cNvPr>
          <p:cNvSpPr/>
          <p:nvPr/>
        </p:nvSpPr>
        <p:spPr>
          <a:xfrm>
            <a:off x="1447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 name="Oval 9">
            <a:extLst>
              <a:ext uri="{FF2B5EF4-FFF2-40B4-BE49-F238E27FC236}">
                <a16:creationId xmlns:a16="http://schemas.microsoft.com/office/drawing/2014/main" id="{1C0A6405-3348-B909-CCF0-DC7C92AD56EA}"/>
              </a:ext>
            </a:extLst>
          </p:cNvPr>
          <p:cNvSpPr/>
          <p:nvPr/>
        </p:nvSpPr>
        <p:spPr>
          <a:xfrm>
            <a:off x="2971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11" name="Oval 10">
            <a:extLst>
              <a:ext uri="{FF2B5EF4-FFF2-40B4-BE49-F238E27FC236}">
                <a16:creationId xmlns:a16="http://schemas.microsoft.com/office/drawing/2014/main" id="{A58358E4-7862-690D-8319-B3C4077AF83C}"/>
              </a:ext>
            </a:extLst>
          </p:cNvPr>
          <p:cNvSpPr/>
          <p:nvPr/>
        </p:nvSpPr>
        <p:spPr>
          <a:xfrm>
            <a:off x="929196"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 name="Oval 11">
            <a:extLst>
              <a:ext uri="{FF2B5EF4-FFF2-40B4-BE49-F238E27FC236}">
                <a16:creationId xmlns:a16="http://schemas.microsoft.com/office/drawing/2014/main" id="{06288955-8A8E-5B7B-9B7E-D7D1FDA9CBC1}"/>
              </a:ext>
            </a:extLst>
          </p:cNvPr>
          <p:cNvSpPr/>
          <p:nvPr/>
        </p:nvSpPr>
        <p:spPr>
          <a:xfrm>
            <a:off x="2571201" y="548492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13" name="Oval 12">
            <a:extLst>
              <a:ext uri="{FF2B5EF4-FFF2-40B4-BE49-F238E27FC236}">
                <a16:creationId xmlns:a16="http://schemas.microsoft.com/office/drawing/2014/main" id="{FCD7292A-9261-94CE-E4DA-87F72DE81B21}"/>
              </a:ext>
            </a:extLst>
          </p:cNvPr>
          <p:cNvSpPr/>
          <p:nvPr/>
        </p:nvSpPr>
        <p:spPr>
          <a:xfrm>
            <a:off x="2057400"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4" name="Oval 13">
            <a:extLst>
              <a:ext uri="{FF2B5EF4-FFF2-40B4-BE49-F238E27FC236}">
                <a16:creationId xmlns:a16="http://schemas.microsoft.com/office/drawing/2014/main" id="{A74E1913-270B-76B8-5552-83DE881BDA14}"/>
              </a:ext>
            </a:extLst>
          </p:cNvPr>
          <p:cNvSpPr/>
          <p:nvPr/>
        </p:nvSpPr>
        <p:spPr>
          <a:xfrm>
            <a:off x="6400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5" name="Oval 14">
            <a:extLst>
              <a:ext uri="{FF2B5EF4-FFF2-40B4-BE49-F238E27FC236}">
                <a16:creationId xmlns:a16="http://schemas.microsoft.com/office/drawing/2014/main" id="{D0AB9991-98CE-4779-0E38-4016B3171C30}"/>
              </a:ext>
            </a:extLst>
          </p:cNvPr>
          <p:cNvSpPr/>
          <p:nvPr/>
        </p:nvSpPr>
        <p:spPr>
          <a:xfrm>
            <a:off x="5600702"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8" name="Straight Arrow Connector 17">
            <a:extLst>
              <a:ext uri="{FF2B5EF4-FFF2-40B4-BE49-F238E27FC236}">
                <a16:creationId xmlns:a16="http://schemas.microsoft.com/office/drawing/2014/main" id="{3AA38311-9497-DCFA-9C98-ED93E33DEB3B}"/>
              </a:ext>
            </a:extLst>
          </p:cNvPr>
          <p:cNvCxnSpPr>
            <a:stCxn id="3" idx="2"/>
            <a:endCxn id="4" idx="0"/>
          </p:cNvCxnSpPr>
          <p:nvPr/>
        </p:nvCxnSpPr>
        <p:spPr>
          <a:xfrm flipH="1">
            <a:off x="2476500" y="1943100"/>
            <a:ext cx="1104900" cy="419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5260CC-3A17-E943-24F3-10BE50868DD8}"/>
              </a:ext>
            </a:extLst>
          </p:cNvPr>
          <p:cNvCxnSpPr>
            <a:stCxn id="3" idx="6"/>
            <a:endCxn id="6" idx="0"/>
          </p:cNvCxnSpPr>
          <p:nvPr/>
        </p:nvCxnSpPr>
        <p:spPr>
          <a:xfrm>
            <a:off x="4114800" y="1943100"/>
            <a:ext cx="1333500" cy="419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F707B9-8697-F40B-487E-688DA5B9C9C1}"/>
              </a:ext>
            </a:extLst>
          </p:cNvPr>
          <p:cNvCxnSpPr>
            <a:stCxn id="4" idx="2"/>
            <a:endCxn id="9" idx="0"/>
          </p:cNvCxnSpPr>
          <p:nvPr/>
        </p:nvCxnSpPr>
        <p:spPr>
          <a:xfrm flipH="1">
            <a:off x="1714500" y="2629640"/>
            <a:ext cx="4953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F8273B-D2E8-7C47-022C-3DC9FF0B4E42}"/>
              </a:ext>
            </a:extLst>
          </p:cNvPr>
          <p:cNvCxnSpPr>
            <a:stCxn id="4" idx="6"/>
            <a:endCxn id="10" idx="0"/>
          </p:cNvCxnSpPr>
          <p:nvPr/>
        </p:nvCxnSpPr>
        <p:spPr>
          <a:xfrm>
            <a:off x="2743200" y="2629640"/>
            <a:ext cx="4953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CA9CC0-9E2D-8125-C0D7-F3E3AFA93630}"/>
              </a:ext>
            </a:extLst>
          </p:cNvPr>
          <p:cNvCxnSpPr>
            <a:cxnSpLocks/>
            <a:stCxn id="9" idx="2"/>
            <a:endCxn id="11" idx="0"/>
          </p:cNvCxnSpPr>
          <p:nvPr/>
        </p:nvCxnSpPr>
        <p:spPr>
          <a:xfrm flipH="1">
            <a:off x="1195896" y="3619500"/>
            <a:ext cx="251904"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33FE5BD-552B-4373-6366-EDFA590B8E47}"/>
              </a:ext>
            </a:extLst>
          </p:cNvPr>
          <p:cNvCxnSpPr>
            <a:stCxn id="9" idx="6"/>
            <a:endCxn id="13" idx="0"/>
          </p:cNvCxnSpPr>
          <p:nvPr/>
        </p:nvCxnSpPr>
        <p:spPr>
          <a:xfrm>
            <a:off x="1981200" y="3619500"/>
            <a:ext cx="342900"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E9A85AA-DC88-DFE6-7284-7D2D8E815342}"/>
              </a:ext>
            </a:extLst>
          </p:cNvPr>
          <p:cNvCxnSpPr>
            <a:cxnSpLocks/>
            <a:stCxn id="13" idx="5"/>
            <a:endCxn id="12" idx="0"/>
          </p:cNvCxnSpPr>
          <p:nvPr/>
        </p:nvCxnSpPr>
        <p:spPr>
          <a:xfrm>
            <a:off x="2512685" y="4951085"/>
            <a:ext cx="325216" cy="5338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DE15EE7-B7EE-FB31-C253-4FEAED4D917E}"/>
              </a:ext>
            </a:extLst>
          </p:cNvPr>
          <p:cNvCxnSpPr>
            <a:stCxn id="6" idx="6"/>
            <a:endCxn id="14" idx="0"/>
          </p:cNvCxnSpPr>
          <p:nvPr/>
        </p:nvCxnSpPr>
        <p:spPr>
          <a:xfrm>
            <a:off x="5715000" y="2629640"/>
            <a:ext cx="9525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2C381A-CDC0-AB6F-A530-2B1FB6D770A9}"/>
              </a:ext>
            </a:extLst>
          </p:cNvPr>
          <p:cNvCxnSpPr>
            <a:stCxn id="14" idx="2"/>
            <a:endCxn id="15" idx="0"/>
          </p:cNvCxnSpPr>
          <p:nvPr/>
        </p:nvCxnSpPr>
        <p:spPr>
          <a:xfrm flipH="1">
            <a:off x="5867402" y="3619500"/>
            <a:ext cx="533398"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28481BD3-4864-24A9-D745-9AA28311AAA1}"/>
              </a:ext>
            </a:extLst>
          </p:cNvPr>
          <p:cNvSpPr/>
          <p:nvPr/>
        </p:nvSpPr>
        <p:spPr>
          <a:xfrm>
            <a:off x="3581400" y="16764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t>
            </a:r>
          </a:p>
        </p:txBody>
      </p:sp>
      <p:sp>
        <p:nvSpPr>
          <p:cNvPr id="42" name="TextBox 41">
            <a:extLst>
              <a:ext uri="{FF2B5EF4-FFF2-40B4-BE49-F238E27FC236}">
                <a16:creationId xmlns:a16="http://schemas.microsoft.com/office/drawing/2014/main" id="{B283C3DC-7480-6E6F-0BC0-02F545F4A99F}"/>
              </a:ext>
            </a:extLst>
          </p:cNvPr>
          <p:cNvSpPr txBox="1"/>
          <p:nvPr/>
        </p:nvSpPr>
        <p:spPr>
          <a:xfrm>
            <a:off x="873184" y="625441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G</a:t>
            </a:r>
          </a:p>
        </p:txBody>
      </p:sp>
      <p:sp>
        <p:nvSpPr>
          <p:cNvPr id="43" name="Oval 42">
            <a:extLst>
              <a:ext uri="{FF2B5EF4-FFF2-40B4-BE49-F238E27FC236}">
                <a16:creationId xmlns:a16="http://schemas.microsoft.com/office/drawing/2014/main" id="{785ED689-509F-2826-32C8-6D3F5A759057}"/>
              </a:ext>
            </a:extLst>
          </p:cNvPr>
          <p:cNvSpPr/>
          <p:nvPr/>
        </p:nvSpPr>
        <p:spPr>
          <a:xfrm>
            <a:off x="2209800" y="23622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a:t>
            </a:r>
          </a:p>
        </p:txBody>
      </p:sp>
      <p:cxnSp>
        <p:nvCxnSpPr>
          <p:cNvPr id="45" name="Straight Arrow Connector 44">
            <a:extLst>
              <a:ext uri="{FF2B5EF4-FFF2-40B4-BE49-F238E27FC236}">
                <a16:creationId xmlns:a16="http://schemas.microsoft.com/office/drawing/2014/main" id="{8B45D504-DA16-8114-5CF6-7A2833ADE7E7}"/>
              </a:ext>
            </a:extLst>
          </p:cNvPr>
          <p:cNvCxnSpPr>
            <a:stCxn id="41" idx="2"/>
            <a:endCxn id="43" idx="0"/>
          </p:cNvCxnSpPr>
          <p:nvPr/>
        </p:nvCxnSpPr>
        <p:spPr>
          <a:xfrm flipH="1">
            <a:off x="2476500" y="1943100"/>
            <a:ext cx="1104900" cy="419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887F986-3564-F251-B8E6-8CCEE625203B}"/>
              </a:ext>
            </a:extLst>
          </p:cNvPr>
          <p:cNvSpPr/>
          <p:nvPr/>
        </p:nvSpPr>
        <p:spPr>
          <a:xfrm>
            <a:off x="1444841" y="3360383"/>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a:t>
            </a:r>
          </a:p>
        </p:txBody>
      </p:sp>
      <p:cxnSp>
        <p:nvCxnSpPr>
          <p:cNvPr id="48" name="Straight Arrow Connector 47">
            <a:extLst>
              <a:ext uri="{FF2B5EF4-FFF2-40B4-BE49-F238E27FC236}">
                <a16:creationId xmlns:a16="http://schemas.microsoft.com/office/drawing/2014/main" id="{2E9F0A8D-847F-1A4C-C2FE-8C5D76CB028A}"/>
              </a:ext>
            </a:extLst>
          </p:cNvPr>
          <p:cNvCxnSpPr>
            <a:stCxn id="43" idx="2"/>
            <a:endCxn id="46" idx="0"/>
          </p:cNvCxnSpPr>
          <p:nvPr/>
        </p:nvCxnSpPr>
        <p:spPr>
          <a:xfrm flipH="1">
            <a:off x="1711541" y="2628900"/>
            <a:ext cx="498259" cy="73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98DCF827-EF8B-D6A6-4986-0C7C75C8F7F6}"/>
              </a:ext>
            </a:extLst>
          </p:cNvPr>
          <p:cNvSpPr/>
          <p:nvPr/>
        </p:nvSpPr>
        <p:spPr>
          <a:xfrm>
            <a:off x="931601" y="4497372"/>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a:t>
            </a:r>
          </a:p>
        </p:txBody>
      </p:sp>
      <p:cxnSp>
        <p:nvCxnSpPr>
          <p:cNvPr id="51" name="Straight Arrow Connector 50">
            <a:extLst>
              <a:ext uri="{FF2B5EF4-FFF2-40B4-BE49-F238E27FC236}">
                <a16:creationId xmlns:a16="http://schemas.microsoft.com/office/drawing/2014/main" id="{D3936EB1-5C0F-45C3-B199-9645D85A885F}"/>
              </a:ext>
            </a:extLst>
          </p:cNvPr>
          <p:cNvCxnSpPr>
            <a:stCxn id="46" idx="2"/>
            <a:endCxn id="49" idx="0"/>
          </p:cNvCxnSpPr>
          <p:nvPr/>
        </p:nvCxnSpPr>
        <p:spPr>
          <a:xfrm flipH="1">
            <a:off x="1198301" y="3627083"/>
            <a:ext cx="246540" cy="8702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680CE64-0932-0058-21B3-C6560D3EDFC5}"/>
              </a:ext>
            </a:extLst>
          </p:cNvPr>
          <p:cNvCxnSpPr>
            <a:stCxn id="49" idx="2"/>
          </p:cNvCxnSpPr>
          <p:nvPr/>
        </p:nvCxnSpPr>
        <p:spPr>
          <a:xfrm flipH="1">
            <a:off x="685800" y="4764072"/>
            <a:ext cx="245801" cy="5699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F0586AB3-A33B-1388-F656-1DF487D66B74}"/>
              </a:ext>
            </a:extLst>
          </p:cNvPr>
          <p:cNvCxnSpPr>
            <a:endCxn id="49" idx="1"/>
          </p:cNvCxnSpPr>
          <p:nvPr/>
        </p:nvCxnSpPr>
        <p:spPr>
          <a:xfrm rot="5400000" flipH="1" flipV="1">
            <a:off x="468502" y="4792786"/>
            <a:ext cx="758513" cy="323916"/>
          </a:xfrm>
          <a:prstGeom prst="curvedConnector3">
            <a:avLst>
              <a:gd name="adj1" fmla="val 14043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946A94-0AE2-96A7-8628-CAF0F338FD65}"/>
              </a:ext>
            </a:extLst>
          </p:cNvPr>
          <p:cNvCxnSpPr>
            <a:cxnSpLocks/>
            <a:stCxn id="49" idx="6"/>
          </p:cNvCxnSpPr>
          <p:nvPr/>
        </p:nvCxnSpPr>
        <p:spPr>
          <a:xfrm>
            <a:off x="1465001" y="4764072"/>
            <a:ext cx="264295" cy="5699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77C6A30F-9629-18FF-A560-3AA479B24B53}"/>
              </a:ext>
            </a:extLst>
          </p:cNvPr>
          <p:cNvCxnSpPr>
            <a:endCxn id="49" idx="7"/>
          </p:cNvCxnSpPr>
          <p:nvPr/>
        </p:nvCxnSpPr>
        <p:spPr>
          <a:xfrm rot="16200000" flipV="1">
            <a:off x="1191089" y="4771285"/>
            <a:ext cx="758513" cy="366917"/>
          </a:xfrm>
          <a:prstGeom prst="curvedConnector3">
            <a:avLst>
              <a:gd name="adj1" fmla="val 140436"/>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90F5838C-F7CD-2AF0-C2D5-C498DC588F56}"/>
              </a:ext>
            </a:extLst>
          </p:cNvPr>
          <p:cNvCxnSpPr>
            <a:stCxn id="49" idx="1"/>
            <a:endCxn id="9" idx="1"/>
          </p:cNvCxnSpPr>
          <p:nvPr/>
        </p:nvCxnSpPr>
        <p:spPr>
          <a:xfrm rot="5400000" flipH="1" flipV="1">
            <a:off x="695529" y="3745102"/>
            <a:ext cx="1144572" cy="516199"/>
          </a:xfrm>
          <a:prstGeom prst="curvedConnector3">
            <a:avLst>
              <a:gd name="adj1" fmla="val 12679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5FFCD8D9-CEA4-37CE-5772-BDE2DF2C6990}"/>
              </a:ext>
            </a:extLst>
          </p:cNvPr>
          <p:cNvSpPr/>
          <p:nvPr/>
        </p:nvSpPr>
        <p:spPr>
          <a:xfrm>
            <a:off x="2065690" y="4488217"/>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a:t>
            </a:r>
          </a:p>
        </p:txBody>
      </p:sp>
      <p:cxnSp>
        <p:nvCxnSpPr>
          <p:cNvPr id="72" name="Straight Arrow Connector 71">
            <a:extLst>
              <a:ext uri="{FF2B5EF4-FFF2-40B4-BE49-F238E27FC236}">
                <a16:creationId xmlns:a16="http://schemas.microsoft.com/office/drawing/2014/main" id="{317EBAE5-459F-278E-5BA1-4A63834BFDF4}"/>
              </a:ext>
            </a:extLst>
          </p:cNvPr>
          <p:cNvCxnSpPr>
            <a:stCxn id="46" idx="6"/>
            <a:endCxn id="67" idx="0"/>
          </p:cNvCxnSpPr>
          <p:nvPr/>
        </p:nvCxnSpPr>
        <p:spPr>
          <a:xfrm>
            <a:off x="1978241" y="3627083"/>
            <a:ext cx="354149" cy="8611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7734571-4E54-3F3C-13B4-C900FBC4ADCA}"/>
              </a:ext>
            </a:extLst>
          </p:cNvPr>
          <p:cNvCxnSpPr>
            <a:cxnSpLocks/>
            <a:stCxn id="67" idx="3"/>
          </p:cNvCxnSpPr>
          <p:nvPr/>
        </p:nvCxnSpPr>
        <p:spPr>
          <a:xfrm flipH="1">
            <a:off x="1913290" y="4943502"/>
            <a:ext cx="230515" cy="6884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0F692492-058B-6433-499A-DDEE64F3294B}"/>
              </a:ext>
            </a:extLst>
          </p:cNvPr>
          <p:cNvCxnSpPr>
            <a:endCxn id="67" idx="1"/>
          </p:cNvCxnSpPr>
          <p:nvPr/>
        </p:nvCxnSpPr>
        <p:spPr>
          <a:xfrm rot="5400000" flipH="1" flipV="1">
            <a:off x="1495735" y="4983888"/>
            <a:ext cx="1065625" cy="230515"/>
          </a:xfrm>
          <a:prstGeom prst="curvedConnector3">
            <a:avLst>
              <a:gd name="adj1" fmla="val 128783"/>
            </a:avLst>
          </a:prstGeom>
          <a:ln w="5715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C9465A35-1C92-7BCB-5F2A-FFCE50F24A4D}"/>
              </a:ext>
            </a:extLst>
          </p:cNvPr>
          <p:cNvSpPr txBox="1"/>
          <p:nvPr/>
        </p:nvSpPr>
        <p:spPr>
          <a:xfrm>
            <a:off x="1764098" y="6276443"/>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H</a:t>
            </a:r>
          </a:p>
        </p:txBody>
      </p:sp>
      <p:cxnSp>
        <p:nvCxnSpPr>
          <p:cNvPr id="88" name="Straight Arrow Connector 87">
            <a:extLst>
              <a:ext uri="{FF2B5EF4-FFF2-40B4-BE49-F238E27FC236}">
                <a16:creationId xmlns:a16="http://schemas.microsoft.com/office/drawing/2014/main" id="{68939ADB-2FFB-53A0-4041-D460F3517AC2}"/>
              </a:ext>
            </a:extLst>
          </p:cNvPr>
          <p:cNvCxnSpPr>
            <a:stCxn id="67" idx="5"/>
            <a:endCxn id="12" idx="0"/>
          </p:cNvCxnSpPr>
          <p:nvPr/>
        </p:nvCxnSpPr>
        <p:spPr>
          <a:xfrm>
            <a:off x="2520975" y="4943502"/>
            <a:ext cx="316926" cy="5414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64C3D62-DA64-CB3B-7C5E-4995FABA8268}"/>
              </a:ext>
            </a:extLst>
          </p:cNvPr>
          <p:cNvSpPr/>
          <p:nvPr/>
        </p:nvSpPr>
        <p:spPr>
          <a:xfrm>
            <a:off x="2571201" y="5492318"/>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Y</a:t>
            </a:r>
          </a:p>
        </p:txBody>
      </p:sp>
      <p:cxnSp>
        <p:nvCxnSpPr>
          <p:cNvPr id="93" name="Straight Arrow Connector 92">
            <a:extLst>
              <a:ext uri="{FF2B5EF4-FFF2-40B4-BE49-F238E27FC236}">
                <a16:creationId xmlns:a16="http://schemas.microsoft.com/office/drawing/2014/main" id="{0E77A81C-2900-E41B-8938-C2607B2F69D3}"/>
              </a:ext>
            </a:extLst>
          </p:cNvPr>
          <p:cNvCxnSpPr>
            <a:stCxn id="89" idx="2"/>
          </p:cNvCxnSpPr>
          <p:nvPr/>
        </p:nvCxnSpPr>
        <p:spPr>
          <a:xfrm flipH="1">
            <a:off x="2209800" y="5759018"/>
            <a:ext cx="361401" cy="2593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C4698914-B999-B98D-3F3F-EA7E9A5CB24E}"/>
              </a:ext>
            </a:extLst>
          </p:cNvPr>
          <p:cNvCxnSpPr>
            <a:endCxn id="89" idx="1"/>
          </p:cNvCxnSpPr>
          <p:nvPr/>
        </p:nvCxnSpPr>
        <p:spPr>
          <a:xfrm rot="5400000" flipH="1" flipV="1">
            <a:off x="2201916" y="5578318"/>
            <a:ext cx="455285" cy="439516"/>
          </a:xfrm>
          <a:prstGeom prst="curvedConnector3">
            <a:avLst>
              <a:gd name="adj1" fmla="val 16736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8866BA4-4106-5573-2440-4BD713F691F7}"/>
              </a:ext>
            </a:extLst>
          </p:cNvPr>
          <p:cNvSpPr txBox="1"/>
          <p:nvPr/>
        </p:nvSpPr>
        <p:spPr>
          <a:xfrm>
            <a:off x="2182953" y="6276442"/>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98" name="Straight Arrow Connector 97">
            <a:extLst>
              <a:ext uri="{FF2B5EF4-FFF2-40B4-BE49-F238E27FC236}">
                <a16:creationId xmlns:a16="http://schemas.microsoft.com/office/drawing/2014/main" id="{C5507D07-680A-7FE2-57B2-D780C89E8D0D}"/>
              </a:ext>
            </a:extLst>
          </p:cNvPr>
          <p:cNvCxnSpPr>
            <a:stCxn id="89" idx="6"/>
          </p:cNvCxnSpPr>
          <p:nvPr/>
        </p:nvCxnSpPr>
        <p:spPr>
          <a:xfrm>
            <a:off x="3104601" y="5759018"/>
            <a:ext cx="400599" cy="2593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6C76694-3781-1105-9221-5A2A7F4D33FD}"/>
              </a:ext>
            </a:extLst>
          </p:cNvPr>
          <p:cNvCxnSpPr>
            <a:endCxn id="12" idx="7"/>
          </p:cNvCxnSpPr>
          <p:nvPr/>
        </p:nvCxnSpPr>
        <p:spPr>
          <a:xfrm rot="10800000">
            <a:off x="3026486" y="5563036"/>
            <a:ext cx="478714" cy="455285"/>
          </a:xfrm>
          <a:prstGeom prst="curvedConnector4">
            <a:avLst>
              <a:gd name="adj1" fmla="val -6375"/>
              <a:gd name="adj2" fmla="val 150210"/>
            </a:avLst>
          </a:prstGeom>
          <a:ln w="57150">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38A0FA25-AA52-B5D0-7E05-D4EE7791598B}"/>
              </a:ext>
            </a:extLst>
          </p:cNvPr>
          <p:cNvCxnSpPr>
            <a:stCxn id="89" idx="0"/>
            <a:endCxn id="67" idx="7"/>
          </p:cNvCxnSpPr>
          <p:nvPr/>
        </p:nvCxnSpPr>
        <p:spPr>
          <a:xfrm rot="16200000" flipV="1">
            <a:off x="2216445" y="4870862"/>
            <a:ext cx="925986" cy="316926"/>
          </a:xfrm>
          <a:prstGeom prst="curvedConnector3">
            <a:avLst>
              <a:gd name="adj1" fmla="val 13312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FC1DCE1-42CC-2B88-FEB4-0CF48C0FB75C}"/>
              </a:ext>
            </a:extLst>
          </p:cNvPr>
          <p:cNvSpPr txBox="1"/>
          <p:nvPr/>
        </p:nvSpPr>
        <p:spPr>
          <a:xfrm>
            <a:off x="1322553" y="6276442"/>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a:t>
            </a:r>
          </a:p>
        </p:txBody>
      </p:sp>
      <p:cxnSp>
        <p:nvCxnSpPr>
          <p:cNvPr id="106" name="Connector: Curved 105">
            <a:extLst>
              <a:ext uri="{FF2B5EF4-FFF2-40B4-BE49-F238E27FC236}">
                <a16:creationId xmlns:a16="http://schemas.microsoft.com/office/drawing/2014/main" id="{825E8977-E4B5-30EB-72C5-7340E94A0764}"/>
              </a:ext>
            </a:extLst>
          </p:cNvPr>
          <p:cNvCxnSpPr>
            <a:stCxn id="67" idx="7"/>
            <a:endCxn id="46" idx="7"/>
          </p:cNvCxnSpPr>
          <p:nvPr/>
        </p:nvCxnSpPr>
        <p:spPr>
          <a:xfrm rot="16200000" flipV="1">
            <a:off x="1646634" y="3691990"/>
            <a:ext cx="1127834" cy="620849"/>
          </a:xfrm>
          <a:prstGeom prst="curvedConnector3">
            <a:avLst>
              <a:gd name="adj1" fmla="val 127195"/>
            </a:avLst>
          </a:prstGeom>
          <a:ln w="57150">
            <a:tailEnd type="triangle"/>
          </a:ln>
        </p:spPr>
        <p:style>
          <a:lnRef idx="1">
            <a:schemeClr val="dk1"/>
          </a:lnRef>
          <a:fillRef idx="0">
            <a:schemeClr val="dk1"/>
          </a:fillRef>
          <a:effectRef idx="0">
            <a:schemeClr val="dk1"/>
          </a:effectRef>
          <a:fontRef idx="minor">
            <a:schemeClr val="tx1"/>
          </a:fontRef>
        </p:style>
      </p:cxnSp>
      <p:cxnSp>
        <p:nvCxnSpPr>
          <p:cNvPr id="108" name="Connector: Curved 107">
            <a:extLst>
              <a:ext uri="{FF2B5EF4-FFF2-40B4-BE49-F238E27FC236}">
                <a16:creationId xmlns:a16="http://schemas.microsoft.com/office/drawing/2014/main" id="{C61F5377-B617-777F-7E81-D5005A26E266}"/>
              </a:ext>
            </a:extLst>
          </p:cNvPr>
          <p:cNvCxnSpPr>
            <a:stCxn id="46" idx="0"/>
            <a:endCxn id="43" idx="1"/>
          </p:cNvCxnSpPr>
          <p:nvPr/>
        </p:nvCxnSpPr>
        <p:spPr>
          <a:xfrm rot="5400000" flipH="1" flipV="1">
            <a:off x="1539694" y="2612162"/>
            <a:ext cx="920068" cy="576374"/>
          </a:xfrm>
          <a:prstGeom prst="curvedConnector3">
            <a:avLst>
              <a:gd name="adj1" fmla="val 13333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509EA59F-851F-AC9A-AF5E-1EF4E0C6F416}"/>
              </a:ext>
            </a:extLst>
          </p:cNvPr>
          <p:cNvSpPr txBox="1"/>
          <p:nvPr/>
        </p:nvSpPr>
        <p:spPr>
          <a:xfrm>
            <a:off x="2627742" y="6276442"/>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a:t>
            </a:r>
          </a:p>
        </p:txBody>
      </p:sp>
      <p:cxnSp>
        <p:nvCxnSpPr>
          <p:cNvPr id="111" name="Straight Arrow Connector 110">
            <a:extLst>
              <a:ext uri="{FF2B5EF4-FFF2-40B4-BE49-F238E27FC236}">
                <a16:creationId xmlns:a16="http://schemas.microsoft.com/office/drawing/2014/main" id="{A87D8A75-9C48-EE6D-3237-0896D50B05C9}"/>
              </a:ext>
            </a:extLst>
          </p:cNvPr>
          <p:cNvCxnSpPr>
            <a:stCxn id="43" idx="6"/>
            <a:endCxn id="10" idx="0"/>
          </p:cNvCxnSpPr>
          <p:nvPr/>
        </p:nvCxnSpPr>
        <p:spPr>
          <a:xfrm>
            <a:off x="2743200" y="2628900"/>
            <a:ext cx="495300" cy="723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8EF3B1D3-8115-CD9C-4482-1E7CC9FBBBAA}"/>
              </a:ext>
            </a:extLst>
          </p:cNvPr>
          <p:cNvSpPr/>
          <p:nvPr/>
        </p:nvSpPr>
        <p:spPr>
          <a:xfrm>
            <a:off x="2968841" y="3355759"/>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a:t>
            </a:r>
          </a:p>
        </p:txBody>
      </p:sp>
      <p:cxnSp>
        <p:nvCxnSpPr>
          <p:cNvPr id="114" name="Straight Arrow Connector 113">
            <a:extLst>
              <a:ext uri="{FF2B5EF4-FFF2-40B4-BE49-F238E27FC236}">
                <a16:creationId xmlns:a16="http://schemas.microsoft.com/office/drawing/2014/main" id="{AA9FEF21-0B2B-FCE4-12A2-BFBBCAEC7914}"/>
              </a:ext>
            </a:extLst>
          </p:cNvPr>
          <p:cNvCxnSpPr>
            <a:stCxn id="112" idx="2"/>
          </p:cNvCxnSpPr>
          <p:nvPr/>
        </p:nvCxnSpPr>
        <p:spPr>
          <a:xfrm flipH="1">
            <a:off x="2743198" y="3622459"/>
            <a:ext cx="225643" cy="3112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067D29CF-A1EE-2FA4-4964-9A1891B64AAF}"/>
              </a:ext>
            </a:extLst>
          </p:cNvPr>
          <p:cNvCxnSpPr>
            <a:endCxn id="112" idx="1"/>
          </p:cNvCxnSpPr>
          <p:nvPr/>
        </p:nvCxnSpPr>
        <p:spPr>
          <a:xfrm rot="5400000" flipH="1" flipV="1">
            <a:off x="2645178" y="3531895"/>
            <a:ext cx="499799" cy="303758"/>
          </a:xfrm>
          <a:prstGeom prst="curvedConnector3">
            <a:avLst>
              <a:gd name="adj1" fmla="val 161368"/>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AD037A98-7AF9-5647-2AC1-F2EC1F67D699}"/>
              </a:ext>
            </a:extLst>
          </p:cNvPr>
          <p:cNvSpPr txBox="1"/>
          <p:nvPr/>
        </p:nvSpPr>
        <p:spPr>
          <a:xfrm>
            <a:off x="3026043" y="6276442"/>
            <a:ext cx="372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a:t>
            </a:r>
          </a:p>
        </p:txBody>
      </p:sp>
      <p:cxnSp>
        <p:nvCxnSpPr>
          <p:cNvPr id="119" name="Straight Arrow Connector 118">
            <a:extLst>
              <a:ext uri="{FF2B5EF4-FFF2-40B4-BE49-F238E27FC236}">
                <a16:creationId xmlns:a16="http://schemas.microsoft.com/office/drawing/2014/main" id="{60A1C2EF-7905-0621-29A9-1BB6C5B01977}"/>
              </a:ext>
            </a:extLst>
          </p:cNvPr>
          <p:cNvCxnSpPr>
            <a:stCxn id="112" idx="6"/>
          </p:cNvCxnSpPr>
          <p:nvPr/>
        </p:nvCxnSpPr>
        <p:spPr>
          <a:xfrm>
            <a:off x="3502241" y="3622459"/>
            <a:ext cx="231559" cy="3112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427BEB65-93C9-DEC8-63C7-DEE9131D09C0}"/>
              </a:ext>
            </a:extLst>
          </p:cNvPr>
          <p:cNvCxnSpPr>
            <a:endCxn id="112" idx="7"/>
          </p:cNvCxnSpPr>
          <p:nvPr/>
        </p:nvCxnSpPr>
        <p:spPr>
          <a:xfrm rot="16200000" flipV="1">
            <a:off x="3349009" y="3508992"/>
            <a:ext cx="459909" cy="309674"/>
          </a:xfrm>
          <a:prstGeom prst="curvedConnector3">
            <a:avLst>
              <a:gd name="adj1" fmla="val 16669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Curved 122">
            <a:extLst>
              <a:ext uri="{FF2B5EF4-FFF2-40B4-BE49-F238E27FC236}">
                <a16:creationId xmlns:a16="http://schemas.microsoft.com/office/drawing/2014/main" id="{EE586E22-D26C-1B09-E86A-58141300BB1A}"/>
              </a:ext>
            </a:extLst>
          </p:cNvPr>
          <p:cNvCxnSpPr>
            <a:stCxn id="112" idx="0"/>
            <a:endCxn id="43" idx="7"/>
          </p:cNvCxnSpPr>
          <p:nvPr/>
        </p:nvCxnSpPr>
        <p:spPr>
          <a:xfrm rot="16200000" flipV="1">
            <a:off x="2492591" y="2612809"/>
            <a:ext cx="915444" cy="570456"/>
          </a:xfrm>
          <a:prstGeom prst="curvedConnector3">
            <a:avLst>
              <a:gd name="adj1" fmla="val 116049"/>
            </a:avLst>
          </a:prstGeom>
          <a:ln w="57150">
            <a:tailEnd type="triangle"/>
          </a:ln>
        </p:spPr>
        <p:style>
          <a:lnRef idx="1">
            <a:schemeClr val="dk1"/>
          </a:lnRef>
          <a:fillRef idx="0">
            <a:schemeClr val="dk1"/>
          </a:fillRef>
          <a:effectRef idx="0">
            <a:schemeClr val="dk1"/>
          </a:effectRef>
          <a:fontRef idx="minor">
            <a:schemeClr val="tx1"/>
          </a:fontRef>
        </p:style>
      </p:cxnSp>
      <p:cxnSp>
        <p:nvCxnSpPr>
          <p:cNvPr id="126" name="Connector: Curved 125">
            <a:extLst>
              <a:ext uri="{FF2B5EF4-FFF2-40B4-BE49-F238E27FC236}">
                <a16:creationId xmlns:a16="http://schemas.microsoft.com/office/drawing/2014/main" id="{E037D020-4CD4-B104-C013-03322D5F9079}"/>
              </a:ext>
            </a:extLst>
          </p:cNvPr>
          <p:cNvCxnSpPr>
            <a:stCxn id="43" idx="0"/>
            <a:endCxn id="41" idx="1"/>
          </p:cNvCxnSpPr>
          <p:nvPr/>
        </p:nvCxnSpPr>
        <p:spPr>
          <a:xfrm rot="5400000" flipH="1" flipV="1">
            <a:off x="2764165" y="1466851"/>
            <a:ext cx="607685" cy="1183015"/>
          </a:xfrm>
          <a:prstGeom prst="curvedConnector3">
            <a:avLst>
              <a:gd name="adj1" fmla="val 132942"/>
            </a:avLst>
          </a:prstGeom>
          <a:ln w="57150">
            <a:tailEnd type="triangle"/>
          </a:ln>
        </p:spPr>
        <p:style>
          <a:lnRef idx="1">
            <a:schemeClr val="dk1"/>
          </a:lnRef>
          <a:fillRef idx="0">
            <a:schemeClr val="dk1"/>
          </a:fillRef>
          <a:effectRef idx="0">
            <a:schemeClr val="dk1"/>
          </a:effectRef>
          <a:fontRef idx="minor">
            <a:schemeClr val="tx1"/>
          </a:fontRef>
        </p:style>
      </p:cxnSp>
      <p:sp>
        <p:nvSpPr>
          <p:cNvPr id="128" name="TextBox 127">
            <a:extLst>
              <a:ext uri="{FF2B5EF4-FFF2-40B4-BE49-F238E27FC236}">
                <a16:creationId xmlns:a16="http://schemas.microsoft.com/office/drawing/2014/main" id="{E708DC6F-097C-5B09-716D-2546B8217DE9}"/>
              </a:ext>
            </a:extLst>
          </p:cNvPr>
          <p:cNvSpPr txBox="1"/>
          <p:nvPr/>
        </p:nvSpPr>
        <p:spPr>
          <a:xfrm>
            <a:off x="3398261" y="6254414"/>
            <a:ext cx="35779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a:t>
            </a:r>
          </a:p>
        </p:txBody>
      </p:sp>
      <p:sp>
        <p:nvSpPr>
          <p:cNvPr id="129" name="Oval 128">
            <a:extLst>
              <a:ext uri="{FF2B5EF4-FFF2-40B4-BE49-F238E27FC236}">
                <a16:creationId xmlns:a16="http://schemas.microsoft.com/office/drawing/2014/main" id="{D8D2DC0F-4D10-386E-2055-2FEE275FEF4C}"/>
              </a:ext>
            </a:extLst>
          </p:cNvPr>
          <p:cNvSpPr/>
          <p:nvPr/>
        </p:nvSpPr>
        <p:spPr>
          <a:xfrm>
            <a:off x="5178641" y="23622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t>
            </a:r>
          </a:p>
        </p:txBody>
      </p:sp>
      <p:cxnSp>
        <p:nvCxnSpPr>
          <p:cNvPr id="131" name="Straight Arrow Connector 130">
            <a:extLst>
              <a:ext uri="{FF2B5EF4-FFF2-40B4-BE49-F238E27FC236}">
                <a16:creationId xmlns:a16="http://schemas.microsoft.com/office/drawing/2014/main" id="{62ECFFAD-12B1-B688-C139-7BA3F8BBF7B7}"/>
              </a:ext>
            </a:extLst>
          </p:cNvPr>
          <p:cNvCxnSpPr>
            <a:stCxn id="41" idx="6"/>
            <a:endCxn id="129" idx="0"/>
          </p:cNvCxnSpPr>
          <p:nvPr/>
        </p:nvCxnSpPr>
        <p:spPr>
          <a:xfrm>
            <a:off x="4114800" y="1943100"/>
            <a:ext cx="1330541" cy="419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64787A3-9CFC-D808-785F-6A26E6EEE57C}"/>
              </a:ext>
            </a:extLst>
          </p:cNvPr>
          <p:cNvCxnSpPr>
            <a:stCxn id="129" idx="2"/>
          </p:cNvCxnSpPr>
          <p:nvPr/>
        </p:nvCxnSpPr>
        <p:spPr>
          <a:xfrm flipH="1">
            <a:off x="4780070" y="2628900"/>
            <a:ext cx="398571" cy="5715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Curved 134">
            <a:extLst>
              <a:ext uri="{FF2B5EF4-FFF2-40B4-BE49-F238E27FC236}">
                <a16:creationId xmlns:a16="http://schemas.microsoft.com/office/drawing/2014/main" id="{B4E457C5-A136-D1C3-D6B5-9F821ACDE63B}"/>
              </a:ext>
            </a:extLst>
          </p:cNvPr>
          <p:cNvCxnSpPr>
            <a:cxnSpLocks/>
            <a:endCxn id="129" idx="1"/>
          </p:cNvCxnSpPr>
          <p:nvPr/>
        </p:nvCxnSpPr>
        <p:spPr>
          <a:xfrm rot="5400000" flipH="1" flipV="1">
            <a:off x="4625669" y="2569314"/>
            <a:ext cx="760085" cy="502089"/>
          </a:xfrm>
          <a:prstGeom prst="curvedConnector3">
            <a:avLst>
              <a:gd name="adj1" fmla="val 14035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B05301E9-8E88-3F27-5A93-EAC5EE8F0138}"/>
              </a:ext>
            </a:extLst>
          </p:cNvPr>
          <p:cNvSpPr txBox="1"/>
          <p:nvPr/>
        </p:nvSpPr>
        <p:spPr>
          <a:xfrm>
            <a:off x="3756051" y="6254414"/>
            <a:ext cx="43473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a:t>
            </a:r>
          </a:p>
        </p:txBody>
      </p:sp>
      <p:cxnSp>
        <p:nvCxnSpPr>
          <p:cNvPr id="139" name="Straight Arrow Connector 138">
            <a:extLst>
              <a:ext uri="{FF2B5EF4-FFF2-40B4-BE49-F238E27FC236}">
                <a16:creationId xmlns:a16="http://schemas.microsoft.com/office/drawing/2014/main" id="{3139E40D-7558-7F2B-75ED-795906EBD599}"/>
              </a:ext>
            </a:extLst>
          </p:cNvPr>
          <p:cNvCxnSpPr>
            <a:stCxn id="129" idx="6"/>
            <a:endCxn id="14" idx="0"/>
          </p:cNvCxnSpPr>
          <p:nvPr/>
        </p:nvCxnSpPr>
        <p:spPr>
          <a:xfrm>
            <a:off x="5712041" y="2628900"/>
            <a:ext cx="955459" cy="723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738A2CF2-E7A7-92FD-B9ED-A714449227B0}"/>
              </a:ext>
            </a:extLst>
          </p:cNvPr>
          <p:cNvSpPr/>
          <p:nvPr/>
        </p:nvSpPr>
        <p:spPr>
          <a:xfrm>
            <a:off x="6400800" y="33528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t>
            </a:r>
          </a:p>
        </p:txBody>
      </p:sp>
      <p:cxnSp>
        <p:nvCxnSpPr>
          <p:cNvPr id="142" name="Straight Arrow Connector 141">
            <a:extLst>
              <a:ext uri="{FF2B5EF4-FFF2-40B4-BE49-F238E27FC236}">
                <a16:creationId xmlns:a16="http://schemas.microsoft.com/office/drawing/2014/main" id="{B876D831-14B2-9826-2832-969F2BDD07D2}"/>
              </a:ext>
            </a:extLst>
          </p:cNvPr>
          <p:cNvCxnSpPr>
            <a:stCxn id="140" idx="2"/>
            <a:endCxn id="15" idx="0"/>
          </p:cNvCxnSpPr>
          <p:nvPr/>
        </p:nvCxnSpPr>
        <p:spPr>
          <a:xfrm flipH="1">
            <a:off x="5867402" y="3619500"/>
            <a:ext cx="533398" cy="8763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D2D17B65-9865-03B2-C28B-68098D75A619}"/>
              </a:ext>
            </a:extLst>
          </p:cNvPr>
          <p:cNvSpPr/>
          <p:nvPr/>
        </p:nvSpPr>
        <p:spPr>
          <a:xfrm>
            <a:off x="5600702" y="44958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Q</a:t>
            </a:r>
          </a:p>
        </p:txBody>
      </p:sp>
      <p:cxnSp>
        <p:nvCxnSpPr>
          <p:cNvPr id="145" name="Straight Arrow Connector 144">
            <a:extLst>
              <a:ext uri="{FF2B5EF4-FFF2-40B4-BE49-F238E27FC236}">
                <a16:creationId xmlns:a16="http://schemas.microsoft.com/office/drawing/2014/main" id="{E469D9C9-91DA-D583-4F65-3870DA4F07A6}"/>
              </a:ext>
            </a:extLst>
          </p:cNvPr>
          <p:cNvCxnSpPr>
            <a:stCxn id="143" idx="2"/>
          </p:cNvCxnSpPr>
          <p:nvPr/>
        </p:nvCxnSpPr>
        <p:spPr>
          <a:xfrm flipH="1">
            <a:off x="5334000" y="4762500"/>
            <a:ext cx="266702" cy="451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4C74E492-D2D8-ABD9-17A6-4FB296F2F772}"/>
              </a:ext>
            </a:extLst>
          </p:cNvPr>
          <p:cNvCxnSpPr>
            <a:endCxn id="143" idx="1"/>
          </p:cNvCxnSpPr>
          <p:nvPr/>
        </p:nvCxnSpPr>
        <p:spPr>
          <a:xfrm rot="5400000" flipH="1" flipV="1">
            <a:off x="5186260" y="4721655"/>
            <a:ext cx="640296" cy="344817"/>
          </a:xfrm>
          <a:prstGeom prst="curvedConnector3">
            <a:avLst>
              <a:gd name="adj1" fmla="val 147902"/>
            </a:avLst>
          </a:prstGeom>
          <a:ln w="5715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608B4B09-2DF3-B800-902E-41AB6889A8C9}"/>
              </a:ext>
            </a:extLst>
          </p:cNvPr>
          <p:cNvSpPr txBox="1"/>
          <p:nvPr/>
        </p:nvSpPr>
        <p:spPr>
          <a:xfrm>
            <a:off x="4166605" y="6254413"/>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a:t>
            </a:r>
          </a:p>
        </p:txBody>
      </p:sp>
      <p:cxnSp>
        <p:nvCxnSpPr>
          <p:cNvPr id="150" name="Straight Arrow Connector 149">
            <a:extLst>
              <a:ext uri="{FF2B5EF4-FFF2-40B4-BE49-F238E27FC236}">
                <a16:creationId xmlns:a16="http://schemas.microsoft.com/office/drawing/2014/main" id="{176804F2-75EC-9AA7-AC2D-ABA27B317E7C}"/>
              </a:ext>
            </a:extLst>
          </p:cNvPr>
          <p:cNvCxnSpPr>
            <a:stCxn id="143" idx="6"/>
          </p:cNvCxnSpPr>
          <p:nvPr/>
        </p:nvCxnSpPr>
        <p:spPr>
          <a:xfrm>
            <a:off x="6134102" y="4762500"/>
            <a:ext cx="266698" cy="451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965B1506-6013-F3A5-FAF4-D10691687B2C}"/>
              </a:ext>
            </a:extLst>
          </p:cNvPr>
          <p:cNvCxnSpPr>
            <a:endCxn id="143" idx="7"/>
          </p:cNvCxnSpPr>
          <p:nvPr/>
        </p:nvCxnSpPr>
        <p:spPr>
          <a:xfrm rot="16200000" flipV="1">
            <a:off x="5908246" y="4721656"/>
            <a:ext cx="640296" cy="344813"/>
          </a:xfrm>
          <a:prstGeom prst="curvedConnector3">
            <a:avLst>
              <a:gd name="adj1" fmla="val 14790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7F269506-337D-681F-2160-6C2E1B7EC90F}"/>
              </a:ext>
            </a:extLst>
          </p:cNvPr>
          <p:cNvCxnSpPr>
            <a:stCxn id="143" idx="0"/>
            <a:endCxn id="140" idx="1"/>
          </p:cNvCxnSpPr>
          <p:nvPr/>
        </p:nvCxnSpPr>
        <p:spPr>
          <a:xfrm rot="5400000" flipH="1" flipV="1">
            <a:off x="5640716" y="3657602"/>
            <a:ext cx="1064885" cy="611513"/>
          </a:xfrm>
          <a:prstGeom prst="curvedConnector3">
            <a:avLst>
              <a:gd name="adj1" fmla="val 128803"/>
            </a:avLst>
          </a:prstGeom>
          <a:ln w="57150">
            <a:tailEnd type="triangle"/>
          </a:ln>
        </p:spPr>
        <p:style>
          <a:lnRef idx="1">
            <a:schemeClr val="dk1"/>
          </a:lnRef>
          <a:fillRef idx="0">
            <a:schemeClr val="dk1"/>
          </a:fillRef>
          <a:effectRef idx="0">
            <a:schemeClr val="dk1"/>
          </a:effectRef>
          <a:fontRef idx="minor">
            <a:schemeClr val="tx1"/>
          </a:fontRef>
        </p:style>
      </p:cxnSp>
      <p:sp>
        <p:nvSpPr>
          <p:cNvPr id="155" name="TextBox 154">
            <a:extLst>
              <a:ext uri="{FF2B5EF4-FFF2-40B4-BE49-F238E27FC236}">
                <a16:creationId xmlns:a16="http://schemas.microsoft.com/office/drawing/2014/main" id="{285CD350-82D5-271B-5A17-BF84454B7423}"/>
              </a:ext>
            </a:extLst>
          </p:cNvPr>
          <p:cNvSpPr txBox="1"/>
          <p:nvPr/>
        </p:nvSpPr>
        <p:spPr>
          <a:xfrm>
            <a:off x="4569486" y="6254412"/>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V</a:t>
            </a:r>
          </a:p>
        </p:txBody>
      </p:sp>
      <p:cxnSp>
        <p:nvCxnSpPr>
          <p:cNvPr id="157" name="Straight Arrow Connector 156">
            <a:extLst>
              <a:ext uri="{FF2B5EF4-FFF2-40B4-BE49-F238E27FC236}">
                <a16:creationId xmlns:a16="http://schemas.microsoft.com/office/drawing/2014/main" id="{070F6F8C-0370-4E9A-E3A9-2BC03633B1FA}"/>
              </a:ext>
            </a:extLst>
          </p:cNvPr>
          <p:cNvCxnSpPr>
            <a:stCxn id="140" idx="6"/>
          </p:cNvCxnSpPr>
          <p:nvPr/>
        </p:nvCxnSpPr>
        <p:spPr>
          <a:xfrm>
            <a:off x="6934200" y="3619500"/>
            <a:ext cx="533400" cy="8687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A84A5AEC-5893-F035-69B7-8ECAEB92E9D7}"/>
              </a:ext>
            </a:extLst>
          </p:cNvPr>
          <p:cNvCxnSpPr>
            <a:endCxn id="140" idx="7"/>
          </p:cNvCxnSpPr>
          <p:nvPr/>
        </p:nvCxnSpPr>
        <p:spPr>
          <a:xfrm rot="16200000" flipV="1">
            <a:off x="6633192" y="3653808"/>
            <a:ext cx="1057302" cy="611515"/>
          </a:xfrm>
          <a:prstGeom prst="curvedConnector3">
            <a:avLst>
              <a:gd name="adj1" fmla="val 129009"/>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3" name="Connector: Curved 162">
            <a:extLst>
              <a:ext uri="{FF2B5EF4-FFF2-40B4-BE49-F238E27FC236}">
                <a16:creationId xmlns:a16="http://schemas.microsoft.com/office/drawing/2014/main" id="{A7AA42D2-2BAA-C0C9-AC23-C7AAE1F8030E}"/>
              </a:ext>
            </a:extLst>
          </p:cNvPr>
          <p:cNvCxnSpPr>
            <a:stCxn id="140" idx="0"/>
            <a:endCxn id="129" idx="0"/>
          </p:cNvCxnSpPr>
          <p:nvPr/>
        </p:nvCxnSpPr>
        <p:spPr>
          <a:xfrm rot="16200000" flipV="1">
            <a:off x="5561121" y="2246420"/>
            <a:ext cx="990600" cy="1222159"/>
          </a:xfrm>
          <a:prstGeom prst="curvedConnector3">
            <a:avLst>
              <a:gd name="adj1" fmla="val 123077"/>
            </a:avLst>
          </a:prstGeom>
          <a:ln w="57150">
            <a:tailEnd type="triangle"/>
          </a:ln>
        </p:spPr>
        <p:style>
          <a:lnRef idx="1">
            <a:schemeClr val="dk1"/>
          </a:lnRef>
          <a:fillRef idx="0">
            <a:schemeClr val="dk1"/>
          </a:fillRef>
          <a:effectRef idx="0">
            <a:schemeClr val="dk1"/>
          </a:effectRef>
          <a:fontRef idx="minor">
            <a:schemeClr val="tx1"/>
          </a:fontRef>
        </p:style>
      </p:cxnSp>
      <p:cxnSp>
        <p:nvCxnSpPr>
          <p:cNvPr id="165" name="Connector: Curved 164">
            <a:extLst>
              <a:ext uri="{FF2B5EF4-FFF2-40B4-BE49-F238E27FC236}">
                <a16:creationId xmlns:a16="http://schemas.microsoft.com/office/drawing/2014/main" id="{A7AA6246-2355-0704-2B39-35CD13CCB90B}"/>
              </a:ext>
            </a:extLst>
          </p:cNvPr>
          <p:cNvCxnSpPr>
            <a:stCxn id="129" idx="0"/>
            <a:endCxn id="41" idx="7"/>
          </p:cNvCxnSpPr>
          <p:nvPr/>
        </p:nvCxnSpPr>
        <p:spPr>
          <a:xfrm rot="16200000" flipV="1">
            <a:off x="4437171" y="1354030"/>
            <a:ext cx="607685" cy="1408656"/>
          </a:xfrm>
          <a:prstGeom prst="curvedConnector3">
            <a:avLst>
              <a:gd name="adj1" fmla="val 13002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63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22" presetClass="entr" presetSubtype="2"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righ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22" presetClass="entr" presetSubtype="2"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right)">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22" presetClass="entr" presetSubtype="1"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wipe(down)">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down)">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
                                        </p:tgtEl>
                                        <p:attrNameLst>
                                          <p:attrName>style.visibility</p:attrName>
                                        </p:attrNameLst>
                                      </p:cBhvr>
                                      <p:to>
                                        <p:strVal val="visible"/>
                                      </p:to>
                                    </p:set>
                                    <p:anim calcmode="lin" valueType="num">
                                      <p:cBhvr additive="base">
                                        <p:cTn id="67" dur="500" fill="hold"/>
                                        <p:tgtEl>
                                          <p:spTgt spid="104"/>
                                        </p:tgtEl>
                                        <p:attrNameLst>
                                          <p:attrName>ppt_x</p:attrName>
                                        </p:attrNameLst>
                                      </p:cBhvr>
                                      <p:tavLst>
                                        <p:tav tm="0">
                                          <p:val>
                                            <p:strVal val="#ppt_x"/>
                                          </p:val>
                                        </p:tav>
                                        <p:tav tm="100000">
                                          <p:val>
                                            <p:strVal val="#ppt_x"/>
                                          </p:val>
                                        </p:tav>
                                      </p:tavLst>
                                    </p:anim>
                                    <p:anim calcmode="lin" valueType="num">
                                      <p:cBhvr additive="base">
                                        <p:cTn id="6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par>
                                <p:cTn id="74" presetID="22" presetClass="entr" presetSubtype="1" fill="hold"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500"/>
                                        <p:tgtEl>
                                          <p:spTgt spid="7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wipe(up)">
                                      <p:cBhvr>
                                        <p:cTn id="81" dur="500"/>
                                        <p:tgtEl>
                                          <p:spTgt spid="7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wipe(down)">
                                      <p:cBhvr>
                                        <p:cTn id="86" dur="500"/>
                                        <p:tgtEl>
                                          <p:spTgt spid="7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 calcmode="lin" valueType="num">
                                      <p:cBhvr additive="base">
                                        <p:cTn id="91" dur="500" fill="hold"/>
                                        <p:tgtEl>
                                          <p:spTgt spid="80"/>
                                        </p:tgtEl>
                                        <p:attrNameLst>
                                          <p:attrName>ppt_x</p:attrName>
                                        </p:attrNameLst>
                                      </p:cBhvr>
                                      <p:tavLst>
                                        <p:tav tm="0">
                                          <p:val>
                                            <p:strVal val="#ppt_x"/>
                                          </p:val>
                                        </p:tav>
                                        <p:tav tm="100000">
                                          <p:val>
                                            <p:strVal val="#ppt_x"/>
                                          </p:val>
                                        </p:tav>
                                      </p:tavLst>
                                    </p:anim>
                                    <p:anim calcmode="lin" valueType="num">
                                      <p:cBhvr additive="base">
                                        <p:cTn id="9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par>
                                <p:cTn id="98" presetID="22" presetClass="entr" presetSubtype="1"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wipe(up)">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nodeType="clickEffect">
                                  <p:stCondLst>
                                    <p:cond delay="0"/>
                                  </p:stCondLst>
                                  <p:childTnLst>
                                    <p:set>
                                      <p:cBhvr>
                                        <p:cTn id="104" dur="1" fill="hold">
                                          <p:stCondLst>
                                            <p:cond delay="0"/>
                                          </p:stCondLst>
                                        </p:cTn>
                                        <p:tgtEl>
                                          <p:spTgt spid="93"/>
                                        </p:tgtEl>
                                        <p:attrNameLst>
                                          <p:attrName>style.visibility</p:attrName>
                                        </p:attrNameLst>
                                      </p:cBhvr>
                                      <p:to>
                                        <p:strVal val="visible"/>
                                      </p:to>
                                    </p:set>
                                    <p:animEffect transition="in" filter="wipe(right)">
                                      <p:cBhvr>
                                        <p:cTn id="105" dur="500"/>
                                        <p:tgtEl>
                                          <p:spTgt spid="9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wipe(down)">
                                      <p:cBhvr>
                                        <p:cTn id="110" dur="500"/>
                                        <p:tgtEl>
                                          <p:spTgt spid="95"/>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 calcmode="lin" valueType="num">
                                      <p:cBhvr additive="base">
                                        <p:cTn id="115" dur="500" fill="hold"/>
                                        <p:tgtEl>
                                          <p:spTgt spid="96"/>
                                        </p:tgtEl>
                                        <p:attrNameLst>
                                          <p:attrName>ppt_x</p:attrName>
                                        </p:attrNameLst>
                                      </p:cBhvr>
                                      <p:tavLst>
                                        <p:tav tm="0">
                                          <p:val>
                                            <p:strVal val="#ppt_x"/>
                                          </p:val>
                                        </p:tav>
                                        <p:tav tm="100000">
                                          <p:val>
                                            <p:strVal val="#ppt_x"/>
                                          </p:val>
                                        </p:tav>
                                      </p:tavLst>
                                    </p:anim>
                                    <p:anim calcmode="lin" valueType="num">
                                      <p:cBhvr additive="base">
                                        <p:cTn id="11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98"/>
                                        </p:tgtEl>
                                        <p:attrNameLst>
                                          <p:attrName>style.visibility</p:attrName>
                                        </p:attrNameLst>
                                      </p:cBhvr>
                                      <p:to>
                                        <p:strVal val="visible"/>
                                      </p:to>
                                    </p:set>
                                    <p:animEffect transition="in" filter="wipe(left)">
                                      <p:cBhvr>
                                        <p:cTn id="121" dur="500"/>
                                        <p:tgtEl>
                                          <p:spTgt spid="9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nodeType="clickEffect">
                                  <p:stCondLst>
                                    <p:cond delay="0"/>
                                  </p:stCondLst>
                                  <p:childTnLst>
                                    <p:set>
                                      <p:cBhvr>
                                        <p:cTn id="125" dur="1" fill="hold">
                                          <p:stCondLst>
                                            <p:cond delay="0"/>
                                          </p:stCondLst>
                                        </p:cTn>
                                        <p:tgtEl>
                                          <p:spTgt spid="100"/>
                                        </p:tgtEl>
                                        <p:attrNameLst>
                                          <p:attrName>style.visibility</p:attrName>
                                        </p:attrNameLst>
                                      </p:cBhvr>
                                      <p:to>
                                        <p:strVal val="visible"/>
                                      </p:to>
                                    </p:set>
                                    <p:animEffect transition="in" filter="wipe(right)">
                                      <p:cBhvr>
                                        <p:cTn id="126" dur="500"/>
                                        <p:tgtEl>
                                          <p:spTgt spid="100"/>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wipe(down)">
                                      <p:cBhvr>
                                        <p:cTn id="131" dur="500"/>
                                        <p:tgtEl>
                                          <p:spTgt spid="10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106"/>
                                        </p:tgtEl>
                                        <p:attrNameLst>
                                          <p:attrName>style.visibility</p:attrName>
                                        </p:attrNameLst>
                                      </p:cBhvr>
                                      <p:to>
                                        <p:strVal val="visible"/>
                                      </p:to>
                                    </p:set>
                                    <p:animEffect transition="in" filter="wipe(down)">
                                      <p:cBhvr>
                                        <p:cTn id="136" dur="500"/>
                                        <p:tgtEl>
                                          <p:spTgt spid="106"/>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108"/>
                                        </p:tgtEl>
                                        <p:attrNameLst>
                                          <p:attrName>style.visibility</p:attrName>
                                        </p:attrNameLst>
                                      </p:cBhvr>
                                      <p:to>
                                        <p:strVal val="visible"/>
                                      </p:to>
                                    </p:set>
                                    <p:animEffect transition="in" filter="wipe(down)">
                                      <p:cBhvr>
                                        <p:cTn id="141" dur="500"/>
                                        <p:tgtEl>
                                          <p:spTgt spid="108"/>
                                        </p:tgtEl>
                                      </p:cBhvr>
                                    </p:animEffect>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109"/>
                                        </p:tgtEl>
                                        <p:attrNameLst>
                                          <p:attrName>style.visibility</p:attrName>
                                        </p:attrNameLst>
                                      </p:cBhvr>
                                      <p:to>
                                        <p:strVal val="visible"/>
                                      </p:to>
                                    </p:set>
                                    <p:anim calcmode="lin" valueType="num">
                                      <p:cBhvr additive="base">
                                        <p:cTn id="146" dur="500" fill="hold"/>
                                        <p:tgtEl>
                                          <p:spTgt spid="109"/>
                                        </p:tgtEl>
                                        <p:attrNameLst>
                                          <p:attrName>ppt_x</p:attrName>
                                        </p:attrNameLst>
                                      </p:cBhvr>
                                      <p:tavLst>
                                        <p:tav tm="0">
                                          <p:val>
                                            <p:strVal val="#ppt_x"/>
                                          </p:val>
                                        </p:tav>
                                        <p:tav tm="100000">
                                          <p:val>
                                            <p:strVal val="#ppt_x"/>
                                          </p:val>
                                        </p:tav>
                                      </p:tavLst>
                                    </p:anim>
                                    <p:anim calcmode="lin" valueType="num">
                                      <p:cBhvr additive="base">
                                        <p:cTn id="147"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fade">
                                      <p:cBhvr>
                                        <p:cTn id="152" dur="500"/>
                                        <p:tgtEl>
                                          <p:spTgt spid="112"/>
                                        </p:tgtEl>
                                      </p:cBhvr>
                                    </p:animEffect>
                                  </p:childTnLst>
                                </p:cTn>
                              </p:par>
                              <p:par>
                                <p:cTn id="153" presetID="22" presetClass="entr" presetSubtype="8" fill="hold" nodeType="withEffect">
                                  <p:stCondLst>
                                    <p:cond delay="0"/>
                                  </p:stCondLst>
                                  <p:childTnLst>
                                    <p:set>
                                      <p:cBhvr>
                                        <p:cTn id="154" dur="1" fill="hold">
                                          <p:stCondLst>
                                            <p:cond delay="0"/>
                                          </p:stCondLst>
                                        </p:cTn>
                                        <p:tgtEl>
                                          <p:spTgt spid="111"/>
                                        </p:tgtEl>
                                        <p:attrNameLst>
                                          <p:attrName>style.visibility</p:attrName>
                                        </p:attrNameLst>
                                      </p:cBhvr>
                                      <p:to>
                                        <p:strVal val="visible"/>
                                      </p:to>
                                    </p:set>
                                    <p:animEffect transition="in" filter="wipe(left)">
                                      <p:cBhvr>
                                        <p:cTn id="155" dur="500"/>
                                        <p:tgtEl>
                                          <p:spTgt spid="11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nodeType="clickEffect">
                                  <p:stCondLst>
                                    <p:cond delay="0"/>
                                  </p:stCondLst>
                                  <p:childTnLst>
                                    <p:set>
                                      <p:cBhvr>
                                        <p:cTn id="159" dur="1" fill="hold">
                                          <p:stCondLst>
                                            <p:cond delay="0"/>
                                          </p:stCondLst>
                                        </p:cTn>
                                        <p:tgtEl>
                                          <p:spTgt spid="114"/>
                                        </p:tgtEl>
                                        <p:attrNameLst>
                                          <p:attrName>style.visibility</p:attrName>
                                        </p:attrNameLst>
                                      </p:cBhvr>
                                      <p:to>
                                        <p:strVal val="visible"/>
                                      </p:to>
                                    </p:set>
                                    <p:animEffect transition="in" filter="wipe(up)">
                                      <p:cBhvr>
                                        <p:cTn id="160" dur="500"/>
                                        <p:tgtEl>
                                          <p:spTgt spid="11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16"/>
                                        </p:tgtEl>
                                        <p:attrNameLst>
                                          <p:attrName>style.visibility</p:attrName>
                                        </p:attrNameLst>
                                      </p:cBhvr>
                                      <p:to>
                                        <p:strVal val="visible"/>
                                      </p:to>
                                    </p:set>
                                    <p:animEffect transition="in" filter="wipe(down)">
                                      <p:cBhvr>
                                        <p:cTn id="165" dur="500"/>
                                        <p:tgtEl>
                                          <p:spTgt spid="116"/>
                                        </p:tgtEl>
                                      </p:cBhvr>
                                    </p:animEffect>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17"/>
                                        </p:tgtEl>
                                        <p:attrNameLst>
                                          <p:attrName>style.visibility</p:attrName>
                                        </p:attrNameLst>
                                      </p:cBhvr>
                                      <p:to>
                                        <p:strVal val="visible"/>
                                      </p:to>
                                    </p:set>
                                    <p:anim calcmode="lin" valueType="num">
                                      <p:cBhvr additive="base">
                                        <p:cTn id="170" dur="500" fill="hold"/>
                                        <p:tgtEl>
                                          <p:spTgt spid="117"/>
                                        </p:tgtEl>
                                        <p:attrNameLst>
                                          <p:attrName>ppt_x</p:attrName>
                                        </p:attrNameLst>
                                      </p:cBhvr>
                                      <p:tavLst>
                                        <p:tav tm="0">
                                          <p:val>
                                            <p:strVal val="#ppt_x"/>
                                          </p:val>
                                        </p:tav>
                                        <p:tav tm="100000">
                                          <p:val>
                                            <p:strVal val="#ppt_x"/>
                                          </p:val>
                                        </p:tav>
                                      </p:tavLst>
                                    </p:anim>
                                    <p:anim calcmode="lin" valueType="num">
                                      <p:cBhvr additive="base">
                                        <p:cTn id="171"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wipe(left)">
                                      <p:cBhvr>
                                        <p:cTn id="176" dur="500"/>
                                        <p:tgtEl>
                                          <p:spTgt spid="11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121"/>
                                        </p:tgtEl>
                                        <p:attrNameLst>
                                          <p:attrName>style.visibility</p:attrName>
                                        </p:attrNameLst>
                                      </p:cBhvr>
                                      <p:to>
                                        <p:strVal val="visible"/>
                                      </p:to>
                                    </p:set>
                                    <p:animEffect transition="in" filter="wipe(down)">
                                      <p:cBhvr>
                                        <p:cTn id="181" dur="500"/>
                                        <p:tgtEl>
                                          <p:spTgt spid="121"/>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123"/>
                                        </p:tgtEl>
                                        <p:attrNameLst>
                                          <p:attrName>style.visibility</p:attrName>
                                        </p:attrNameLst>
                                      </p:cBhvr>
                                      <p:to>
                                        <p:strVal val="visible"/>
                                      </p:to>
                                    </p:set>
                                    <p:animEffect transition="in" filter="wipe(down)">
                                      <p:cBhvr>
                                        <p:cTn id="186" dur="500"/>
                                        <p:tgtEl>
                                          <p:spTgt spid="123"/>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126"/>
                                        </p:tgtEl>
                                        <p:attrNameLst>
                                          <p:attrName>style.visibility</p:attrName>
                                        </p:attrNameLst>
                                      </p:cBhvr>
                                      <p:to>
                                        <p:strVal val="visible"/>
                                      </p:to>
                                    </p:set>
                                    <p:animEffect transition="in" filter="wipe(down)">
                                      <p:cBhvr>
                                        <p:cTn id="191" dur="500"/>
                                        <p:tgtEl>
                                          <p:spTgt spid="126"/>
                                        </p:tgtEl>
                                      </p:cBhvr>
                                    </p:animEffect>
                                  </p:childTnLst>
                                </p:cTn>
                              </p:par>
                            </p:childTnLst>
                          </p:cTn>
                        </p:par>
                      </p:childTnLst>
                    </p:cTn>
                  </p:par>
                  <p:par>
                    <p:cTn id="192" fill="hold">
                      <p:stCondLst>
                        <p:cond delay="indefinite"/>
                      </p:stCondLst>
                      <p:childTnLst>
                        <p:par>
                          <p:cTn id="193" fill="hold">
                            <p:stCondLst>
                              <p:cond delay="0"/>
                            </p:stCondLst>
                            <p:childTnLst>
                              <p:par>
                                <p:cTn id="194" presetID="2" presetClass="entr" presetSubtype="4" fill="hold" grpId="0" nodeType="clickEffect">
                                  <p:stCondLst>
                                    <p:cond delay="0"/>
                                  </p:stCondLst>
                                  <p:childTnLst>
                                    <p:set>
                                      <p:cBhvr>
                                        <p:cTn id="195" dur="1" fill="hold">
                                          <p:stCondLst>
                                            <p:cond delay="0"/>
                                          </p:stCondLst>
                                        </p:cTn>
                                        <p:tgtEl>
                                          <p:spTgt spid="128"/>
                                        </p:tgtEl>
                                        <p:attrNameLst>
                                          <p:attrName>style.visibility</p:attrName>
                                        </p:attrNameLst>
                                      </p:cBhvr>
                                      <p:to>
                                        <p:strVal val="visible"/>
                                      </p:to>
                                    </p:set>
                                    <p:anim calcmode="lin" valueType="num">
                                      <p:cBhvr additive="base">
                                        <p:cTn id="196" dur="500" fill="hold"/>
                                        <p:tgtEl>
                                          <p:spTgt spid="128"/>
                                        </p:tgtEl>
                                        <p:attrNameLst>
                                          <p:attrName>ppt_x</p:attrName>
                                        </p:attrNameLst>
                                      </p:cBhvr>
                                      <p:tavLst>
                                        <p:tav tm="0">
                                          <p:val>
                                            <p:strVal val="#ppt_x"/>
                                          </p:val>
                                        </p:tav>
                                        <p:tav tm="100000">
                                          <p:val>
                                            <p:strVal val="#ppt_x"/>
                                          </p:val>
                                        </p:tav>
                                      </p:tavLst>
                                    </p:anim>
                                    <p:anim calcmode="lin" valueType="num">
                                      <p:cBhvr additive="base">
                                        <p:cTn id="197"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29"/>
                                        </p:tgtEl>
                                        <p:attrNameLst>
                                          <p:attrName>style.visibility</p:attrName>
                                        </p:attrNameLst>
                                      </p:cBhvr>
                                      <p:to>
                                        <p:strVal val="visible"/>
                                      </p:to>
                                    </p:set>
                                    <p:animEffect transition="in" filter="fade">
                                      <p:cBhvr>
                                        <p:cTn id="202" dur="500"/>
                                        <p:tgtEl>
                                          <p:spTgt spid="129"/>
                                        </p:tgtEl>
                                      </p:cBhvr>
                                    </p:animEffect>
                                  </p:childTnLst>
                                </p:cTn>
                              </p:par>
                              <p:par>
                                <p:cTn id="203" presetID="22" presetClass="entr" presetSubtype="8" fill="hold" nodeType="withEffect">
                                  <p:stCondLst>
                                    <p:cond delay="0"/>
                                  </p:stCondLst>
                                  <p:childTnLst>
                                    <p:set>
                                      <p:cBhvr>
                                        <p:cTn id="204" dur="1" fill="hold">
                                          <p:stCondLst>
                                            <p:cond delay="0"/>
                                          </p:stCondLst>
                                        </p:cTn>
                                        <p:tgtEl>
                                          <p:spTgt spid="131"/>
                                        </p:tgtEl>
                                        <p:attrNameLst>
                                          <p:attrName>style.visibility</p:attrName>
                                        </p:attrNameLst>
                                      </p:cBhvr>
                                      <p:to>
                                        <p:strVal val="visible"/>
                                      </p:to>
                                    </p:set>
                                    <p:animEffect transition="in" filter="wipe(left)">
                                      <p:cBhvr>
                                        <p:cTn id="205" dur="500"/>
                                        <p:tgtEl>
                                          <p:spTgt spid="131"/>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2" fill="hold" nodeType="clickEffect">
                                  <p:stCondLst>
                                    <p:cond delay="0"/>
                                  </p:stCondLst>
                                  <p:childTnLst>
                                    <p:set>
                                      <p:cBhvr>
                                        <p:cTn id="209" dur="1" fill="hold">
                                          <p:stCondLst>
                                            <p:cond delay="0"/>
                                          </p:stCondLst>
                                        </p:cTn>
                                        <p:tgtEl>
                                          <p:spTgt spid="133"/>
                                        </p:tgtEl>
                                        <p:attrNameLst>
                                          <p:attrName>style.visibility</p:attrName>
                                        </p:attrNameLst>
                                      </p:cBhvr>
                                      <p:to>
                                        <p:strVal val="visible"/>
                                      </p:to>
                                    </p:set>
                                    <p:animEffect transition="in" filter="wipe(right)">
                                      <p:cBhvr>
                                        <p:cTn id="210" dur="500"/>
                                        <p:tgtEl>
                                          <p:spTgt spid="133"/>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nodeType="clickEffect">
                                  <p:stCondLst>
                                    <p:cond delay="0"/>
                                  </p:stCondLst>
                                  <p:childTnLst>
                                    <p:set>
                                      <p:cBhvr>
                                        <p:cTn id="214" dur="1" fill="hold">
                                          <p:stCondLst>
                                            <p:cond delay="0"/>
                                          </p:stCondLst>
                                        </p:cTn>
                                        <p:tgtEl>
                                          <p:spTgt spid="135"/>
                                        </p:tgtEl>
                                        <p:attrNameLst>
                                          <p:attrName>style.visibility</p:attrName>
                                        </p:attrNameLst>
                                      </p:cBhvr>
                                      <p:to>
                                        <p:strVal val="visible"/>
                                      </p:to>
                                    </p:set>
                                    <p:animEffect transition="in" filter="wipe(down)">
                                      <p:cBhvr>
                                        <p:cTn id="215" dur="500"/>
                                        <p:tgtEl>
                                          <p:spTgt spid="135"/>
                                        </p:tgtEl>
                                      </p:cBhvr>
                                    </p:animEffect>
                                  </p:childTnLst>
                                </p:cTn>
                              </p:par>
                            </p:childTnLst>
                          </p:cTn>
                        </p:par>
                      </p:childTnLst>
                    </p:cTn>
                  </p:par>
                  <p:par>
                    <p:cTn id="216" fill="hold">
                      <p:stCondLst>
                        <p:cond delay="indefinite"/>
                      </p:stCondLst>
                      <p:childTnLst>
                        <p:par>
                          <p:cTn id="217" fill="hold">
                            <p:stCondLst>
                              <p:cond delay="0"/>
                            </p:stCondLst>
                            <p:childTnLst>
                              <p:par>
                                <p:cTn id="218" presetID="2" presetClass="entr" presetSubtype="4" fill="hold" grpId="0" nodeType="clickEffect">
                                  <p:stCondLst>
                                    <p:cond delay="0"/>
                                  </p:stCondLst>
                                  <p:childTnLst>
                                    <p:set>
                                      <p:cBhvr>
                                        <p:cTn id="219" dur="1" fill="hold">
                                          <p:stCondLst>
                                            <p:cond delay="0"/>
                                          </p:stCondLst>
                                        </p:cTn>
                                        <p:tgtEl>
                                          <p:spTgt spid="137"/>
                                        </p:tgtEl>
                                        <p:attrNameLst>
                                          <p:attrName>style.visibility</p:attrName>
                                        </p:attrNameLst>
                                      </p:cBhvr>
                                      <p:to>
                                        <p:strVal val="visible"/>
                                      </p:to>
                                    </p:set>
                                    <p:anim calcmode="lin" valueType="num">
                                      <p:cBhvr additive="base">
                                        <p:cTn id="220" dur="500" fill="hold"/>
                                        <p:tgtEl>
                                          <p:spTgt spid="137"/>
                                        </p:tgtEl>
                                        <p:attrNameLst>
                                          <p:attrName>ppt_x</p:attrName>
                                        </p:attrNameLst>
                                      </p:cBhvr>
                                      <p:tavLst>
                                        <p:tav tm="0">
                                          <p:val>
                                            <p:strVal val="#ppt_x"/>
                                          </p:val>
                                        </p:tav>
                                        <p:tav tm="100000">
                                          <p:val>
                                            <p:strVal val="#ppt_x"/>
                                          </p:val>
                                        </p:tav>
                                      </p:tavLst>
                                    </p:anim>
                                    <p:anim calcmode="lin" valueType="num">
                                      <p:cBhvr additive="base">
                                        <p:cTn id="221"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140"/>
                                        </p:tgtEl>
                                        <p:attrNameLst>
                                          <p:attrName>style.visibility</p:attrName>
                                        </p:attrNameLst>
                                      </p:cBhvr>
                                      <p:to>
                                        <p:strVal val="visible"/>
                                      </p:to>
                                    </p:set>
                                    <p:animEffect transition="in" filter="fade">
                                      <p:cBhvr>
                                        <p:cTn id="226" dur="500"/>
                                        <p:tgtEl>
                                          <p:spTgt spid="140"/>
                                        </p:tgtEl>
                                      </p:cBhvr>
                                    </p:animEffect>
                                  </p:childTnLst>
                                </p:cTn>
                              </p:par>
                              <p:par>
                                <p:cTn id="227" presetID="22" presetClass="entr" presetSubtype="8" fill="hold" nodeType="withEffect">
                                  <p:stCondLst>
                                    <p:cond delay="0"/>
                                  </p:stCondLst>
                                  <p:childTnLst>
                                    <p:set>
                                      <p:cBhvr>
                                        <p:cTn id="228" dur="1" fill="hold">
                                          <p:stCondLst>
                                            <p:cond delay="0"/>
                                          </p:stCondLst>
                                        </p:cTn>
                                        <p:tgtEl>
                                          <p:spTgt spid="139"/>
                                        </p:tgtEl>
                                        <p:attrNameLst>
                                          <p:attrName>style.visibility</p:attrName>
                                        </p:attrNameLst>
                                      </p:cBhvr>
                                      <p:to>
                                        <p:strVal val="visible"/>
                                      </p:to>
                                    </p:set>
                                    <p:animEffect transition="in" filter="wipe(left)">
                                      <p:cBhvr>
                                        <p:cTn id="229" dur="500"/>
                                        <p:tgtEl>
                                          <p:spTgt spid="139"/>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fade">
                                      <p:cBhvr>
                                        <p:cTn id="234" dur="500"/>
                                        <p:tgtEl>
                                          <p:spTgt spid="143"/>
                                        </p:tgtEl>
                                      </p:cBhvr>
                                    </p:animEffect>
                                  </p:childTnLst>
                                </p:cTn>
                              </p:par>
                              <p:par>
                                <p:cTn id="235" presetID="22" presetClass="entr" presetSubtype="2" fill="hold" nodeType="withEffect">
                                  <p:stCondLst>
                                    <p:cond delay="0"/>
                                  </p:stCondLst>
                                  <p:childTnLst>
                                    <p:set>
                                      <p:cBhvr>
                                        <p:cTn id="236" dur="1" fill="hold">
                                          <p:stCondLst>
                                            <p:cond delay="0"/>
                                          </p:stCondLst>
                                        </p:cTn>
                                        <p:tgtEl>
                                          <p:spTgt spid="142"/>
                                        </p:tgtEl>
                                        <p:attrNameLst>
                                          <p:attrName>style.visibility</p:attrName>
                                        </p:attrNameLst>
                                      </p:cBhvr>
                                      <p:to>
                                        <p:strVal val="visible"/>
                                      </p:to>
                                    </p:set>
                                    <p:animEffect transition="in" filter="wipe(right)">
                                      <p:cBhvr>
                                        <p:cTn id="237" dur="500"/>
                                        <p:tgtEl>
                                          <p:spTgt spid="142"/>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2" fill="hold" nodeType="clickEffect">
                                  <p:stCondLst>
                                    <p:cond delay="0"/>
                                  </p:stCondLst>
                                  <p:childTnLst>
                                    <p:set>
                                      <p:cBhvr>
                                        <p:cTn id="241" dur="1" fill="hold">
                                          <p:stCondLst>
                                            <p:cond delay="0"/>
                                          </p:stCondLst>
                                        </p:cTn>
                                        <p:tgtEl>
                                          <p:spTgt spid="145"/>
                                        </p:tgtEl>
                                        <p:attrNameLst>
                                          <p:attrName>style.visibility</p:attrName>
                                        </p:attrNameLst>
                                      </p:cBhvr>
                                      <p:to>
                                        <p:strVal val="visible"/>
                                      </p:to>
                                    </p:set>
                                    <p:animEffect transition="in" filter="wipe(right)">
                                      <p:cBhvr>
                                        <p:cTn id="242" dur="500"/>
                                        <p:tgtEl>
                                          <p:spTgt spid="145"/>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wipe(down)">
                                      <p:cBhvr>
                                        <p:cTn id="247" dur="500"/>
                                        <p:tgtEl>
                                          <p:spTgt spid="147"/>
                                        </p:tgtEl>
                                      </p:cBhvr>
                                    </p:animEffect>
                                  </p:childTnLst>
                                </p:cTn>
                              </p:par>
                            </p:childTnLst>
                          </p:cTn>
                        </p:par>
                      </p:childTnLst>
                    </p:cTn>
                  </p:par>
                  <p:par>
                    <p:cTn id="248" fill="hold">
                      <p:stCondLst>
                        <p:cond delay="indefinite"/>
                      </p:stCondLst>
                      <p:childTnLst>
                        <p:par>
                          <p:cTn id="249" fill="hold">
                            <p:stCondLst>
                              <p:cond delay="0"/>
                            </p:stCondLst>
                            <p:childTnLst>
                              <p:par>
                                <p:cTn id="250" presetID="2" presetClass="entr" presetSubtype="4" fill="hold" grpId="0" nodeType="clickEffect">
                                  <p:stCondLst>
                                    <p:cond delay="0"/>
                                  </p:stCondLst>
                                  <p:childTnLst>
                                    <p:set>
                                      <p:cBhvr>
                                        <p:cTn id="251" dur="1" fill="hold">
                                          <p:stCondLst>
                                            <p:cond delay="0"/>
                                          </p:stCondLst>
                                        </p:cTn>
                                        <p:tgtEl>
                                          <p:spTgt spid="148"/>
                                        </p:tgtEl>
                                        <p:attrNameLst>
                                          <p:attrName>style.visibility</p:attrName>
                                        </p:attrNameLst>
                                      </p:cBhvr>
                                      <p:to>
                                        <p:strVal val="visible"/>
                                      </p:to>
                                    </p:set>
                                    <p:anim calcmode="lin" valueType="num">
                                      <p:cBhvr additive="base">
                                        <p:cTn id="252" dur="500" fill="hold"/>
                                        <p:tgtEl>
                                          <p:spTgt spid="148"/>
                                        </p:tgtEl>
                                        <p:attrNameLst>
                                          <p:attrName>ppt_x</p:attrName>
                                        </p:attrNameLst>
                                      </p:cBhvr>
                                      <p:tavLst>
                                        <p:tav tm="0">
                                          <p:val>
                                            <p:strVal val="#ppt_x"/>
                                          </p:val>
                                        </p:tav>
                                        <p:tav tm="100000">
                                          <p:val>
                                            <p:strVal val="#ppt_x"/>
                                          </p:val>
                                        </p:tav>
                                      </p:tavLst>
                                    </p:anim>
                                    <p:anim calcmode="lin" valueType="num">
                                      <p:cBhvr additive="base">
                                        <p:cTn id="253"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2" presetClass="entr" presetSubtype="1" fill="hold" nodeType="clickEffect">
                                  <p:stCondLst>
                                    <p:cond delay="0"/>
                                  </p:stCondLst>
                                  <p:childTnLst>
                                    <p:set>
                                      <p:cBhvr>
                                        <p:cTn id="257" dur="1" fill="hold">
                                          <p:stCondLst>
                                            <p:cond delay="0"/>
                                          </p:stCondLst>
                                        </p:cTn>
                                        <p:tgtEl>
                                          <p:spTgt spid="150"/>
                                        </p:tgtEl>
                                        <p:attrNameLst>
                                          <p:attrName>style.visibility</p:attrName>
                                        </p:attrNameLst>
                                      </p:cBhvr>
                                      <p:to>
                                        <p:strVal val="visible"/>
                                      </p:to>
                                    </p:set>
                                    <p:animEffect transition="in" filter="wipe(up)">
                                      <p:cBhvr>
                                        <p:cTn id="258" dur="500"/>
                                        <p:tgtEl>
                                          <p:spTgt spid="150"/>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nodeType="clickEffect">
                                  <p:stCondLst>
                                    <p:cond delay="0"/>
                                  </p:stCondLst>
                                  <p:childTnLst>
                                    <p:set>
                                      <p:cBhvr>
                                        <p:cTn id="262" dur="1" fill="hold">
                                          <p:stCondLst>
                                            <p:cond delay="0"/>
                                          </p:stCondLst>
                                        </p:cTn>
                                        <p:tgtEl>
                                          <p:spTgt spid="152"/>
                                        </p:tgtEl>
                                        <p:attrNameLst>
                                          <p:attrName>style.visibility</p:attrName>
                                        </p:attrNameLst>
                                      </p:cBhvr>
                                      <p:to>
                                        <p:strVal val="visible"/>
                                      </p:to>
                                    </p:set>
                                    <p:animEffect transition="in" filter="wipe(down)">
                                      <p:cBhvr>
                                        <p:cTn id="263" dur="500"/>
                                        <p:tgtEl>
                                          <p:spTgt spid="152"/>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nodeType="clickEffect">
                                  <p:stCondLst>
                                    <p:cond delay="0"/>
                                  </p:stCondLst>
                                  <p:childTnLst>
                                    <p:set>
                                      <p:cBhvr>
                                        <p:cTn id="267" dur="1" fill="hold">
                                          <p:stCondLst>
                                            <p:cond delay="0"/>
                                          </p:stCondLst>
                                        </p:cTn>
                                        <p:tgtEl>
                                          <p:spTgt spid="154"/>
                                        </p:tgtEl>
                                        <p:attrNameLst>
                                          <p:attrName>style.visibility</p:attrName>
                                        </p:attrNameLst>
                                      </p:cBhvr>
                                      <p:to>
                                        <p:strVal val="visible"/>
                                      </p:to>
                                    </p:set>
                                    <p:animEffect transition="in" filter="wipe(down)">
                                      <p:cBhvr>
                                        <p:cTn id="268" dur="500"/>
                                        <p:tgtEl>
                                          <p:spTgt spid="154"/>
                                        </p:tgtEl>
                                      </p:cBhvr>
                                    </p:animEffect>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155"/>
                                        </p:tgtEl>
                                        <p:attrNameLst>
                                          <p:attrName>style.visibility</p:attrName>
                                        </p:attrNameLst>
                                      </p:cBhvr>
                                      <p:to>
                                        <p:strVal val="visible"/>
                                      </p:to>
                                    </p:set>
                                    <p:anim calcmode="lin" valueType="num">
                                      <p:cBhvr additive="base">
                                        <p:cTn id="273" dur="500" fill="hold"/>
                                        <p:tgtEl>
                                          <p:spTgt spid="155"/>
                                        </p:tgtEl>
                                        <p:attrNameLst>
                                          <p:attrName>ppt_x</p:attrName>
                                        </p:attrNameLst>
                                      </p:cBhvr>
                                      <p:tavLst>
                                        <p:tav tm="0">
                                          <p:val>
                                            <p:strVal val="#ppt_x"/>
                                          </p:val>
                                        </p:tav>
                                        <p:tav tm="100000">
                                          <p:val>
                                            <p:strVal val="#ppt_x"/>
                                          </p:val>
                                        </p:tav>
                                      </p:tavLst>
                                    </p:anim>
                                    <p:anim calcmode="lin" valueType="num">
                                      <p:cBhvr additive="base">
                                        <p:cTn id="274"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nodeType="clickEffect">
                                  <p:stCondLst>
                                    <p:cond delay="0"/>
                                  </p:stCondLst>
                                  <p:childTnLst>
                                    <p:set>
                                      <p:cBhvr>
                                        <p:cTn id="278" dur="1" fill="hold">
                                          <p:stCondLst>
                                            <p:cond delay="0"/>
                                          </p:stCondLst>
                                        </p:cTn>
                                        <p:tgtEl>
                                          <p:spTgt spid="157"/>
                                        </p:tgtEl>
                                        <p:attrNameLst>
                                          <p:attrName>style.visibility</p:attrName>
                                        </p:attrNameLst>
                                      </p:cBhvr>
                                      <p:to>
                                        <p:strVal val="visible"/>
                                      </p:to>
                                    </p:set>
                                    <p:animEffect transition="in" filter="wipe(left)">
                                      <p:cBhvr>
                                        <p:cTn id="279" dur="500"/>
                                        <p:tgtEl>
                                          <p:spTgt spid="157"/>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nodeType="clickEffect">
                                  <p:stCondLst>
                                    <p:cond delay="0"/>
                                  </p:stCondLst>
                                  <p:childTnLst>
                                    <p:set>
                                      <p:cBhvr>
                                        <p:cTn id="283" dur="1" fill="hold">
                                          <p:stCondLst>
                                            <p:cond delay="0"/>
                                          </p:stCondLst>
                                        </p:cTn>
                                        <p:tgtEl>
                                          <p:spTgt spid="161"/>
                                        </p:tgtEl>
                                        <p:attrNameLst>
                                          <p:attrName>style.visibility</p:attrName>
                                        </p:attrNameLst>
                                      </p:cBhvr>
                                      <p:to>
                                        <p:strVal val="visible"/>
                                      </p:to>
                                    </p:set>
                                    <p:animEffect transition="in" filter="wipe(down)">
                                      <p:cBhvr>
                                        <p:cTn id="284" dur="500"/>
                                        <p:tgtEl>
                                          <p:spTgt spid="161"/>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4" fill="hold" nodeType="clickEffect">
                                  <p:stCondLst>
                                    <p:cond delay="0"/>
                                  </p:stCondLst>
                                  <p:childTnLst>
                                    <p:set>
                                      <p:cBhvr>
                                        <p:cTn id="288" dur="1" fill="hold">
                                          <p:stCondLst>
                                            <p:cond delay="0"/>
                                          </p:stCondLst>
                                        </p:cTn>
                                        <p:tgtEl>
                                          <p:spTgt spid="163"/>
                                        </p:tgtEl>
                                        <p:attrNameLst>
                                          <p:attrName>style.visibility</p:attrName>
                                        </p:attrNameLst>
                                      </p:cBhvr>
                                      <p:to>
                                        <p:strVal val="visible"/>
                                      </p:to>
                                    </p:set>
                                    <p:animEffect transition="in" filter="wipe(down)">
                                      <p:cBhvr>
                                        <p:cTn id="289" dur="500"/>
                                        <p:tgtEl>
                                          <p:spTgt spid="163"/>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2" fill="hold" nodeType="clickEffect">
                                  <p:stCondLst>
                                    <p:cond delay="0"/>
                                  </p:stCondLst>
                                  <p:childTnLst>
                                    <p:set>
                                      <p:cBhvr>
                                        <p:cTn id="293" dur="1" fill="hold">
                                          <p:stCondLst>
                                            <p:cond delay="0"/>
                                          </p:stCondLst>
                                        </p:cTn>
                                        <p:tgtEl>
                                          <p:spTgt spid="165"/>
                                        </p:tgtEl>
                                        <p:attrNameLst>
                                          <p:attrName>style.visibility</p:attrName>
                                        </p:attrNameLst>
                                      </p:cBhvr>
                                      <p:to>
                                        <p:strVal val="visible"/>
                                      </p:to>
                                    </p:set>
                                    <p:animEffect transition="in" filter="wipe(right)">
                                      <p:cBhvr>
                                        <p:cTn id="294"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animBg="1"/>
      <p:bldP spid="46" grpId="0" animBg="1"/>
      <p:bldP spid="49" grpId="0" animBg="1"/>
      <p:bldP spid="67" grpId="0" animBg="1"/>
      <p:bldP spid="80" grpId="0"/>
      <p:bldP spid="89" grpId="0" animBg="1"/>
      <p:bldP spid="96" grpId="0"/>
      <p:bldP spid="104" grpId="0"/>
      <p:bldP spid="109" grpId="0"/>
      <p:bldP spid="112" grpId="0" animBg="1"/>
      <p:bldP spid="117" grpId="0"/>
      <p:bldP spid="128" grpId="0"/>
      <p:bldP spid="129" grpId="0" animBg="1"/>
      <p:bldP spid="137" grpId="0"/>
      <p:bldP spid="140" grpId="0" animBg="1"/>
      <p:bldP spid="143" grpId="0" animBg="1"/>
      <p:bldP spid="148" grpId="0"/>
      <p:bldP spid="1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POSTORDER TRAVERSAL</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First visit: Left Subtree</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021361C-A00B-6E03-6677-47DF60511846}"/>
              </a:ext>
            </a:extLst>
          </p:cNvPr>
          <p:cNvSpPr txBox="1"/>
          <p:nvPr/>
        </p:nvSpPr>
        <p:spPr>
          <a:xfrm>
            <a:off x="457200" y="2120443"/>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Second visit: Right Subtree</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4DDC12B5-66C1-DB75-4924-5900BD901FB8}"/>
              </a:ext>
            </a:extLst>
          </p:cNvPr>
          <p:cNvSpPr txBox="1"/>
          <p:nvPr/>
        </p:nvSpPr>
        <p:spPr>
          <a:xfrm>
            <a:off x="477982" y="2578341"/>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Third visit: Parent</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4107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POSTORDER TRAVERSAL</a:t>
            </a:r>
          </a:p>
        </p:txBody>
      </p:sp>
      <p:sp>
        <p:nvSpPr>
          <p:cNvPr id="3" name="Oval 2">
            <a:extLst>
              <a:ext uri="{FF2B5EF4-FFF2-40B4-BE49-F238E27FC236}">
                <a16:creationId xmlns:a16="http://schemas.microsoft.com/office/drawing/2014/main" id="{DE361CFD-6586-03BD-0046-B9625D565EAB}"/>
              </a:ext>
            </a:extLst>
          </p:cNvPr>
          <p:cNvSpPr/>
          <p:nvPr/>
        </p:nvSpPr>
        <p:spPr>
          <a:xfrm>
            <a:off x="3581400" y="16764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sp>
        <p:nvSpPr>
          <p:cNvPr id="4" name="Oval 3">
            <a:extLst>
              <a:ext uri="{FF2B5EF4-FFF2-40B4-BE49-F238E27FC236}">
                <a16:creationId xmlns:a16="http://schemas.microsoft.com/office/drawing/2014/main" id="{8BD17EBA-3BC4-22E4-23E9-A43BC64FAF6F}"/>
              </a:ext>
            </a:extLst>
          </p:cNvPr>
          <p:cNvSpPr/>
          <p:nvPr/>
        </p:nvSpPr>
        <p:spPr>
          <a:xfrm>
            <a:off x="2209800" y="236294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6" name="Oval 5">
            <a:extLst>
              <a:ext uri="{FF2B5EF4-FFF2-40B4-BE49-F238E27FC236}">
                <a16:creationId xmlns:a16="http://schemas.microsoft.com/office/drawing/2014/main" id="{F64FC180-26D1-7DE6-48BC-F7023BCFF782}"/>
              </a:ext>
            </a:extLst>
          </p:cNvPr>
          <p:cNvSpPr/>
          <p:nvPr/>
        </p:nvSpPr>
        <p:spPr>
          <a:xfrm>
            <a:off x="5181600" y="236294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9" name="Oval 8">
            <a:extLst>
              <a:ext uri="{FF2B5EF4-FFF2-40B4-BE49-F238E27FC236}">
                <a16:creationId xmlns:a16="http://schemas.microsoft.com/office/drawing/2014/main" id="{79723CAA-D7E2-C783-3097-57139A92D477}"/>
              </a:ext>
            </a:extLst>
          </p:cNvPr>
          <p:cNvSpPr/>
          <p:nvPr/>
        </p:nvSpPr>
        <p:spPr>
          <a:xfrm>
            <a:off x="1447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 name="Oval 9">
            <a:extLst>
              <a:ext uri="{FF2B5EF4-FFF2-40B4-BE49-F238E27FC236}">
                <a16:creationId xmlns:a16="http://schemas.microsoft.com/office/drawing/2014/main" id="{1C0A6405-3348-B909-CCF0-DC7C92AD56EA}"/>
              </a:ext>
            </a:extLst>
          </p:cNvPr>
          <p:cNvSpPr/>
          <p:nvPr/>
        </p:nvSpPr>
        <p:spPr>
          <a:xfrm>
            <a:off x="2971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11" name="Oval 10">
            <a:extLst>
              <a:ext uri="{FF2B5EF4-FFF2-40B4-BE49-F238E27FC236}">
                <a16:creationId xmlns:a16="http://schemas.microsoft.com/office/drawing/2014/main" id="{A58358E4-7862-690D-8319-B3C4077AF83C}"/>
              </a:ext>
            </a:extLst>
          </p:cNvPr>
          <p:cNvSpPr/>
          <p:nvPr/>
        </p:nvSpPr>
        <p:spPr>
          <a:xfrm>
            <a:off x="929196"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2" name="Oval 11">
            <a:extLst>
              <a:ext uri="{FF2B5EF4-FFF2-40B4-BE49-F238E27FC236}">
                <a16:creationId xmlns:a16="http://schemas.microsoft.com/office/drawing/2014/main" id="{06288955-8A8E-5B7B-9B7E-D7D1FDA9CBC1}"/>
              </a:ext>
            </a:extLst>
          </p:cNvPr>
          <p:cNvSpPr/>
          <p:nvPr/>
        </p:nvSpPr>
        <p:spPr>
          <a:xfrm>
            <a:off x="2571201" y="548492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13" name="Oval 12">
            <a:extLst>
              <a:ext uri="{FF2B5EF4-FFF2-40B4-BE49-F238E27FC236}">
                <a16:creationId xmlns:a16="http://schemas.microsoft.com/office/drawing/2014/main" id="{FCD7292A-9261-94CE-E4DA-87F72DE81B21}"/>
              </a:ext>
            </a:extLst>
          </p:cNvPr>
          <p:cNvSpPr/>
          <p:nvPr/>
        </p:nvSpPr>
        <p:spPr>
          <a:xfrm>
            <a:off x="2057400"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4" name="Oval 13">
            <a:extLst>
              <a:ext uri="{FF2B5EF4-FFF2-40B4-BE49-F238E27FC236}">
                <a16:creationId xmlns:a16="http://schemas.microsoft.com/office/drawing/2014/main" id="{A74E1913-270B-76B8-5552-83DE881BDA14}"/>
              </a:ext>
            </a:extLst>
          </p:cNvPr>
          <p:cNvSpPr/>
          <p:nvPr/>
        </p:nvSpPr>
        <p:spPr>
          <a:xfrm>
            <a:off x="6400800" y="3352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5" name="Oval 14">
            <a:extLst>
              <a:ext uri="{FF2B5EF4-FFF2-40B4-BE49-F238E27FC236}">
                <a16:creationId xmlns:a16="http://schemas.microsoft.com/office/drawing/2014/main" id="{D0AB9991-98CE-4779-0E38-4016B3171C30}"/>
              </a:ext>
            </a:extLst>
          </p:cNvPr>
          <p:cNvSpPr/>
          <p:nvPr/>
        </p:nvSpPr>
        <p:spPr>
          <a:xfrm>
            <a:off x="5600702" y="4495800"/>
            <a:ext cx="533400" cy="5334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p>
        </p:txBody>
      </p:sp>
      <p:cxnSp>
        <p:nvCxnSpPr>
          <p:cNvPr id="18" name="Straight Arrow Connector 17">
            <a:extLst>
              <a:ext uri="{FF2B5EF4-FFF2-40B4-BE49-F238E27FC236}">
                <a16:creationId xmlns:a16="http://schemas.microsoft.com/office/drawing/2014/main" id="{3AA38311-9497-DCFA-9C98-ED93E33DEB3B}"/>
              </a:ext>
            </a:extLst>
          </p:cNvPr>
          <p:cNvCxnSpPr>
            <a:stCxn id="3" idx="2"/>
            <a:endCxn id="4" idx="0"/>
          </p:cNvCxnSpPr>
          <p:nvPr/>
        </p:nvCxnSpPr>
        <p:spPr>
          <a:xfrm flipH="1">
            <a:off x="2476500" y="1943100"/>
            <a:ext cx="1104900" cy="419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5260CC-3A17-E943-24F3-10BE50868DD8}"/>
              </a:ext>
            </a:extLst>
          </p:cNvPr>
          <p:cNvCxnSpPr>
            <a:stCxn id="3" idx="6"/>
            <a:endCxn id="6" idx="0"/>
          </p:cNvCxnSpPr>
          <p:nvPr/>
        </p:nvCxnSpPr>
        <p:spPr>
          <a:xfrm>
            <a:off x="4114800" y="1943100"/>
            <a:ext cx="1333500" cy="419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F707B9-8697-F40B-487E-688DA5B9C9C1}"/>
              </a:ext>
            </a:extLst>
          </p:cNvPr>
          <p:cNvCxnSpPr>
            <a:stCxn id="4" idx="2"/>
            <a:endCxn id="9" idx="0"/>
          </p:cNvCxnSpPr>
          <p:nvPr/>
        </p:nvCxnSpPr>
        <p:spPr>
          <a:xfrm flipH="1">
            <a:off x="1714500" y="2629640"/>
            <a:ext cx="4953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F8273B-D2E8-7C47-022C-3DC9FF0B4E42}"/>
              </a:ext>
            </a:extLst>
          </p:cNvPr>
          <p:cNvCxnSpPr>
            <a:stCxn id="4" idx="6"/>
            <a:endCxn id="10" idx="0"/>
          </p:cNvCxnSpPr>
          <p:nvPr/>
        </p:nvCxnSpPr>
        <p:spPr>
          <a:xfrm>
            <a:off x="2743200" y="2629640"/>
            <a:ext cx="4953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CA9CC0-9E2D-8125-C0D7-F3E3AFA93630}"/>
              </a:ext>
            </a:extLst>
          </p:cNvPr>
          <p:cNvCxnSpPr>
            <a:cxnSpLocks/>
            <a:stCxn id="9" idx="2"/>
            <a:endCxn id="11" idx="0"/>
          </p:cNvCxnSpPr>
          <p:nvPr/>
        </p:nvCxnSpPr>
        <p:spPr>
          <a:xfrm flipH="1">
            <a:off x="1195896" y="3619500"/>
            <a:ext cx="251904"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33FE5BD-552B-4373-6366-EDFA590B8E47}"/>
              </a:ext>
            </a:extLst>
          </p:cNvPr>
          <p:cNvCxnSpPr>
            <a:stCxn id="9" idx="6"/>
            <a:endCxn id="13" idx="0"/>
          </p:cNvCxnSpPr>
          <p:nvPr/>
        </p:nvCxnSpPr>
        <p:spPr>
          <a:xfrm>
            <a:off x="1981200" y="3619500"/>
            <a:ext cx="342900"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E9A85AA-DC88-DFE6-7284-7D2D8E815342}"/>
              </a:ext>
            </a:extLst>
          </p:cNvPr>
          <p:cNvCxnSpPr>
            <a:cxnSpLocks/>
            <a:stCxn id="13" idx="5"/>
            <a:endCxn id="12" idx="0"/>
          </p:cNvCxnSpPr>
          <p:nvPr/>
        </p:nvCxnSpPr>
        <p:spPr>
          <a:xfrm>
            <a:off x="2512685" y="4951085"/>
            <a:ext cx="325216" cy="5338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DE15EE7-B7EE-FB31-C253-4FEAED4D917E}"/>
              </a:ext>
            </a:extLst>
          </p:cNvPr>
          <p:cNvCxnSpPr>
            <a:stCxn id="6" idx="6"/>
            <a:endCxn id="14" idx="0"/>
          </p:cNvCxnSpPr>
          <p:nvPr/>
        </p:nvCxnSpPr>
        <p:spPr>
          <a:xfrm>
            <a:off x="5715000" y="2629640"/>
            <a:ext cx="952500" cy="7231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2C381A-CDC0-AB6F-A530-2B1FB6D770A9}"/>
              </a:ext>
            </a:extLst>
          </p:cNvPr>
          <p:cNvCxnSpPr>
            <a:stCxn id="14" idx="2"/>
            <a:endCxn id="15" idx="0"/>
          </p:cNvCxnSpPr>
          <p:nvPr/>
        </p:nvCxnSpPr>
        <p:spPr>
          <a:xfrm flipH="1">
            <a:off x="5867402" y="3619500"/>
            <a:ext cx="533398" cy="876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28481BD3-4864-24A9-D745-9AA28311AAA1}"/>
              </a:ext>
            </a:extLst>
          </p:cNvPr>
          <p:cNvSpPr/>
          <p:nvPr/>
        </p:nvSpPr>
        <p:spPr>
          <a:xfrm>
            <a:off x="3581400" y="16764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t>
            </a:r>
          </a:p>
        </p:txBody>
      </p:sp>
      <p:sp>
        <p:nvSpPr>
          <p:cNvPr id="42" name="TextBox 41">
            <a:extLst>
              <a:ext uri="{FF2B5EF4-FFF2-40B4-BE49-F238E27FC236}">
                <a16:creationId xmlns:a16="http://schemas.microsoft.com/office/drawing/2014/main" id="{B283C3DC-7480-6E6F-0BC0-02F545F4A99F}"/>
              </a:ext>
            </a:extLst>
          </p:cNvPr>
          <p:cNvSpPr txBox="1"/>
          <p:nvPr/>
        </p:nvSpPr>
        <p:spPr>
          <a:xfrm>
            <a:off x="873184" y="625441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G</a:t>
            </a:r>
          </a:p>
        </p:txBody>
      </p:sp>
      <p:sp>
        <p:nvSpPr>
          <p:cNvPr id="43" name="Oval 42">
            <a:extLst>
              <a:ext uri="{FF2B5EF4-FFF2-40B4-BE49-F238E27FC236}">
                <a16:creationId xmlns:a16="http://schemas.microsoft.com/office/drawing/2014/main" id="{785ED689-509F-2826-32C8-6D3F5A759057}"/>
              </a:ext>
            </a:extLst>
          </p:cNvPr>
          <p:cNvSpPr/>
          <p:nvPr/>
        </p:nvSpPr>
        <p:spPr>
          <a:xfrm>
            <a:off x="2209800" y="23622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a:t>
            </a:r>
          </a:p>
        </p:txBody>
      </p:sp>
      <p:cxnSp>
        <p:nvCxnSpPr>
          <p:cNvPr id="45" name="Straight Arrow Connector 44">
            <a:extLst>
              <a:ext uri="{FF2B5EF4-FFF2-40B4-BE49-F238E27FC236}">
                <a16:creationId xmlns:a16="http://schemas.microsoft.com/office/drawing/2014/main" id="{8B45D504-DA16-8114-5CF6-7A2833ADE7E7}"/>
              </a:ext>
            </a:extLst>
          </p:cNvPr>
          <p:cNvCxnSpPr>
            <a:stCxn id="41" idx="2"/>
            <a:endCxn id="43" idx="0"/>
          </p:cNvCxnSpPr>
          <p:nvPr/>
        </p:nvCxnSpPr>
        <p:spPr>
          <a:xfrm flipH="1">
            <a:off x="2476500" y="1943100"/>
            <a:ext cx="1104900" cy="419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887F986-3564-F251-B8E6-8CCEE625203B}"/>
              </a:ext>
            </a:extLst>
          </p:cNvPr>
          <p:cNvSpPr/>
          <p:nvPr/>
        </p:nvSpPr>
        <p:spPr>
          <a:xfrm>
            <a:off x="1444841" y="3360383"/>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a:t>
            </a:r>
          </a:p>
        </p:txBody>
      </p:sp>
      <p:cxnSp>
        <p:nvCxnSpPr>
          <p:cNvPr id="48" name="Straight Arrow Connector 47">
            <a:extLst>
              <a:ext uri="{FF2B5EF4-FFF2-40B4-BE49-F238E27FC236}">
                <a16:creationId xmlns:a16="http://schemas.microsoft.com/office/drawing/2014/main" id="{2E9F0A8D-847F-1A4C-C2FE-8C5D76CB028A}"/>
              </a:ext>
            </a:extLst>
          </p:cNvPr>
          <p:cNvCxnSpPr>
            <a:stCxn id="43" idx="2"/>
            <a:endCxn id="46" idx="0"/>
          </p:cNvCxnSpPr>
          <p:nvPr/>
        </p:nvCxnSpPr>
        <p:spPr>
          <a:xfrm flipH="1">
            <a:off x="1711541" y="2628900"/>
            <a:ext cx="498259" cy="731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98DCF827-EF8B-D6A6-4986-0C7C75C8F7F6}"/>
              </a:ext>
            </a:extLst>
          </p:cNvPr>
          <p:cNvSpPr/>
          <p:nvPr/>
        </p:nvSpPr>
        <p:spPr>
          <a:xfrm>
            <a:off x="931601" y="4497372"/>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a:t>
            </a:r>
          </a:p>
        </p:txBody>
      </p:sp>
      <p:cxnSp>
        <p:nvCxnSpPr>
          <p:cNvPr id="51" name="Straight Arrow Connector 50">
            <a:extLst>
              <a:ext uri="{FF2B5EF4-FFF2-40B4-BE49-F238E27FC236}">
                <a16:creationId xmlns:a16="http://schemas.microsoft.com/office/drawing/2014/main" id="{D3936EB1-5C0F-45C3-B199-9645D85A885F}"/>
              </a:ext>
            </a:extLst>
          </p:cNvPr>
          <p:cNvCxnSpPr>
            <a:stCxn id="46" idx="2"/>
            <a:endCxn id="49" idx="0"/>
          </p:cNvCxnSpPr>
          <p:nvPr/>
        </p:nvCxnSpPr>
        <p:spPr>
          <a:xfrm flipH="1">
            <a:off x="1198301" y="3627083"/>
            <a:ext cx="246540" cy="8702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680CE64-0932-0058-21B3-C6560D3EDFC5}"/>
              </a:ext>
            </a:extLst>
          </p:cNvPr>
          <p:cNvCxnSpPr>
            <a:stCxn id="49" idx="2"/>
          </p:cNvCxnSpPr>
          <p:nvPr/>
        </p:nvCxnSpPr>
        <p:spPr>
          <a:xfrm flipH="1">
            <a:off x="685800" y="4764072"/>
            <a:ext cx="245801" cy="5699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F0586AB3-A33B-1388-F656-1DF487D66B74}"/>
              </a:ext>
            </a:extLst>
          </p:cNvPr>
          <p:cNvCxnSpPr>
            <a:endCxn id="49" idx="1"/>
          </p:cNvCxnSpPr>
          <p:nvPr/>
        </p:nvCxnSpPr>
        <p:spPr>
          <a:xfrm rot="5400000" flipH="1" flipV="1">
            <a:off x="468502" y="4792786"/>
            <a:ext cx="758513" cy="323916"/>
          </a:xfrm>
          <a:prstGeom prst="curvedConnector3">
            <a:avLst>
              <a:gd name="adj1" fmla="val 14043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946A94-0AE2-96A7-8628-CAF0F338FD65}"/>
              </a:ext>
            </a:extLst>
          </p:cNvPr>
          <p:cNvCxnSpPr>
            <a:cxnSpLocks/>
            <a:stCxn id="49" idx="6"/>
          </p:cNvCxnSpPr>
          <p:nvPr/>
        </p:nvCxnSpPr>
        <p:spPr>
          <a:xfrm>
            <a:off x="1465001" y="4764072"/>
            <a:ext cx="264295" cy="5699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77C6A30F-9629-18FF-A560-3AA479B24B53}"/>
              </a:ext>
            </a:extLst>
          </p:cNvPr>
          <p:cNvCxnSpPr>
            <a:endCxn id="49" idx="7"/>
          </p:cNvCxnSpPr>
          <p:nvPr/>
        </p:nvCxnSpPr>
        <p:spPr>
          <a:xfrm rot="16200000" flipV="1">
            <a:off x="1191089" y="4771285"/>
            <a:ext cx="758513" cy="366917"/>
          </a:xfrm>
          <a:prstGeom prst="curvedConnector3">
            <a:avLst>
              <a:gd name="adj1" fmla="val 140436"/>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90F5838C-F7CD-2AF0-C2D5-C498DC588F56}"/>
              </a:ext>
            </a:extLst>
          </p:cNvPr>
          <p:cNvCxnSpPr>
            <a:stCxn id="49" idx="1"/>
            <a:endCxn id="9" idx="1"/>
          </p:cNvCxnSpPr>
          <p:nvPr/>
        </p:nvCxnSpPr>
        <p:spPr>
          <a:xfrm rot="5400000" flipH="1" flipV="1">
            <a:off x="695529" y="3745102"/>
            <a:ext cx="1144572" cy="516199"/>
          </a:xfrm>
          <a:prstGeom prst="curvedConnector3">
            <a:avLst>
              <a:gd name="adj1" fmla="val 12679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5FFCD8D9-CEA4-37CE-5772-BDE2DF2C6990}"/>
              </a:ext>
            </a:extLst>
          </p:cNvPr>
          <p:cNvSpPr/>
          <p:nvPr/>
        </p:nvSpPr>
        <p:spPr>
          <a:xfrm>
            <a:off x="2065690" y="4488217"/>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H</a:t>
            </a:r>
          </a:p>
        </p:txBody>
      </p:sp>
      <p:cxnSp>
        <p:nvCxnSpPr>
          <p:cNvPr id="72" name="Straight Arrow Connector 71">
            <a:extLst>
              <a:ext uri="{FF2B5EF4-FFF2-40B4-BE49-F238E27FC236}">
                <a16:creationId xmlns:a16="http://schemas.microsoft.com/office/drawing/2014/main" id="{317EBAE5-459F-278E-5BA1-4A63834BFDF4}"/>
              </a:ext>
            </a:extLst>
          </p:cNvPr>
          <p:cNvCxnSpPr>
            <a:stCxn id="46" idx="6"/>
            <a:endCxn id="67" idx="0"/>
          </p:cNvCxnSpPr>
          <p:nvPr/>
        </p:nvCxnSpPr>
        <p:spPr>
          <a:xfrm>
            <a:off x="1978241" y="3627083"/>
            <a:ext cx="354149" cy="8611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7734571-4E54-3F3C-13B4-C900FBC4ADCA}"/>
              </a:ext>
            </a:extLst>
          </p:cNvPr>
          <p:cNvCxnSpPr>
            <a:cxnSpLocks/>
            <a:stCxn id="67" idx="3"/>
          </p:cNvCxnSpPr>
          <p:nvPr/>
        </p:nvCxnSpPr>
        <p:spPr>
          <a:xfrm flipH="1">
            <a:off x="1913290" y="4943502"/>
            <a:ext cx="230515" cy="6884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0F692492-058B-6433-499A-DDEE64F3294B}"/>
              </a:ext>
            </a:extLst>
          </p:cNvPr>
          <p:cNvCxnSpPr>
            <a:endCxn id="67" idx="1"/>
          </p:cNvCxnSpPr>
          <p:nvPr/>
        </p:nvCxnSpPr>
        <p:spPr>
          <a:xfrm rot="5400000" flipH="1" flipV="1">
            <a:off x="1495735" y="4983888"/>
            <a:ext cx="1065625" cy="230515"/>
          </a:xfrm>
          <a:prstGeom prst="curvedConnector3">
            <a:avLst>
              <a:gd name="adj1" fmla="val 128783"/>
            </a:avLst>
          </a:prstGeom>
          <a:ln w="5715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C9465A35-1C92-7BCB-5F2A-FFCE50F24A4D}"/>
              </a:ext>
            </a:extLst>
          </p:cNvPr>
          <p:cNvSpPr txBox="1"/>
          <p:nvPr/>
        </p:nvSpPr>
        <p:spPr>
          <a:xfrm>
            <a:off x="1764098" y="6276443"/>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H</a:t>
            </a:r>
          </a:p>
        </p:txBody>
      </p:sp>
      <p:cxnSp>
        <p:nvCxnSpPr>
          <p:cNvPr id="88" name="Straight Arrow Connector 87">
            <a:extLst>
              <a:ext uri="{FF2B5EF4-FFF2-40B4-BE49-F238E27FC236}">
                <a16:creationId xmlns:a16="http://schemas.microsoft.com/office/drawing/2014/main" id="{68939ADB-2FFB-53A0-4041-D460F3517AC2}"/>
              </a:ext>
            </a:extLst>
          </p:cNvPr>
          <p:cNvCxnSpPr>
            <a:stCxn id="67" idx="5"/>
            <a:endCxn id="12" idx="0"/>
          </p:cNvCxnSpPr>
          <p:nvPr/>
        </p:nvCxnSpPr>
        <p:spPr>
          <a:xfrm>
            <a:off x="2520975" y="4943502"/>
            <a:ext cx="316926" cy="5414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64C3D62-DA64-CB3B-7C5E-4995FABA8268}"/>
              </a:ext>
            </a:extLst>
          </p:cNvPr>
          <p:cNvSpPr/>
          <p:nvPr/>
        </p:nvSpPr>
        <p:spPr>
          <a:xfrm>
            <a:off x="2571201" y="5492318"/>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Y</a:t>
            </a:r>
          </a:p>
        </p:txBody>
      </p:sp>
      <p:cxnSp>
        <p:nvCxnSpPr>
          <p:cNvPr id="93" name="Straight Arrow Connector 92">
            <a:extLst>
              <a:ext uri="{FF2B5EF4-FFF2-40B4-BE49-F238E27FC236}">
                <a16:creationId xmlns:a16="http://schemas.microsoft.com/office/drawing/2014/main" id="{0E77A81C-2900-E41B-8938-C2607B2F69D3}"/>
              </a:ext>
            </a:extLst>
          </p:cNvPr>
          <p:cNvCxnSpPr>
            <a:stCxn id="89" idx="2"/>
          </p:cNvCxnSpPr>
          <p:nvPr/>
        </p:nvCxnSpPr>
        <p:spPr>
          <a:xfrm flipH="1">
            <a:off x="2209800" y="5759018"/>
            <a:ext cx="361401" cy="2593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C4698914-B999-B98D-3F3F-EA7E9A5CB24E}"/>
              </a:ext>
            </a:extLst>
          </p:cNvPr>
          <p:cNvCxnSpPr>
            <a:endCxn id="89" idx="1"/>
          </p:cNvCxnSpPr>
          <p:nvPr/>
        </p:nvCxnSpPr>
        <p:spPr>
          <a:xfrm rot="5400000" flipH="1" flipV="1">
            <a:off x="2201916" y="5578318"/>
            <a:ext cx="455285" cy="439516"/>
          </a:xfrm>
          <a:prstGeom prst="curvedConnector3">
            <a:avLst>
              <a:gd name="adj1" fmla="val 16736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8866BA4-4106-5573-2440-4BD713F691F7}"/>
              </a:ext>
            </a:extLst>
          </p:cNvPr>
          <p:cNvSpPr txBox="1"/>
          <p:nvPr/>
        </p:nvSpPr>
        <p:spPr>
          <a:xfrm>
            <a:off x="2182953" y="6276442"/>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a:t>
            </a:r>
          </a:p>
        </p:txBody>
      </p:sp>
      <p:cxnSp>
        <p:nvCxnSpPr>
          <p:cNvPr id="98" name="Straight Arrow Connector 97">
            <a:extLst>
              <a:ext uri="{FF2B5EF4-FFF2-40B4-BE49-F238E27FC236}">
                <a16:creationId xmlns:a16="http://schemas.microsoft.com/office/drawing/2014/main" id="{C5507D07-680A-7FE2-57B2-D780C89E8D0D}"/>
              </a:ext>
            </a:extLst>
          </p:cNvPr>
          <p:cNvCxnSpPr>
            <a:stCxn id="89" idx="6"/>
          </p:cNvCxnSpPr>
          <p:nvPr/>
        </p:nvCxnSpPr>
        <p:spPr>
          <a:xfrm>
            <a:off x="3104601" y="5759018"/>
            <a:ext cx="400599" cy="2593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6C76694-3781-1105-9221-5A2A7F4D33FD}"/>
              </a:ext>
            </a:extLst>
          </p:cNvPr>
          <p:cNvCxnSpPr>
            <a:endCxn id="12" idx="7"/>
          </p:cNvCxnSpPr>
          <p:nvPr/>
        </p:nvCxnSpPr>
        <p:spPr>
          <a:xfrm rot="10800000">
            <a:off x="3026486" y="5563036"/>
            <a:ext cx="478714" cy="455285"/>
          </a:xfrm>
          <a:prstGeom prst="curvedConnector4">
            <a:avLst>
              <a:gd name="adj1" fmla="val -6375"/>
              <a:gd name="adj2" fmla="val 150210"/>
            </a:avLst>
          </a:prstGeom>
          <a:ln w="57150">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38A0FA25-AA52-B5D0-7E05-D4EE7791598B}"/>
              </a:ext>
            </a:extLst>
          </p:cNvPr>
          <p:cNvCxnSpPr>
            <a:stCxn id="89" idx="0"/>
            <a:endCxn id="67" idx="7"/>
          </p:cNvCxnSpPr>
          <p:nvPr/>
        </p:nvCxnSpPr>
        <p:spPr>
          <a:xfrm rot="16200000" flipV="1">
            <a:off x="2216445" y="4870862"/>
            <a:ext cx="925986" cy="316926"/>
          </a:xfrm>
          <a:prstGeom prst="curvedConnector3">
            <a:avLst>
              <a:gd name="adj1" fmla="val 13312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FC1DCE1-42CC-2B88-FEB4-0CF48C0FB75C}"/>
              </a:ext>
            </a:extLst>
          </p:cNvPr>
          <p:cNvSpPr txBox="1"/>
          <p:nvPr/>
        </p:nvSpPr>
        <p:spPr>
          <a:xfrm>
            <a:off x="1322553" y="6276442"/>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cxnSp>
        <p:nvCxnSpPr>
          <p:cNvPr id="106" name="Connector: Curved 105">
            <a:extLst>
              <a:ext uri="{FF2B5EF4-FFF2-40B4-BE49-F238E27FC236}">
                <a16:creationId xmlns:a16="http://schemas.microsoft.com/office/drawing/2014/main" id="{825E8977-E4B5-30EB-72C5-7340E94A0764}"/>
              </a:ext>
            </a:extLst>
          </p:cNvPr>
          <p:cNvCxnSpPr>
            <a:stCxn id="67" idx="7"/>
            <a:endCxn id="46" idx="7"/>
          </p:cNvCxnSpPr>
          <p:nvPr/>
        </p:nvCxnSpPr>
        <p:spPr>
          <a:xfrm rot="16200000" flipV="1">
            <a:off x="1646634" y="3691990"/>
            <a:ext cx="1127834" cy="620849"/>
          </a:xfrm>
          <a:prstGeom prst="curvedConnector3">
            <a:avLst>
              <a:gd name="adj1" fmla="val 127195"/>
            </a:avLst>
          </a:prstGeom>
          <a:ln w="57150">
            <a:tailEnd type="triangle"/>
          </a:ln>
        </p:spPr>
        <p:style>
          <a:lnRef idx="1">
            <a:schemeClr val="dk1"/>
          </a:lnRef>
          <a:fillRef idx="0">
            <a:schemeClr val="dk1"/>
          </a:fillRef>
          <a:effectRef idx="0">
            <a:schemeClr val="dk1"/>
          </a:effectRef>
          <a:fontRef idx="minor">
            <a:schemeClr val="tx1"/>
          </a:fontRef>
        </p:style>
      </p:cxnSp>
      <p:cxnSp>
        <p:nvCxnSpPr>
          <p:cNvPr id="108" name="Connector: Curved 107">
            <a:extLst>
              <a:ext uri="{FF2B5EF4-FFF2-40B4-BE49-F238E27FC236}">
                <a16:creationId xmlns:a16="http://schemas.microsoft.com/office/drawing/2014/main" id="{C61F5377-B617-777F-7E81-D5005A26E266}"/>
              </a:ext>
            </a:extLst>
          </p:cNvPr>
          <p:cNvCxnSpPr>
            <a:stCxn id="46" idx="0"/>
            <a:endCxn id="43" idx="1"/>
          </p:cNvCxnSpPr>
          <p:nvPr/>
        </p:nvCxnSpPr>
        <p:spPr>
          <a:xfrm rot="5400000" flipH="1" flipV="1">
            <a:off x="1539694" y="2612162"/>
            <a:ext cx="920068" cy="576374"/>
          </a:xfrm>
          <a:prstGeom prst="curvedConnector3">
            <a:avLst>
              <a:gd name="adj1" fmla="val 13333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509EA59F-851F-AC9A-AF5E-1EF4E0C6F416}"/>
              </a:ext>
            </a:extLst>
          </p:cNvPr>
          <p:cNvSpPr txBox="1"/>
          <p:nvPr/>
        </p:nvSpPr>
        <p:spPr>
          <a:xfrm>
            <a:off x="2627742" y="6276442"/>
            <a:ext cx="372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R</a:t>
            </a:r>
          </a:p>
        </p:txBody>
      </p:sp>
      <p:cxnSp>
        <p:nvCxnSpPr>
          <p:cNvPr id="111" name="Straight Arrow Connector 110">
            <a:extLst>
              <a:ext uri="{FF2B5EF4-FFF2-40B4-BE49-F238E27FC236}">
                <a16:creationId xmlns:a16="http://schemas.microsoft.com/office/drawing/2014/main" id="{A87D8A75-9C48-EE6D-3237-0896D50B05C9}"/>
              </a:ext>
            </a:extLst>
          </p:cNvPr>
          <p:cNvCxnSpPr>
            <a:stCxn id="43" idx="6"/>
            <a:endCxn id="10" idx="0"/>
          </p:cNvCxnSpPr>
          <p:nvPr/>
        </p:nvCxnSpPr>
        <p:spPr>
          <a:xfrm>
            <a:off x="2743200" y="2628900"/>
            <a:ext cx="495300" cy="723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8EF3B1D3-8115-CD9C-4482-1E7CC9FBBBAA}"/>
              </a:ext>
            </a:extLst>
          </p:cNvPr>
          <p:cNvSpPr/>
          <p:nvPr/>
        </p:nvSpPr>
        <p:spPr>
          <a:xfrm>
            <a:off x="2968841" y="3355759"/>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a:t>
            </a:r>
          </a:p>
        </p:txBody>
      </p:sp>
      <p:cxnSp>
        <p:nvCxnSpPr>
          <p:cNvPr id="114" name="Straight Arrow Connector 113">
            <a:extLst>
              <a:ext uri="{FF2B5EF4-FFF2-40B4-BE49-F238E27FC236}">
                <a16:creationId xmlns:a16="http://schemas.microsoft.com/office/drawing/2014/main" id="{AA9FEF21-0B2B-FCE4-12A2-BFBBCAEC7914}"/>
              </a:ext>
            </a:extLst>
          </p:cNvPr>
          <p:cNvCxnSpPr>
            <a:stCxn id="112" idx="2"/>
          </p:cNvCxnSpPr>
          <p:nvPr/>
        </p:nvCxnSpPr>
        <p:spPr>
          <a:xfrm flipH="1">
            <a:off x="2743198" y="3622459"/>
            <a:ext cx="225643" cy="3112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067D29CF-A1EE-2FA4-4964-9A1891B64AAF}"/>
              </a:ext>
            </a:extLst>
          </p:cNvPr>
          <p:cNvCxnSpPr>
            <a:endCxn id="112" idx="1"/>
          </p:cNvCxnSpPr>
          <p:nvPr/>
        </p:nvCxnSpPr>
        <p:spPr>
          <a:xfrm rot="5400000" flipH="1" flipV="1">
            <a:off x="2645178" y="3531895"/>
            <a:ext cx="499799" cy="303758"/>
          </a:xfrm>
          <a:prstGeom prst="curvedConnector3">
            <a:avLst>
              <a:gd name="adj1" fmla="val 161368"/>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AD037A98-7AF9-5647-2AC1-F2EC1F67D699}"/>
              </a:ext>
            </a:extLst>
          </p:cNvPr>
          <p:cNvSpPr txBox="1"/>
          <p:nvPr/>
        </p:nvSpPr>
        <p:spPr>
          <a:xfrm>
            <a:off x="3026043" y="6276442"/>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a:t>
            </a:r>
          </a:p>
        </p:txBody>
      </p:sp>
      <p:cxnSp>
        <p:nvCxnSpPr>
          <p:cNvPr id="119" name="Straight Arrow Connector 118">
            <a:extLst>
              <a:ext uri="{FF2B5EF4-FFF2-40B4-BE49-F238E27FC236}">
                <a16:creationId xmlns:a16="http://schemas.microsoft.com/office/drawing/2014/main" id="{60A1C2EF-7905-0621-29A9-1BB6C5B01977}"/>
              </a:ext>
            </a:extLst>
          </p:cNvPr>
          <p:cNvCxnSpPr>
            <a:stCxn id="112" idx="6"/>
          </p:cNvCxnSpPr>
          <p:nvPr/>
        </p:nvCxnSpPr>
        <p:spPr>
          <a:xfrm>
            <a:off x="3502241" y="3622459"/>
            <a:ext cx="231559" cy="3112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427BEB65-93C9-DEC8-63C7-DEE9131D09C0}"/>
              </a:ext>
            </a:extLst>
          </p:cNvPr>
          <p:cNvCxnSpPr>
            <a:endCxn id="112" idx="7"/>
          </p:cNvCxnSpPr>
          <p:nvPr/>
        </p:nvCxnSpPr>
        <p:spPr>
          <a:xfrm rot="16200000" flipV="1">
            <a:off x="3349009" y="3508992"/>
            <a:ext cx="459909" cy="309674"/>
          </a:xfrm>
          <a:prstGeom prst="curvedConnector3">
            <a:avLst>
              <a:gd name="adj1" fmla="val 16669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Curved 122">
            <a:extLst>
              <a:ext uri="{FF2B5EF4-FFF2-40B4-BE49-F238E27FC236}">
                <a16:creationId xmlns:a16="http://schemas.microsoft.com/office/drawing/2014/main" id="{EE586E22-D26C-1B09-E86A-58141300BB1A}"/>
              </a:ext>
            </a:extLst>
          </p:cNvPr>
          <p:cNvCxnSpPr>
            <a:stCxn id="112" idx="0"/>
            <a:endCxn id="43" idx="7"/>
          </p:cNvCxnSpPr>
          <p:nvPr/>
        </p:nvCxnSpPr>
        <p:spPr>
          <a:xfrm rot="16200000" flipV="1">
            <a:off x="2492591" y="2612809"/>
            <a:ext cx="915444" cy="570456"/>
          </a:xfrm>
          <a:prstGeom prst="curvedConnector3">
            <a:avLst>
              <a:gd name="adj1" fmla="val 116049"/>
            </a:avLst>
          </a:prstGeom>
          <a:ln w="57150">
            <a:tailEnd type="triangle"/>
          </a:ln>
        </p:spPr>
        <p:style>
          <a:lnRef idx="1">
            <a:schemeClr val="dk1"/>
          </a:lnRef>
          <a:fillRef idx="0">
            <a:schemeClr val="dk1"/>
          </a:fillRef>
          <a:effectRef idx="0">
            <a:schemeClr val="dk1"/>
          </a:effectRef>
          <a:fontRef idx="minor">
            <a:schemeClr val="tx1"/>
          </a:fontRef>
        </p:style>
      </p:cxnSp>
      <p:cxnSp>
        <p:nvCxnSpPr>
          <p:cNvPr id="126" name="Connector: Curved 125">
            <a:extLst>
              <a:ext uri="{FF2B5EF4-FFF2-40B4-BE49-F238E27FC236}">
                <a16:creationId xmlns:a16="http://schemas.microsoft.com/office/drawing/2014/main" id="{E037D020-4CD4-B104-C013-03322D5F9079}"/>
              </a:ext>
            </a:extLst>
          </p:cNvPr>
          <p:cNvCxnSpPr>
            <a:stCxn id="43" idx="0"/>
            <a:endCxn id="41" idx="1"/>
          </p:cNvCxnSpPr>
          <p:nvPr/>
        </p:nvCxnSpPr>
        <p:spPr>
          <a:xfrm rot="5400000" flipH="1" flipV="1">
            <a:off x="2764165" y="1466851"/>
            <a:ext cx="607685" cy="1183015"/>
          </a:xfrm>
          <a:prstGeom prst="curvedConnector3">
            <a:avLst>
              <a:gd name="adj1" fmla="val 132942"/>
            </a:avLst>
          </a:prstGeom>
          <a:ln w="57150">
            <a:tailEnd type="triangle"/>
          </a:ln>
        </p:spPr>
        <p:style>
          <a:lnRef idx="1">
            <a:schemeClr val="dk1"/>
          </a:lnRef>
          <a:fillRef idx="0">
            <a:schemeClr val="dk1"/>
          </a:fillRef>
          <a:effectRef idx="0">
            <a:schemeClr val="dk1"/>
          </a:effectRef>
          <a:fontRef idx="minor">
            <a:schemeClr val="tx1"/>
          </a:fontRef>
        </p:style>
      </p:cxnSp>
      <p:sp>
        <p:nvSpPr>
          <p:cNvPr id="128" name="TextBox 127">
            <a:extLst>
              <a:ext uri="{FF2B5EF4-FFF2-40B4-BE49-F238E27FC236}">
                <a16:creationId xmlns:a16="http://schemas.microsoft.com/office/drawing/2014/main" id="{E708DC6F-097C-5B09-716D-2546B8217DE9}"/>
              </a:ext>
            </a:extLst>
          </p:cNvPr>
          <p:cNvSpPr txBox="1"/>
          <p:nvPr/>
        </p:nvSpPr>
        <p:spPr>
          <a:xfrm>
            <a:off x="3398261" y="625441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Q</a:t>
            </a:r>
          </a:p>
        </p:txBody>
      </p:sp>
      <p:sp>
        <p:nvSpPr>
          <p:cNvPr id="129" name="Oval 128">
            <a:extLst>
              <a:ext uri="{FF2B5EF4-FFF2-40B4-BE49-F238E27FC236}">
                <a16:creationId xmlns:a16="http://schemas.microsoft.com/office/drawing/2014/main" id="{D8D2DC0F-4D10-386E-2055-2FEE275FEF4C}"/>
              </a:ext>
            </a:extLst>
          </p:cNvPr>
          <p:cNvSpPr/>
          <p:nvPr/>
        </p:nvSpPr>
        <p:spPr>
          <a:xfrm>
            <a:off x="5178641" y="23622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t>
            </a:r>
          </a:p>
        </p:txBody>
      </p:sp>
      <p:cxnSp>
        <p:nvCxnSpPr>
          <p:cNvPr id="131" name="Straight Arrow Connector 130">
            <a:extLst>
              <a:ext uri="{FF2B5EF4-FFF2-40B4-BE49-F238E27FC236}">
                <a16:creationId xmlns:a16="http://schemas.microsoft.com/office/drawing/2014/main" id="{62ECFFAD-12B1-B688-C139-7BA3F8BBF7B7}"/>
              </a:ext>
            </a:extLst>
          </p:cNvPr>
          <p:cNvCxnSpPr>
            <a:stCxn id="41" idx="6"/>
            <a:endCxn id="129" idx="0"/>
          </p:cNvCxnSpPr>
          <p:nvPr/>
        </p:nvCxnSpPr>
        <p:spPr>
          <a:xfrm>
            <a:off x="4114800" y="1943100"/>
            <a:ext cx="1330541" cy="419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64787A3-9CFC-D808-785F-6A26E6EEE57C}"/>
              </a:ext>
            </a:extLst>
          </p:cNvPr>
          <p:cNvCxnSpPr>
            <a:stCxn id="129" idx="2"/>
          </p:cNvCxnSpPr>
          <p:nvPr/>
        </p:nvCxnSpPr>
        <p:spPr>
          <a:xfrm flipH="1">
            <a:off x="4780070" y="2628900"/>
            <a:ext cx="398571" cy="5715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Curved 134">
            <a:extLst>
              <a:ext uri="{FF2B5EF4-FFF2-40B4-BE49-F238E27FC236}">
                <a16:creationId xmlns:a16="http://schemas.microsoft.com/office/drawing/2014/main" id="{B4E457C5-A136-D1C3-D6B5-9F821ACDE63B}"/>
              </a:ext>
            </a:extLst>
          </p:cNvPr>
          <p:cNvCxnSpPr>
            <a:cxnSpLocks/>
            <a:endCxn id="129" idx="1"/>
          </p:cNvCxnSpPr>
          <p:nvPr/>
        </p:nvCxnSpPr>
        <p:spPr>
          <a:xfrm rot="5400000" flipH="1" flipV="1">
            <a:off x="4625669" y="2569314"/>
            <a:ext cx="760085" cy="502089"/>
          </a:xfrm>
          <a:prstGeom prst="curvedConnector3">
            <a:avLst>
              <a:gd name="adj1" fmla="val 14035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B05301E9-8E88-3F27-5A93-EAC5EE8F0138}"/>
              </a:ext>
            </a:extLst>
          </p:cNvPr>
          <p:cNvSpPr txBox="1"/>
          <p:nvPr/>
        </p:nvSpPr>
        <p:spPr>
          <a:xfrm>
            <a:off x="3756051" y="6254414"/>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V</a:t>
            </a:r>
          </a:p>
        </p:txBody>
      </p:sp>
      <p:cxnSp>
        <p:nvCxnSpPr>
          <p:cNvPr id="139" name="Straight Arrow Connector 138">
            <a:extLst>
              <a:ext uri="{FF2B5EF4-FFF2-40B4-BE49-F238E27FC236}">
                <a16:creationId xmlns:a16="http://schemas.microsoft.com/office/drawing/2014/main" id="{3139E40D-7558-7F2B-75ED-795906EBD599}"/>
              </a:ext>
            </a:extLst>
          </p:cNvPr>
          <p:cNvCxnSpPr>
            <a:stCxn id="129" idx="6"/>
            <a:endCxn id="14" idx="0"/>
          </p:cNvCxnSpPr>
          <p:nvPr/>
        </p:nvCxnSpPr>
        <p:spPr>
          <a:xfrm>
            <a:off x="5712041" y="2628900"/>
            <a:ext cx="955459" cy="723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738A2CF2-E7A7-92FD-B9ED-A714449227B0}"/>
              </a:ext>
            </a:extLst>
          </p:cNvPr>
          <p:cNvSpPr/>
          <p:nvPr/>
        </p:nvSpPr>
        <p:spPr>
          <a:xfrm>
            <a:off x="6400800" y="33528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t>
            </a:r>
          </a:p>
        </p:txBody>
      </p:sp>
      <p:cxnSp>
        <p:nvCxnSpPr>
          <p:cNvPr id="142" name="Straight Arrow Connector 141">
            <a:extLst>
              <a:ext uri="{FF2B5EF4-FFF2-40B4-BE49-F238E27FC236}">
                <a16:creationId xmlns:a16="http://schemas.microsoft.com/office/drawing/2014/main" id="{B876D831-14B2-9826-2832-969F2BDD07D2}"/>
              </a:ext>
            </a:extLst>
          </p:cNvPr>
          <p:cNvCxnSpPr>
            <a:stCxn id="140" idx="2"/>
            <a:endCxn id="15" idx="0"/>
          </p:cNvCxnSpPr>
          <p:nvPr/>
        </p:nvCxnSpPr>
        <p:spPr>
          <a:xfrm flipH="1">
            <a:off x="5867402" y="3619500"/>
            <a:ext cx="533398" cy="8763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D2D17B65-9865-03B2-C28B-68098D75A619}"/>
              </a:ext>
            </a:extLst>
          </p:cNvPr>
          <p:cNvSpPr/>
          <p:nvPr/>
        </p:nvSpPr>
        <p:spPr>
          <a:xfrm>
            <a:off x="5600702" y="4495800"/>
            <a:ext cx="53340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Q</a:t>
            </a:r>
          </a:p>
        </p:txBody>
      </p:sp>
      <p:cxnSp>
        <p:nvCxnSpPr>
          <p:cNvPr id="145" name="Straight Arrow Connector 144">
            <a:extLst>
              <a:ext uri="{FF2B5EF4-FFF2-40B4-BE49-F238E27FC236}">
                <a16:creationId xmlns:a16="http://schemas.microsoft.com/office/drawing/2014/main" id="{E469D9C9-91DA-D583-4F65-3870DA4F07A6}"/>
              </a:ext>
            </a:extLst>
          </p:cNvPr>
          <p:cNvCxnSpPr>
            <a:stCxn id="143" idx="2"/>
          </p:cNvCxnSpPr>
          <p:nvPr/>
        </p:nvCxnSpPr>
        <p:spPr>
          <a:xfrm flipH="1">
            <a:off x="5334000" y="4762500"/>
            <a:ext cx="266702" cy="451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4C74E492-D2D8-ABD9-17A6-4FB296F2F772}"/>
              </a:ext>
            </a:extLst>
          </p:cNvPr>
          <p:cNvCxnSpPr>
            <a:endCxn id="143" idx="1"/>
          </p:cNvCxnSpPr>
          <p:nvPr/>
        </p:nvCxnSpPr>
        <p:spPr>
          <a:xfrm rot="5400000" flipH="1" flipV="1">
            <a:off x="5186260" y="4721655"/>
            <a:ext cx="640296" cy="344817"/>
          </a:xfrm>
          <a:prstGeom prst="curvedConnector3">
            <a:avLst>
              <a:gd name="adj1" fmla="val 147902"/>
            </a:avLst>
          </a:prstGeom>
          <a:ln w="5715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608B4B09-2DF3-B800-902E-41AB6889A8C9}"/>
              </a:ext>
            </a:extLst>
          </p:cNvPr>
          <p:cNvSpPr txBox="1"/>
          <p:nvPr/>
        </p:nvSpPr>
        <p:spPr>
          <a:xfrm>
            <a:off x="4166605" y="6254413"/>
            <a:ext cx="434734"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M</a:t>
            </a:r>
          </a:p>
        </p:txBody>
      </p:sp>
      <p:cxnSp>
        <p:nvCxnSpPr>
          <p:cNvPr id="150" name="Straight Arrow Connector 149">
            <a:extLst>
              <a:ext uri="{FF2B5EF4-FFF2-40B4-BE49-F238E27FC236}">
                <a16:creationId xmlns:a16="http://schemas.microsoft.com/office/drawing/2014/main" id="{176804F2-75EC-9AA7-AC2D-ABA27B317E7C}"/>
              </a:ext>
            </a:extLst>
          </p:cNvPr>
          <p:cNvCxnSpPr>
            <a:stCxn id="143" idx="6"/>
          </p:cNvCxnSpPr>
          <p:nvPr/>
        </p:nvCxnSpPr>
        <p:spPr>
          <a:xfrm>
            <a:off x="6134102" y="4762500"/>
            <a:ext cx="266698" cy="451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965B1506-6013-F3A5-FAF4-D10691687B2C}"/>
              </a:ext>
            </a:extLst>
          </p:cNvPr>
          <p:cNvCxnSpPr>
            <a:endCxn id="143" idx="7"/>
          </p:cNvCxnSpPr>
          <p:nvPr/>
        </p:nvCxnSpPr>
        <p:spPr>
          <a:xfrm rot="16200000" flipV="1">
            <a:off x="5908246" y="4721656"/>
            <a:ext cx="640296" cy="344813"/>
          </a:xfrm>
          <a:prstGeom prst="curvedConnector3">
            <a:avLst>
              <a:gd name="adj1" fmla="val 14790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7F269506-337D-681F-2160-6C2E1B7EC90F}"/>
              </a:ext>
            </a:extLst>
          </p:cNvPr>
          <p:cNvCxnSpPr>
            <a:stCxn id="143" idx="0"/>
            <a:endCxn id="140" idx="1"/>
          </p:cNvCxnSpPr>
          <p:nvPr/>
        </p:nvCxnSpPr>
        <p:spPr>
          <a:xfrm rot="5400000" flipH="1" flipV="1">
            <a:off x="5640716" y="3657602"/>
            <a:ext cx="1064885" cy="611513"/>
          </a:xfrm>
          <a:prstGeom prst="curvedConnector3">
            <a:avLst>
              <a:gd name="adj1" fmla="val 128803"/>
            </a:avLst>
          </a:prstGeom>
          <a:ln w="57150">
            <a:tailEnd type="triangle"/>
          </a:ln>
        </p:spPr>
        <p:style>
          <a:lnRef idx="1">
            <a:schemeClr val="dk1"/>
          </a:lnRef>
          <a:fillRef idx="0">
            <a:schemeClr val="dk1"/>
          </a:fillRef>
          <a:effectRef idx="0">
            <a:schemeClr val="dk1"/>
          </a:effectRef>
          <a:fontRef idx="minor">
            <a:schemeClr val="tx1"/>
          </a:fontRef>
        </p:style>
      </p:cxnSp>
      <p:sp>
        <p:nvSpPr>
          <p:cNvPr id="155" name="TextBox 154">
            <a:extLst>
              <a:ext uri="{FF2B5EF4-FFF2-40B4-BE49-F238E27FC236}">
                <a16:creationId xmlns:a16="http://schemas.microsoft.com/office/drawing/2014/main" id="{285CD350-82D5-271B-5A17-BF84454B7423}"/>
              </a:ext>
            </a:extLst>
          </p:cNvPr>
          <p:cNvSpPr txBox="1"/>
          <p:nvPr/>
        </p:nvSpPr>
        <p:spPr>
          <a:xfrm>
            <a:off x="4569486" y="6254412"/>
            <a:ext cx="35779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T</a:t>
            </a:r>
          </a:p>
        </p:txBody>
      </p:sp>
      <p:cxnSp>
        <p:nvCxnSpPr>
          <p:cNvPr id="157" name="Straight Arrow Connector 156">
            <a:extLst>
              <a:ext uri="{FF2B5EF4-FFF2-40B4-BE49-F238E27FC236}">
                <a16:creationId xmlns:a16="http://schemas.microsoft.com/office/drawing/2014/main" id="{070F6F8C-0370-4E9A-E3A9-2BC03633B1FA}"/>
              </a:ext>
            </a:extLst>
          </p:cNvPr>
          <p:cNvCxnSpPr>
            <a:stCxn id="140" idx="6"/>
          </p:cNvCxnSpPr>
          <p:nvPr/>
        </p:nvCxnSpPr>
        <p:spPr>
          <a:xfrm>
            <a:off x="6934200" y="3619500"/>
            <a:ext cx="533400" cy="8687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A84A5AEC-5893-F035-69B7-8ECAEB92E9D7}"/>
              </a:ext>
            </a:extLst>
          </p:cNvPr>
          <p:cNvCxnSpPr>
            <a:endCxn id="140" idx="7"/>
          </p:cNvCxnSpPr>
          <p:nvPr/>
        </p:nvCxnSpPr>
        <p:spPr>
          <a:xfrm rot="16200000" flipV="1">
            <a:off x="6633192" y="3653808"/>
            <a:ext cx="1057302" cy="611515"/>
          </a:xfrm>
          <a:prstGeom prst="curvedConnector3">
            <a:avLst>
              <a:gd name="adj1" fmla="val 129009"/>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3" name="Connector: Curved 162">
            <a:extLst>
              <a:ext uri="{FF2B5EF4-FFF2-40B4-BE49-F238E27FC236}">
                <a16:creationId xmlns:a16="http://schemas.microsoft.com/office/drawing/2014/main" id="{A7AA42D2-2BAA-C0C9-AC23-C7AAE1F8030E}"/>
              </a:ext>
            </a:extLst>
          </p:cNvPr>
          <p:cNvCxnSpPr>
            <a:stCxn id="140" idx="0"/>
            <a:endCxn id="129" idx="0"/>
          </p:cNvCxnSpPr>
          <p:nvPr/>
        </p:nvCxnSpPr>
        <p:spPr>
          <a:xfrm rot="16200000" flipV="1">
            <a:off x="5561121" y="2246420"/>
            <a:ext cx="990600" cy="1222159"/>
          </a:xfrm>
          <a:prstGeom prst="curvedConnector3">
            <a:avLst>
              <a:gd name="adj1" fmla="val 123077"/>
            </a:avLst>
          </a:prstGeom>
          <a:ln w="57150">
            <a:tailEnd type="triangle"/>
          </a:ln>
        </p:spPr>
        <p:style>
          <a:lnRef idx="1">
            <a:schemeClr val="dk1"/>
          </a:lnRef>
          <a:fillRef idx="0">
            <a:schemeClr val="dk1"/>
          </a:fillRef>
          <a:effectRef idx="0">
            <a:schemeClr val="dk1"/>
          </a:effectRef>
          <a:fontRef idx="minor">
            <a:schemeClr val="tx1"/>
          </a:fontRef>
        </p:style>
      </p:cxnSp>
      <p:cxnSp>
        <p:nvCxnSpPr>
          <p:cNvPr id="165" name="Connector: Curved 164">
            <a:extLst>
              <a:ext uri="{FF2B5EF4-FFF2-40B4-BE49-F238E27FC236}">
                <a16:creationId xmlns:a16="http://schemas.microsoft.com/office/drawing/2014/main" id="{A7AA6246-2355-0704-2B39-35CD13CCB90B}"/>
              </a:ext>
            </a:extLst>
          </p:cNvPr>
          <p:cNvCxnSpPr>
            <a:stCxn id="129" idx="0"/>
            <a:endCxn id="41" idx="7"/>
          </p:cNvCxnSpPr>
          <p:nvPr/>
        </p:nvCxnSpPr>
        <p:spPr>
          <a:xfrm rot="16200000" flipV="1">
            <a:off x="4437171" y="1354030"/>
            <a:ext cx="607685" cy="1408656"/>
          </a:xfrm>
          <a:prstGeom prst="curvedConnector3">
            <a:avLst>
              <a:gd name="adj1" fmla="val 13002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64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22" presetClass="entr" presetSubtype="2"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righ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22" presetClass="entr" presetSubtype="2"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right)">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22" presetClass="entr" presetSubtype="1"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up)">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down)">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down)">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par>
                                <p:cTn id="68" presetID="22" presetClass="entr" presetSubtype="1" fill="hold"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wipe(up)">
                                      <p:cBhvr>
                                        <p:cTn id="70" dur="500"/>
                                        <p:tgtEl>
                                          <p:spTgt spid="7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up)">
                                      <p:cBhvr>
                                        <p:cTn id="75" dur="500"/>
                                        <p:tgtEl>
                                          <p:spTgt spid="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wipe(down)">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500"/>
                                        <p:tgtEl>
                                          <p:spTgt spid="89"/>
                                        </p:tgtEl>
                                      </p:cBhvr>
                                    </p:animEffect>
                                  </p:childTnLst>
                                </p:cTn>
                              </p:par>
                              <p:par>
                                <p:cTn id="86" presetID="22" presetClass="entr" presetSubtype="1" fill="hold"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up)">
                                      <p:cBhvr>
                                        <p:cTn id="88" dur="500"/>
                                        <p:tgtEl>
                                          <p:spTgt spid="8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wipe(right)">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wipe(down)">
                                      <p:cBhvr>
                                        <p:cTn id="98" dur="500"/>
                                        <p:tgtEl>
                                          <p:spTgt spid="9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wipe(left)">
                                      <p:cBhvr>
                                        <p:cTn id="103" dur="500"/>
                                        <p:tgtEl>
                                          <p:spTgt spid="9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100"/>
                                        </p:tgtEl>
                                        <p:attrNameLst>
                                          <p:attrName>style.visibility</p:attrName>
                                        </p:attrNameLst>
                                      </p:cBhvr>
                                      <p:to>
                                        <p:strVal val="visible"/>
                                      </p:to>
                                    </p:set>
                                    <p:animEffect transition="in" filter="wipe(right)">
                                      <p:cBhvr>
                                        <p:cTn id="108" dur="500"/>
                                        <p:tgtEl>
                                          <p:spTgt spid="100"/>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04"/>
                                        </p:tgtEl>
                                        <p:attrNameLst>
                                          <p:attrName>style.visibility</p:attrName>
                                        </p:attrNameLst>
                                      </p:cBhvr>
                                      <p:to>
                                        <p:strVal val="visible"/>
                                      </p:to>
                                    </p:set>
                                    <p:anim calcmode="lin" valueType="num">
                                      <p:cBhvr additive="base">
                                        <p:cTn id="113" dur="500" fill="hold"/>
                                        <p:tgtEl>
                                          <p:spTgt spid="104"/>
                                        </p:tgtEl>
                                        <p:attrNameLst>
                                          <p:attrName>ppt_x</p:attrName>
                                        </p:attrNameLst>
                                      </p:cBhvr>
                                      <p:tavLst>
                                        <p:tav tm="0">
                                          <p:val>
                                            <p:strVal val="#ppt_x"/>
                                          </p:val>
                                        </p:tav>
                                        <p:tav tm="100000">
                                          <p:val>
                                            <p:strVal val="#ppt_x"/>
                                          </p:val>
                                        </p:tav>
                                      </p:tavLst>
                                    </p:anim>
                                    <p:anim calcmode="lin" valueType="num">
                                      <p:cBhvr additive="base">
                                        <p:cTn id="11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03"/>
                                        </p:tgtEl>
                                        <p:attrNameLst>
                                          <p:attrName>style.visibility</p:attrName>
                                        </p:attrNameLst>
                                      </p:cBhvr>
                                      <p:to>
                                        <p:strVal val="visible"/>
                                      </p:to>
                                    </p:set>
                                    <p:animEffect transition="in" filter="wipe(down)">
                                      <p:cBhvr>
                                        <p:cTn id="119" dur="500"/>
                                        <p:tgtEl>
                                          <p:spTgt spid="103"/>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80"/>
                                        </p:tgtEl>
                                        <p:attrNameLst>
                                          <p:attrName>style.visibility</p:attrName>
                                        </p:attrNameLst>
                                      </p:cBhvr>
                                      <p:to>
                                        <p:strVal val="visible"/>
                                      </p:to>
                                    </p:set>
                                    <p:anim calcmode="lin" valueType="num">
                                      <p:cBhvr additive="base">
                                        <p:cTn id="124" dur="500" fill="hold"/>
                                        <p:tgtEl>
                                          <p:spTgt spid="80"/>
                                        </p:tgtEl>
                                        <p:attrNameLst>
                                          <p:attrName>ppt_x</p:attrName>
                                        </p:attrNameLst>
                                      </p:cBhvr>
                                      <p:tavLst>
                                        <p:tav tm="0">
                                          <p:val>
                                            <p:strVal val="#ppt_x"/>
                                          </p:val>
                                        </p:tav>
                                        <p:tav tm="100000">
                                          <p:val>
                                            <p:strVal val="#ppt_x"/>
                                          </p:val>
                                        </p:tav>
                                      </p:tavLst>
                                    </p:anim>
                                    <p:anim calcmode="lin" valueType="num">
                                      <p:cBhvr additive="base">
                                        <p:cTn id="125"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106"/>
                                        </p:tgtEl>
                                        <p:attrNameLst>
                                          <p:attrName>style.visibility</p:attrName>
                                        </p:attrNameLst>
                                      </p:cBhvr>
                                      <p:to>
                                        <p:strVal val="visible"/>
                                      </p:to>
                                    </p:set>
                                    <p:animEffect transition="in" filter="wipe(down)">
                                      <p:cBhvr>
                                        <p:cTn id="130" dur="500"/>
                                        <p:tgtEl>
                                          <p:spTgt spid="106"/>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96"/>
                                        </p:tgtEl>
                                        <p:attrNameLst>
                                          <p:attrName>style.visibility</p:attrName>
                                        </p:attrNameLst>
                                      </p:cBhvr>
                                      <p:to>
                                        <p:strVal val="visible"/>
                                      </p:to>
                                    </p:set>
                                    <p:anim calcmode="lin" valueType="num">
                                      <p:cBhvr additive="base">
                                        <p:cTn id="135" dur="500" fill="hold"/>
                                        <p:tgtEl>
                                          <p:spTgt spid="96"/>
                                        </p:tgtEl>
                                        <p:attrNameLst>
                                          <p:attrName>ppt_x</p:attrName>
                                        </p:attrNameLst>
                                      </p:cBhvr>
                                      <p:tavLst>
                                        <p:tav tm="0">
                                          <p:val>
                                            <p:strVal val="#ppt_x"/>
                                          </p:val>
                                        </p:tav>
                                        <p:tav tm="100000">
                                          <p:val>
                                            <p:strVal val="#ppt_x"/>
                                          </p:val>
                                        </p:tav>
                                      </p:tavLst>
                                    </p:anim>
                                    <p:anim calcmode="lin" valueType="num">
                                      <p:cBhvr additive="base">
                                        <p:cTn id="13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108"/>
                                        </p:tgtEl>
                                        <p:attrNameLst>
                                          <p:attrName>style.visibility</p:attrName>
                                        </p:attrNameLst>
                                      </p:cBhvr>
                                      <p:to>
                                        <p:strVal val="visible"/>
                                      </p:to>
                                    </p:set>
                                    <p:animEffect transition="in" filter="wipe(down)">
                                      <p:cBhvr>
                                        <p:cTn id="141" dur="500"/>
                                        <p:tgtEl>
                                          <p:spTgt spid="108"/>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12"/>
                                        </p:tgtEl>
                                        <p:attrNameLst>
                                          <p:attrName>style.visibility</p:attrName>
                                        </p:attrNameLst>
                                      </p:cBhvr>
                                      <p:to>
                                        <p:strVal val="visible"/>
                                      </p:to>
                                    </p:set>
                                    <p:animEffect transition="in" filter="fade">
                                      <p:cBhvr>
                                        <p:cTn id="146" dur="500"/>
                                        <p:tgtEl>
                                          <p:spTgt spid="112"/>
                                        </p:tgtEl>
                                      </p:cBhvr>
                                    </p:animEffect>
                                  </p:childTnLst>
                                </p:cTn>
                              </p:par>
                              <p:par>
                                <p:cTn id="147" presetID="22" presetClass="entr" presetSubtype="8" fill="hold" nodeType="withEffect">
                                  <p:stCondLst>
                                    <p:cond delay="0"/>
                                  </p:stCondLst>
                                  <p:childTnLst>
                                    <p:set>
                                      <p:cBhvr>
                                        <p:cTn id="148" dur="1" fill="hold">
                                          <p:stCondLst>
                                            <p:cond delay="0"/>
                                          </p:stCondLst>
                                        </p:cTn>
                                        <p:tgtEl>
                                          <p:spTgt spid="111"/>
                                        </p:tgtEl>
                                        <p:attrNameLst>
                                          <p:attrName>style.visibility</p:attrName>
                                        </p:attrNameLst>
                                      </p:cBhvr>
                                      <p:to>
                                        <p:strVal val="visible"/>
                                      </p:to>
                                    </p:set>
                                    <p:animEffect transition="in" filter="wipe(left)">
                                      <p:cBhvr>
                                        <p:cTn id="149" dur="500"/>
                                        <p:tgtEl>
                                          <p:spTgt spid="11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wipe(up)">
                                      <p:cBhvr>
                                        <p:cTn id="154" dur="500"/>
                                        <p:tgtEl>
                                          <p:spTgt spid="11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nodeType="clickEffect">
                                  <p:stCondLst>
                                    <p:cond delay="0"/>
                                  </p:stCondLst>
                                  <p:childTnLst>
                                    <p:set>
                                      <p:cBhvr>
                                        <p:cTn id="158" dur="1" fill="hold">
                                          <p:stCondLst>
                                            <p:cond delay="0"/>
                                          </p:stCondLst>
                                        </p:cTn>
                                        <p:tgtEl>
                                          <p:spTgt spid="116"/>
                                        </p:tgtEl>
                                        <p:attrNameLst>
                                          <p:attrName>style.visibility</p:attrName>
                                        </p:attrNameLst>
                                      </p:cBhvr>
                                      <p:to>
                                        <p:strVal val="visible"/>
                                      </p:to>
                                    </p:set>
                                    <p:animEffect transition="in" filter="wipe(down)">
                                      <p:cBhvr>
                                        <p:cTn id="159" dur="500"/>
                                        <p:tgtEl>
                                          <p:spTgt spid="11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119"/>
                                        </p:tgtEl>
                                        <p:attrNameLst>
                                          <p:attrName>style.visibility</p:attrName>
                                        </p:attrNameLst>
                                      </p:cBhvr>
                                      <p:to>
                                        <p:strVal val="visible"/>
                                      </p:to>
                                    </p:set>
                                    <p:animEffect transition="in" filter="wipe(left)">
                                      <p:cBhvr>
                                        <p:cTn id="164" dur="500"/>
                                        <p:tgtEl>
                                          <p:spTgt spid="119"/>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121"/>
                                        </p:tgtEl>
                                        <p:attrNameLst>
                                          <p:attrName>style.visibility</p:attrName>
                                        </p:attrNameLst>
                                      </p:cBhvr>
                                      <p:to>
                                        <p:strVal val="visible"/>
                                      </p:to>
                                    </p:set>
                                    <p:animEffect transition="in" filter="wipe(down)">
                                      <p:cBhvr>
                                        <p:cTn id="169" dur="500"/>
                                        <p:tgtEl>
                                          <p:spTgt spid="121"/>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109"/>
                                        </p:tgtEl>
                                        <p:attrNameLst>
                                          <p:attrName>style.visibility</p:attrName>
                                        </p:attrNameLst>
                                      </p:cBhvr>
                                      <p:to>
                                        <p:strVal val="visible"/>
                                      </p:to>
                                    </p:set>
                                    <p:anim calcmode="lin" valueType="num">
                                      <p:cBhvr additive="base">
                                        <p:cTn id="174" dur="500" fill="hold"/>
                                        <p:tgtEl>
                                          <p:spTgt spid="109"/>
                                        </p:tgtEl>
                                        <p:attrNameLst>
                                          <p:attrName>ppt_x</p:attrName>
                                        </p:attrNameLst>
                                      </p:cBhvr>
                                      <p:tavLst>
                                        <p:tav tm="0">
                                          <p:val>
                                            <p:strVal val="#ppt_x"/>
                                          </p:val>
                                        </p:tav>
                                        <p:tav tm="100000">
                                          <p:val>
                                            <p:strVal val="#ppt_x"/>
                                          </p:val>
                                        </p:tav>
                                      </p:tavLst>
                                    </p:anim>
                                    <p:anim calcmode="lin" valueType="num">
                                      <p:cBhvr additive="base">
                                        <p:cTn id="175"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23"/>
                                        </p:tgtEl>
                                        <p:attrNameLst>
                                          <p:attrName>style.visibility</p:attrName>
                                        </p:attrNameLst>
                                      </p:cBhvr>
                                      <p:to>
                                        <p:strVal val="visible"/>
                                      </p:to>
                                    </p:set>
                                    <p:animEffect transition="in" filter="wipe(down)">
                                      <p:cBhvr>
                                        <p:cTn id="180" dur="500"/>
                                        <p:tgtEl>
                                          <p:spTgt spid="123"/>
                                        </p:tgtEl>
                                      </p:cBhvr>
                                    </p:animEffect>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17"/>
                                        </p:tgtEl>
                                        <p:attrNameLst>
                                          <p:attrName>style.visibility</p:attrName>
                                        </p:attrNameLst>
                                      </p:cBhvr>
                                      <p:to>
                                        <p:strVal val="visible"/>
                                      </p:to>
                                    </p:set>
                                    <p:anim calcmode="lin" valueType="num">
                                      <p:cBhvr additive="base">
                                        <p:cTn id="185" dur="500" fill="hold"/>
                                        <p:tgtEl>
                                          <p:spTgt spid="117"/>
                                        </p:tgtEl>
                                        <p:attrNameLst>
                                          <p:attrName>ppt_x</p:attrName>
                                        </p:attrNameLst>
                                      </p:cBhvr>
                                      <p:tavLst>
                                        <p:tav tm="0">
                                          <p:val>
                                            <p:strVal val="#ppt_x"/>
                                          </p:val>
                                        </p:tav>
                                        <p:tav tm="100000">
                                          <p:val>
                                            <p:strVal val="#ppt_x"/>
                                          </p:val>
                                        </p:tav>
                                      </p:tavLst>
                                    </p:anim>
                                    <p:anim calcmode="lin" valueType="num">
                                      <p:cBhvr additive="base">
                                        <p:cTn id="18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126"/>
                                        </p:tgtEl>
                                        <p:attrNameLst>
                                          <p:attrName>style.visibility</p:attrName>
                                        </p:attrNameLst>
                                      </p:cBhvr>
                                      <p:to>
                                        <p:strVal val="visible"/>
                                      </p:to>
                                    </p:set>
                                    <p:animEffect transition="in" filter="wipe(down)">
                                      <p:cBhvr>
                                        <p:cTn id="191" dur="500"/>
                                        <p:tgtEl>
                                          <p:spTgt spid="126"/>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29"/>
                                        </p:tgtEl>
                                        <p:attrNameLst>
                                          <p:attrName>style.visibility</p:attrName>
                                        </p:attrNameLst>
                                      </p:cBhvr>
                                      <p:to>
                                        <p:strVal val="visible"/>
                                      </p:to>
                                    </p:set>
                                    <p:animEffect transition="in" filter="fade">
                                      <p:cBhvr>
                                        <p:cTn id="196" dur="500"/>
                                        <p:tgtEl>
                                          <p:spTgt spid="129"/>
                                        </p:tgtEl>
                                      </p:cBhvr>
                                    </p:animEffect>
                                  </p:childTnLst>
                                </p:cTn>
                              </p:par>
                              <p:par>
                                <p:cTn id="197" presetID="22" presetClass="entr" presetSubtype="8" fill="hold" nodeType="withEffect">
                                  <p:stCondLst>
                                    <p:cond delay="0"/>
                                  </p:stCondLst>
                                  <p:childTnLst>
                                    <p:set>
                                      <p:cBhvr>
                                        <p:cTn id="198" dur="1" fill="hold">
                                          <p:stCondLst>
                                            <p:cond delay="0"/>
                                          </p:stCondLst>
                                        </p:cTn>
                                        <p:tgtEl>
                                          <p:spTgt spid="131"/>
                                        </p:tgtEl>
                                        <p:attrNameLst>
                                          <p:attrName>style.visibility</p:attrName>
                                        </p:attrNameLst>
                                      </p:cBhvr>
                                      <p:to>
                                        <p:strVal val="visible"/>
                                      </p:to>
                                    </p:set>
                                    <p:animEffect transition="in" filter="wipe(left)">
                                      <p:cBhvr>
                                        <p:cTn id="199" dur="500"/>
                                        <p:tgtEl>
                                          <p:spTgt spid="13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133"/>
                                        </p:tgtEl>
                                        <p:attrNameLst>
                                          <p:attrName>style.visibility</p:attrName>
                                        </p:attrNameLst>
                                      </p:cBhvr>
                                      <p:to>
                                        <p:strVal val="visible"/>
                                      </p:to>
                                    </p:set>
                                    <p:animEffect transition="in" filter="wipe(right)">
                                      <p:cBhvr>
                                        <p:cTn id="204" dur="500"/>
                                        <p:tgtEl>
                                          <p:spTgt spid="133"/>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nodeType="clickEffect">
                                  <p:stCondLst>
                                    <p:cond delay="0"/>
                                  </p:stCondLst>
                                  <p:childTnLst>
                                    <p:set>
                                      <p:cBhvr>
                                        <p:cTn id="208" dur="1" fill="hold">
                                          <p:stCondLst>
                                            <p:cond delay="0"/>
                                          </p:stCondLst>
                                        </p:cTn>
                                        <p:tgtEl>
                                          <p:spTgt spid="135"/>
                                        </p:tgtEl>
                                        <p:attrNameLst>
                                          <p:attrName>style.visibility</p:attrName>
                                        </p:attrNameLst>
                                      </p:cBhvr>
                                      <p:to>
                                        <p:strVal val="visible"/>
                                      </p:to>
                                    </p:set>
                                    <p:animEffect transition="in" filter="wipe(down)">
                                      <p:cBhvr>
                                        <p:cTn id="209" dur="500"/>
                                        <p:tgtEl>
                                          <p:spTgt spid="135"/>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140"/>
                                        </p:tgtEl>
                                        <p:attrNameLst>
                                          <p:attrName>style.visibility</p:attrName>
                                        </p:attrNameLst>
                                      </p:cBhvr>
                                      <p:to>
                                        <p:strVal val="visible"/>
                                      </p:to>
                                    </p:set>
                                    <p:animEffect transition="in" filter="fade">
                                      <p:cBhvr>
                                        <p:cTn id="214" dur="500"/>
                                        <p:tgtEl>
                                          <p:spTgt spid="140"/>
                                        </p:tgtEl>
                                      </p:cBhvr>
                                    </p:animEffect>
                                  </p:childTnLst>
                                </p:cTn>
                              </p:par>
                              <p:par>
                                <p:cTn id="215" presetID="22" presetClass="entr" presetSubtype="8" fill="hold" nodeType="withEffect">
                                  <p:stCondLst>
                                    <p:cond delay="0"/>
                                  </p:stCondLst>
                                  <p:childTnLst>
                                    <p:set>
                                      <p:cBhvr>
                                        <p:cTn id="216" dur="1" fill="hold">
                                          <p:stCondLst>
                                            <p:cond delay="0"/>
                                          </p:stCondLst>
                                        </p:cTn>
                                        <p:tgtEl>
                                          <p:spTgt spid="139"/>
                                        </p:tgtEl>
                                        <p:attrNameLst>
                                          <p:attrName>style.visibility</p:attrName>
                                        </p:attrNameLst>
                                      </p:cBhvr>
                                      <p:to>
                                        <p:strVal val="visible"/>
                                      </p:to>
                                    </p:set>
                                    <p:animEffect transition="in" filter="wipe(left)">
                                      <p:cBhvr>
                                        <p:cTn id="217" dur="500"/>
                                        <p:tgtEl>
                                          <p:spTgt spid="13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43"/>
                                        </p:tgtEl>
                                        <p:attrNameLst>
                                          <p:attrName>style.visibility</p:attrName>
                                        </p:attrNameLst>
                                      </p:cBhvr>
                                      <p:to>
                                        <p:strVal val="visible"/>
                                      </p:to>
                                    </p:set>
                                    <p:animEffect transition="in" filter="fade">
                                      <p:cBhvr>
                                        <p:cTn id="222" dur="500"/>
                                        <p:tgtEl>
                                          <p:spTgt spid="143"/>
                                        </p:tgtEl>
                                      </p:cBhvr>
                                    </p:animEffect>
                                  </p:childTnLst>
                                </p:cTn>
                              </p:par>
                              <p:par>
                                <p:cTn id="223" presetID="22" presetClass="entr" presetSubtype="2" fill="hold" nodeType="withEffect">
                                  <p:stCondLst>
                                    <p:cond delay="0"/>
                                  </p:stCondLst>
                                  <p:childTnLst>
                                    <p:set>
                                      <p:cBhvr>
                                        <p:cTn id="224" dur="1" fill="hold">
                                          <p:stCondLst>
                                            <p:cond delay="0"/>
                                          </p:stCondLst>
                                        </p:cTn>
                                        <p:tgtEl>
                                          <p:spTgt spid="142"/>
                                        </p:tgtEl>
                                        <p:attrNameLst>
                                          <p:attrName>style.visibility</p:attrName>
                                        </p:attrNameLst>
                                      </p:cBhvr>
                                      <p:to>
                                        <p:strVal val="visible"/>
                                      </p:to>
                                    </p:set>
                                    <p:animEffect transition="in" filter="wipe(right)">
                                      <p:cBhvr>
                                        <p:cTn id="225" dur="500"/>
                                        <p:tgtEl>
                                          <p:spTgt spid="142"/>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2" fill="hold" nodeType="clickEffect">
                                  <p:stCondLst>
                                    <p:cond delay="0"/>
                                  </p:stCondLst>
                                  <p:childTnLst>
                                    <p:set>
                                      <p:cBhvr>
                                        <p:cTn id="229" dur="1" fill="hold">
                                          <p:stCondLst>
                                            <p:cond delay="0"/>
                                          </p:stCondLst>
                                        </p:cTn>
                                        <p:tgtEl>
                                          <p:spTgt spid="145"/>
                                        </p:tgtEl>
                                        <p:attrNameLst>
                                          <p:attrName>style.visibility</p:attrName>
                                        </p:attrNameLst>
                                      </p:cBhvr>
                                      <p:to>
                                        <p:strVal val="visible"/>
                                      </p:to>
                                    </p:set>
                                    <p:animEffect transition="in" filter="wipe(right)">
                                      <p:cBhvr>
                                        <p:cTn id="230" dur="500"/>
                                        <p:tgtEl>
                                          <p:spTgt spid="145"/>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nodeType="clickEffect">
                                  <p:stCondLst>
                                    <p:cond delay="0"/>
                                  </p:stCondLst>
                                  <p:childTnLst>
                                    <p:set>
                                      <p:cBhvr>
                                        <p:cTn id="234" dur="1" fill="hold">
                                          <p:stCondLst>
                                            <p:cond delay="0"/>
                                          </p:stCondLst>
                                        </p:cTn>
                                        <p:tgtEl>
                                          <p:spTgt spid="147"/>
                                        </p:tgtEl>
                                        <p:attrNameLst>
                                          <p:attrName>style.visibility</p:attrName>
                                        </p:attrNameLst>
                                      </p:cBhvr>
                                      <p:to>
                                        <p:strVal val="visible"/>
                                      </p:to>
                                    </p:set>
                                    <p:animEffect transition="in" filter="wipe(down)">
                                      <p:cBhvr>
                                        <p:cTn id="235" dur="500"/>
                                        <p:tgtEl>
                                          <p:spTgt spid="14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nodeType="clickEffect">
                                  <p:stCondLst>
                                    <p:cond delay="0"/>
                                  </p:stCondLst>
                                  <p:childTnLst>
                                    <p:set>
                                      <p:cBhvr>
                                        <p:cTn id="239" dur="1" fill="hold">
                                          <p:stCondLst>
                                            <p:cond delay="0"/>
                                          </p:stCondLst>
                                        </p:cTn>
                                        <p:tgtEl>
                                          <p:spTgt spid="150"/>
                                        </p:tgtEl>
                                        <p:attrNameLst>
                                          <p:attrName>style.visibility</p:attrName>
                                        </p:attrNameLst>
                                      </p:cBhvr>
                                      <p:to>
                                        <p:strVal val="visible"/>
                                      </p:to>
                                    </p:set>
                                    <p:animEffect transition="in" filter="wipe(up)">
                                      <p:cBhvr>
                                        <p:cTn id="240" dur="500"/>
                                        <p:tgtEl>
                                          <p:spTgt spid="150"/>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4" fill="hold" nodeType="clickEffect">
                                  <p:stCondLst>
                                    <p:cond delay="0"/>
                                  </p:stCondLst>
                                  <p:childTnLst>
                                    <p:set>
                                      <p:cBhvr>
                                        <p:cTn id="244" dur="1" fill="hold">
                                          <p:stCondLst>
                                            <p:cond delay="0"/>
                                          </p:stCondLst>
                                        </p:cTn>
                                        <p:tgtEl>
                                          <p:spTgt spid="152"/>
                                        </p:tgtEl>
                                        <p:attrNameLst>
                                          <p:attrName>style.visibility</p:attrName>
                                        </p:attrNameLst>
                                      </p:cBhvr>
                                      <p:to>
                                        <p:strVal val="visible"/>
                                      </p:to>
                                    </p:set>
                                    <p:animEffect transition="in" filter="wipe(down)">
                                      <p:cBhvr>
                                        <p:cTn id="245" dur="500"/>
                                        <p:tgtEl>
                                          <p:spTgt spid="152"/>
                                        </p:tgtEl>
                                      </p:cBhvr>
                                    </p:animEffect>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128"/>
                                        </p:tgtEl>
                                        <p:attrNameLst>
                                          <p:attrName>style.visibility</p:attrName>
                                        </p:attrNameLst>
                                      </p:cBhvr>
                                      <p:to>
                                        <p:strVal val="visible"/>
                                      </p:to>
                                    </p:set>
                                    <p:anim calcmode="lin" valueType="num">
                                      <p:cBhvr additive="base">
                                        <p:cTn id="250" dur="500" fill="hold"/>
                                        <p:tgtEl>
                                          <p:spTgt spid="128"/>
                                        </p:tgtEl>
                                        <p:attrNameLst>
                                          <p:attrName>ppt_x</p:attrName>
                                        </p:attrNameLst>
                                      </p:cBhvr>
                                      <p:tavLst>
                                        <p:tav tm="0">
                                          <p:val>
                                            <p:strVal val="#ppt_x"/>
                                          </p:val>
                                        </p:tav>
                                        <p:tav tm="100000">
                                          <p:val>
                                            <p:strVal val="#ppt_x"/>
                                          </p:val>
                                        </p:tav>
                                      </p:tavLst>
                                    </p:anim>
                                    <p:anim calcmode="lin" valueType="num">
                                      <p:cBhvr additive="base">
                                        <p:cTn id="251"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2" presetClass="entr" presetSubtype="4" fill="hold" nodeType="clickEffect">
                                  <p:stCondLst>
                                    <p:cond delay="0"/>
                                  </p:stCondLst>
                                  <p:childTnLst>
                                    <p:set>
                                      <p:cBhvr>
                                        <p:cTn id="255" dur="1" fill="hold">
                                          <p:stCondLst>
                                            <p:cond delay="0"/>
                                          </p:stCondLst>
                                        </p:cTn>
                                        <p:tgtEl>
                                          <p:spTgt spid="154"/>
                                        </p:tgtEl>
                                        <p:attrNameLst>
                                          <p:attrName>style.visibility</p:attrName>
                                        </p:attrNameLst>
                                      </p:cBhvr>
                                      <p:to>
                                        <p:strVal val="visible"/>
                                      </p:to>
                                    </p:set>
                                    <p:animEffect transition="in" filter="wipe(down)">
                                      <p:cBhvr>
                                        <p:cTn id="256" dur="500"/>
                                        <p:tgtEl>
                                          <p:spTgt spid="154"/>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157"/>
                                        </p:tgtEl>
                                        <p:attrNameLst>
                                          <p:attrName>style.visibility</p:attrName>
                                        </p:attrNameLst>
                                      </p:cBhvr>
                                      <p:to>
                                        <p:strVal val="visible"/>
                                      </p:to>
                                    </p:set>
                                    <p:animEffect transition="in" filter="wipe(left)">
                                      <p:cBhvr>
                                        <p:cTn id="261" dur="500"/>
                                        <p:tgtEl>
                                          <p:spTgt spid="15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nodeType="clickEffect">
                                  <p:stCondLst>
                                    <p:cond delay="0"/>
                                  </p:stCondLst>
                                  <p:childTnLst>
                                    <p:set>
                                      <p:cBhvr>
                                        <p:cTn id="265" dur="1" fill="hold">
                                          <p:stCondLst>
                                            <p:cond delay="0"/>
                                          </p:stCondLst>
                                        </p:cTn>
                                        <p:tgtEl>
                                          <p:spTgt spid="161"/>
                                        </p:tgtEl>
                                        <p:attrNameLst>
                                          <p:attrName>style.visibility</p:attrName>
                                        </p:attrNameLst>
                                      </p:cBhvr>
                                      <p:to>
                                        <p:strVal val="visible"/>
                                      </p:to>
                                    </p:set>
                                    <p:animEffect transition="in" filter="wipe(down)">
                                      <p:cBhvr>
                                        <p:cTn id="266" dur="500"/>
                                        <p:tgtEl>
                                          <p:spTgt spid="161"/>
                                        </p:tgtEl>
                                      </p:cBhvr>
                                    </p:animEffect>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37"/>
                                        </p:tgtEl>
                                        <p:attrNameLst>
                                          <p:attrName>style.visibility</p:attrName>
                                        </p:attrNameLst>
                                      </p:cBhvr>
                                      <p:to>
                                        <p:strVal val="visible"/>
                                      </p:to>
                                    </p:set>
                                    <p:anim calcmode="lin" valueType="num">
                                      <p:cBhvr additive="base">
                                        <p:cTn id="271" dur="500" fill="hold"/>
                                        <p:tgtEl>
                                          <p:spTgt spid="137"/>
                                        </p:tgtEl>
                                        <p:attrNameLst>
                                          <p:attrName>ppt_x</p:attrName>
                                        </p:attrNameLst>
                                      </p:cBhvr>
                                      <p:tavLst>
                                        <p:tav tm="0">
                                          <p:val>
                                            <p:strVal val="#ppt_x"/>
                                          </p:val>
                                        </p:tav>
                                        <p:tav tm="100000">
                                          <p:val>
                                            <p:strVal val="#ppt_x"/>
                                          </p:val>
                                        </p:tav>
                                      </p:tavLst>
                                    </p:anim>
                                    <p:anim calcmode="lin" valueType="num">
                                      <p:cBhvr additive="base">
                                        <p:cTn id="272"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2" presetClass="entr" presetSubtype="4" fill="hold" nodeType="clickEffect">
                                  <p:stCondLst>
                                    <p:cond delay="0"/>
                                  </p:stCondLst>
                                  <p:childTnLst>
                                    <p:set>
                                      <p:cBhvr>
                                        <p:cTn id="276" dur="1" fill="hold">
                                          <p:stCondLst>
                                            <p:cond delay="0"/>
                                          </p:stCondLst>
                                        </p:cTn>
                                        <p:tgtEl>
                                          <p:spTgt spid="163"/>
                                        </p:tgtEl>
                                        <p:attrNameLst>
                                          <p:attrName>style.visibility</p:attrName>
                                        </p:attrNameLst>
                                      </p:cBhvr>
                                      <p:to>
                                        <p:strVal val="visible"/>
                                      </p:to>
                                    </p:set>
                                    <p:animEffect transition="in" filter="wipe(down)">
                                      <p:cBhvr>
                                        <p:cTn id="277" dur="500"/>
                                        <p:tgtEl>
                                          <p:spTgt spid="163"/>
                                        </p:tgtEl>
                                      </p:cBhvr>
                                    </p:animEffect>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148"/>
                                        </p:tgtEl>
                                        <p:attrNameLst>
                                          <p:attrName>style.visibility</p:attrName>
                                        </p:attrNameLst>
                                      </p:cBhvr>
                                      <p:to>
                                        <p:strVal val="visible"/>
                                      </p:to>
                                    </p:set>
                                    <p:anim calcmode="lin" valueType="num">
                                      <p:cBhvr additive="base">
                                        <p:cTn id="282" dur="500" fill="hold"/>
                                        <p:tgtEl>
                                          <p:spTgt spid="148"/>
                                        </p:tgtEl>
                                        <p:attrNameLst>
                                          <p:attrName>ppt_x</p:attrName>
                                        </p:attrNameLst>
                                      </p:cBhvr>
                                      <p:tavLst>
                                        <p:tav tm="0">
                                          <p:val>
                                            <p:strVal val="#ppt_x"/>
                                          </p:val>
                                        </p:tav>
                                        <p:tav tm="100000">
                                          <p:val>
                                            <p:strVal val="#ppt_x"/>
                                          </p:val>
                                        </p:tav>
                                      </p:tavLst>
                                    </p:anim>
                                    <p:anim calcmode="lin" valueType="num">
                                      <p:cBhvr additive="base">
                                        <p:cTn id="283"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presetID="22" presetClass="entr" presetSubtype="2" fill="hold" nodeType="clickEffect">
                                  <p:stCondLst>
                                    <p:cond delay="0"/>
                                  </p:stCondLst>
                                  <p:childTnLst>
                                    <p:set>
                                      <p:cBhvr>
                                        <p:cTn id="287" dur="1" fill="hold">
                                          <p:stCondLst>
                                            <p:cond delay="0"/>
                                          </p:stCondLst>
                                        </p:cTn>
                                        <p:tgtEl>
                                          <p:spTgt spid="165"/>
                                        </p:tgtEl>
                                        <p:attrNameLst>
                                          <p:attrName>style.visibility</p:attrName>
                                        </p:attrNameLst>
                                      </p:cBhvr>
                                      <p:to>
                                        <p:strVal val="visible"/>
                                      </p:to>
                                    </p:set>
                                    <p:animEffect transition="in" filter="wipe(right)">
                                      <p:cBhvr>
                                        <p:cTn id="288" dur="500"/>
                                        <p:tgtEl>
                                          <p:spTgt spid="165"/>
                                        </p:tgtEl>
                                      </p:cBhvr>
                                    </p:animEffect>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grpId="0" nodeType="clickEffect">
                                  <p:stCondLst>
                                    <p:cond delay="0"/>
                                  </p:stCondLst>
                                  <p:childTnLst>
                                    <p:set>
                                      <p:cBhvr>
                                        <p:cTn id="292" dur="1" fill="hold">
                                          <p:stCondLst>
                                            <p:cond delay="0"/>
                                          </p:stCondLst>
                                        </p:cTn>
                                        <p:tgtEl>
                                          <p:spTgt spid="155"/>
                                        </p:tgtEl>
                                        <p:attrNameLst>
                                          <p:attrName>style.visibility</p:attrName>
                                        </p:attrNameLst>
                                      </p:cBhvr>
                                      <p:to>
                                        <p:strVal val="visible"/>
                                      </p:to>
                                    </p:set>
                                    <p:anim calcmode="lin" valueType="num">
                                      <p:cBhvr additive="base">
                                        <p:cTn id="293" dur="500" fill="hold"/>
                                        <p:tgtEl>
                                          <p:spTgt spid="155"/>
                                        </p:tgtEl>
                                        <p:attrNameLst>
                                          <p:attrName>ppt_x</p:attrName>
                                        </p:attrNameLst>
                                      </p:cBhvr>
                                      <p:tavLst>
                                        <p:tav tm="0">
                                          <p:val>
                                            <p:strVal val="#ppt_x"/>
                                          </p:val>
                                        </p:tav>
                                        <p:tav tm="100000">
                                          <p:val>
                                            <p:strVal val="#ppt_x"/>
                                          </p:val>
                                        </p:tav>
                                      </p:tavLst>
                                    </p:anim>
                                    <p:anim calcmode="lin" valueType="num">
                                      <p:cBhvr additive="base">
                                        <p:cTn id="294"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animBg="1"/>
      <p:bldP spid="46" grpId="0" animBg="1"/>
      <p:bldP spid="49" grpId="0" animBg="1"/>
      <p:bldP spid="67" grpId="0" animBg="1"/>
      <p:bldP spid="80" grpId="0"/>
      <p:bldP spid="89" grpId="0" animBg="1"/>
      <p:bldP spid="96" grpId="0"/>
      <p:bldP spid="104" grpId="0"/>
      <p:bldP spid="109" grpId="0"/>
      <p:bldP spid="112" grpId="0" animBg="1"/>
      <p:bldP spid="117" grpId="0"/>
      <p:bldP spid="128" grpId="0"/>
      <p:bldP spid="129" grpId="0" animBg="1"/>
      <p:bldP spid="137" grpId="0"/>
      <p:bldP spid="140" grpId="0" animBg="1"/>
      <p:bldP spid="143" grpId="0" animBg="1"/>
      <p:bldP spid="148" grpId="0"/>
      <p:bldP spid="1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EXERCISE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676400"/>
            <a:ext cx="8458200" cy="769441"/>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Illustrate a full binary tree whose in-order traversal generates the string: CSE1103</a:t>
            </a:r>
            <a:endParaRPr lang="en-US" sz="2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C4106906-9BA8-3318-E392-AFC7ADE3D1D0}"/>
              </a:ext>
            </a:extLst>
          </p:cNvPr>
          <p:cNvSpPr txBox="1"/>
          <p:nvPr/>
        </p:nvSpPr>
        <p:spPr>
          <a:xfrm>
            <a:off x="609600" y="2458997"/>
            <a:ext cx="35052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7 characters in the string</a:t>
            </a:r>
            <a:endParaRPr lang="en-US" sz="22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5AFE073-50C8-C1FA-91D9-F1CDBF0D66DC}"/>
              </a:ext>
            </a:extLst>
          </p:cNvPr>
          <p:cNvSpPr txBox="1"/>
          <p:nvPr/>
        </p:nvSpPr>
        <p:spPr>
          <a:xfrm>
            <a:off x="3976255" y="2458997"/>
            <a:ext cx="4953000"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 the number of nodes in the tree is 7</a:t>
            </a:r>
            <a:endParaRPr lang="en-US" sz="22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930727C-CA19-0B5E-BB64-2427B295B616}"/>
              </a:ext>
            </a:extLst>
          </p:cNvPr>
          <p:cNvSpPr txBox="1"/>
          <p:nvPr/>
        </p:nvSpPr>
        <p:spPr>
          <a:xfrm>
            <a:off x="609599" y="2876029"/>
            <a:ext cx="8319655"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Now illustrating the tree with random integer labeling of the nodes</a:t>
            </a:r>
            <a:endParaRPr lang="en-US" sz="2200" b="1" dirty="0">
              <a:latin typeface="Times New Roman" pitchFamily="18" charset="0"/>
              <a:cs typeface="Times New Roman" pitchFamily="18" charset="0"/>
            </a:endParaRPr>
          </a:p>
        </p:txBody>
      </p:sp>
      <p:grpSp>
        <p:nvGrpSpPr>
          <p:cNvPr id="30" name="Group 29">
            <a:extLst>
              <a:ext uri="{FF2B5EF4-FFF2-40B4-BE49-F238E27FC236}">
                <a16:creationId xmlns:a16="http://schemas.microsoft.com/office/drawing/2014/main" id="{9C0AD0A2-B17F-6378-76C8-E8BFE4D3FEE8}"/>
              </a:ext>
            </a:extLst>
          </p:cNvPr>
          <p:cNvGrpSpPr/>
          <p:nvPr/>
        </p:nvGrpSpPr>
        <p:grpSpPr>
          <a:xfrm>
            <a:off x="913003" y="3508504"/>
            <a:ext cx="3084035" cy="1656315"/>
            <a:chOff x="913003" y="3508504"/>
            <a:chExt cx="3084035" cy="1656315"/>
          </a:xfrm>
        </p:grpSpPr>
        <p:sp>
          <p:nvSpPr>
            <p:cNvPr id="9" name="Oval 8">
              <a:extLst>
                <a:ext uri="{FF2B5EF4-FFF2-40B4-BE49-F238E27FC236}">
                  <a16:creationId xmlns:a16="http://schemas.microsoft.com/office/drawing/2014/main" id="{EE8530EB-4C7B-1319-CC56-AD9835592279}"/>
                </a:ext>
              </a:extLst>
            </p:cNvPr>
            <p:cNvSpPr/>
            <p:nvPr/>
          </p:nvSpPr>
          <p:spPr>
            <a:xfrm>
              <a:off x="2146756" y="35085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5</a:t>
              </a:r>
            </a:p>
          </p:txBody>
        </p:sp>
        <p:sp>
          <p:nvSpPr>
            <p:cNvPr id="10" name="Oval 9">
              <a:extLst>
                <a:ext uri="{FF2B5EF4-FFF2-40B4-BE49-F238E27FC236}">
                  <a16:creationId xmlns:a16="http://schemas.microsoft.com/office/drawing/2014/main" id="{DFAB8C7A-5262-98A8-1FDD-02FA9A576D85}"/>
                </a:ext>
              </a:extLst>
            </p:cNvPr>
            <p:cNvSpPr/>
            <p:nvPr/>
          </p:nvSpPr>
          <p:spPr>
            <a:xfrm>
              <a:off x="1384756" y="40419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a:t>
              </a:r>
            </a:p>
          </p:txBody>
        </p:sp>
        <p:sp>
          <p:nvSpPr>
            <p:cNvPr id="11" name="Oval 10">
              <a:extLst>
                <a:ext uri="{FF2B5EF4-FFF2-40B4-BE49-F238E27FC236}">
                  <a16:creationId xmlns:a16="http://schemas.microsoft.com/office/drawing/2014/main" id="{C88E197D-3F6B-E334-51D4-4260DE39C12C}"/>
                </a:ext>
              </a:extLst>
            </p:cNvPr>
            <p:cNvSpPr/>
            <p:nvPr/>
          </p:nvSpPr>
          <p:spPr>
            <a:xfrm>
              <a:off x="2998811" y="4043300"/>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1</a:t>
              </a:r>
            </a:p>
          </p:txBody>
        </p:sp>
        <p:sp>
          <p:nvSpPr>
            <p:cNvPr id="12" name="Oval 11">
              <a:extLst>
                <a:ext uri="{FF2B5EF4-FFF2-40B4-BE49-F238E27FC236}">
                  <a16:creationId xmlns:a16="http://schemas.microsoft.com/office/drawing/2014/main" id="{65DCE956-CB39-79D5-0CE7-0371FD8435E0}"/>
                </a:ext>
              </a:extLst>
            </p:cNvPr>
            <p:cNvSpPr/>
            <p:nvPr/>
          </p:nvSpPr>
          <p:spPr>
            <a:xfrm>
              <a:off x="913003" y="47277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3</a:t>
              </a:r>
            </a:p>
          </p:txBody>
        </p:sp>
        <p:sp>
          <p:nvSpPr>
            <p:cNvPr id="13" name="Oval 12">
              <a:extLst>
                <a:ext uri="{FF2B5EF4-FFF2-40B4-BE49-F238E27FC236}">
                  <a16:creationId xmlns:a16="http://schemas.microsoft.com/office/drawing/2014/main" id="{281DDC50-C573-0C67-8275-D6F5C37983D2}"/>
                </a:ext>
              </a:extLst>
            </p:cNvPr>
            <p:cNvSpPr/>
            <p:nvPr/>
          </p:nvSpPr>
          <p:spPr>
            <a:xfrm>
              <a:off x="1931312" y="4727703"/>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a:t>
              </a:r>
            </a:p>
          </p:txBody>
        </p:sp>
        <p:sp>
          <p:nvSpPr>
            <p:cNvPr id="14" name="Oval 13">
              <a:extLst>
                <a:ext uri="{FF2B5EF4-FFF2-40B4-BE49-F238E27FC236}">
                  <a16:creationId xmlns:a16="http://schemas.microsoft.com/office/drawing/2014/main" id="{19988004-61E6-58C0-1D93-9E18019FBCBF}"/>
                </a:ext>
              </a:extLst>
            </p:cNvPr>
            <p:cNvSpPr/>
            <p:nvPr/>
          </p:nvSpPr>
          <p:spPr>
            <a:xfrm>
              <a:off x="2533288" y="4733932"/>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0</a:t>
              </a:r>
            </a:p>
          </p:txBody>
        </p:sp>
        <p:sp>
          <p:nvSpPr>
            <p:cNvPr id="15" name="Oval 14">
              <a:extLst>
                <a:ext uri="{FF2B5EF4-FFF2-40B4-BE49-F238E27FC236}">
                  <a16:creationId xmlns:a16="http://schemas.microsoft.com/office/drawing/2014/main" id="{E4CB38C4-49EA-1CA5-4CCF-1C53944F41FC}"/>
                </a:ext>
              </a:extLst>
            </p:cNvPr>
            <p:cNvSpPr/>
            <p:nvPr/>
          </p:nvSpPr>
          <p:spPr>
            <a:xfrm>
              <a:off x="3566151" y="4727703"/>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a:t>
              </a:r>
            </a:p>
          </p:txBody>
        </p:sp>
        <p:cxnSp>
          <p:nvCxnSpPr>
            <p:cNvPr id="17" name="Straight Arrow Connector 16">
              <a:extLst>
                <a:ext uri="{FF2B5EF4-FFF2-40B4-BE49-F238E27FC236}">
                  <a16:creationId xmlns:a16="http://schemas.microsoft.com/office/drawing/2014/main" id="{B9E288AC-7253-7047-A7F5-8499F999AAED}"/>
                </a:ext>
              </a:extLst>
            </p:cNvPr>
            <p:cNvCxnSpPr>
              <a:stCxn id="9" idx="2"/>
              <a:endCxn id="10" idx="0"/>
            </p:cNvCxnSpPr>
            <p:nvPr/>
          </p:nvCxnSpPr>
          <p:spPr>
            <a:xfrm flipH="1">
              <a:off x="1600200" y="3723948"/>
              <a:ext cx="546556" cy="3179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4A8CF4-CBAE-BAF4-3BE9-B6DF720A1497}"/>
                </a:ext>
              </a:extLst>
            </p:cNvPr>
            <p:cNvCxnSpPr>
              <a:stCxn id="9" idx="6"/>
              <a:endCxn id="11" idx="0"/>
            </p:cNvCxnSpPr>
            <p:nvPr/>
          </p:nvCxnSpPr>
          <p:spPr>
            <a:xfrm>
              <a:off x="2577643" y="3723948"/>
              <a:ext cx="636612" cy="319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688535A-2FB5-FA58-63AE-FE02409DE0DF}"/>
                </a:ext>
              </a:extLst>
            </p:cNvPr>
            <p:cNvCxnSpPr>
              <a:stCxn id="10" idx="2"/>
              <a:endCxn id="12" idx="0"/>
            </p:cNvCxnSpPr>
            <p:nvPr/>
          </p:nvCxnSpPr>
          <p:spPr>
            <a:xfrm flipH="1">
              <a:off x="1128447" y="4257348"/>
              <a:ext cx="256309" cy="4703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82CE2E-6C9C-31A7-DACE-8A7CD9990D48}"/>
                </a:ext>
              </a:extLst>
            </p:cNvPr>
            <p:cNvCxnSpPr>
              <a:stCxn id="10" idx="6"/>
              <a:endCxn id="13" idx="0"/>
            </p:cNvCxnSpPr>
            <p:nvPr/>
          </p:nvCxnSpPr>
          <p:spPr>
            <a:xfrm>
              <a:off x="1815643" y="4257348"/>
              <a:ext cx="331113" cy="470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3E4A91-51A9-E7EB-E381-272C82335F67}"/>
                </a:ext>
              </a:extLst>
            </p:cNvPr>
            <p:cNvCxnSpPr>
              <a:stCxn id="11" idx="2"/>
              <a:endCxn id="14" idx="0"/>
            </p:cNvCxnSpPr>
            <p:nvPr/>
          </p:nvCxnSpPr>
          <p:spPr>
            <a:xfrm flipH="1">
              <a:off x="2748732" y="4258744"/>
              <a:ext cx="250079" cy="4751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BAC3B8-0832-7AD1-566E-5683D8401EEA}"/>
                </a:ext>
              </a:extLst>
            </p:cNvPr>
            <p:cNvCxnSpPr>
              <a:cxnSpLocks/>
              <a:stCxn id="11" idx="6"/>
              <a:endCxn id="15" idx="0"/>
            </p:cNvCxnSpPr>
            <p:nvPr/>
          </p:nvCxnSpPr>
          <p:spPr>
            <a:xfrm>
              <a:off x="3429698" y="4258744"/>
              <a:ext cx="351897" cy="4689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86D90AF-1178-51A8-7D8B-D99DA49FB6FA}"/>
              </a:ext>
            </a:extLst>
          </p:cNvPr>
          <p:cNvSpPr txBox="1"/>
          <p:nvPr/>
        </p:nvSpPr>
        <p:spPr>
          <a:xfrm>
            <a:off x="609599" y="5363482"/>
            <a:ext cx="8319655" cy="430887"/>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In-order sequence:  3   2   6   5   0   1   4</a:t>
            </a:r>
            <a:endParaRPr lang="en-US" sz="2200" b="1" dirty="0">
              <a:latin typeface="Times New Roman" pitchFamily="18" charset="0"/>
              <a:cs typeface="Times New Roman" pitchFamily="18" charset="0"/>
            </a:endParaRPr>
          </a:p>
        </p:txBody>
      </p:sp>
      <p:cxnSp>
        <p:nvCxnSpPr>
          <p:cNvPr id="35" name="Straight Arrow Connector 34">
            <a:extLst>
              <a:ext uri="{FF2B5EF4-FFF2-40B4-BE49-F238E27FC236}">
                <a16:creationId xmlns:a16="http://schemas.microsoft.com/office/drawing/2014/main" id="{A4435A61-7788-38A6-E219-CDF811B7D178}"/>
              </a:ext>
            </a:extLst>
          </p:cNvPr>
          <p:cNvCxnSpPr>
            <a:cxnSpLocks/>
          </p:cNvCxnSpPr>
          <p:nvPr/>
        </p:nvCxnSpPr>
        <p:spPr>
          <a:xfrm>
            <a:off x="3352800" y="5715000"/>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11A2220-DDDD-2CA7-F4F6-945AE72BB7FD}"/>
              </a:ext>
            </a:extLst>
          </p:cNvPr>
          <p:cNvSpPr txBox="1"/>
          <p:nvPr/>
        </p:nvSpPr>
        <p:spPr>
          <a:xfrm>
            <a:off x="3166691" y="6047549"/>
            <a:ext cx="37221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C</a:t>
            </a:r>
          </a:p>
        </p:txBody>
      </p:sp>
      <p:cxnSp>
        <p:nvCxnSpPr>
          <p:cNvPr id="37" name="Straight Arrow Connector 36">
            <a:extLst>
              <a:ext uri="{FF2B5EF4-FFF2-40B4-BE49-F238E27FC236}">
                <a16:creationId xmlns:a16="http://schemas.microsoft.com/office/drawing/2014/main" id="{28744DC8-37CF-9A92-02F6-01E4A370244C}"/>
              </a:ext>
            </a:extLst>
          </p:cNvPr>
          <p:cNvCxnSpPr>
            <a:cxnSpLocks/>
          </p:cNvCxnSpPr>
          <p:nvPr/>
        </p:nvCxnSpPr>
        <p:spPr>
          <a:xfrm>
            <a:off x="3672597" y="5715000"/>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C19B6B-9132-DBC1-D45D-EE01057A0178}"/>
              </a:ext>
            </a:extLst>
          </p:cNvPr>
          <p:cNvSpPr txBox="1"/>
          <p:nvPr/>
        </p:nvSpPr>
        <p:spPr>
          <a:xfrm>
            <a:off x="3486488" y="6047549"/>
            <a:ext cx="34176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a:t>
            </a:r>
          </a:p>
        </p:txBody>
      </p:sp>
      <p:cxnSp>
        <p:nvCxnSpPr>
          <p:cNvPr id="39" name="Straight Arrow Connector 38">
            <a:extLst>
              <a:ext uri="{FF2B5EF4-FFF2-40B4-BE49-F238E27FC236}">
                <a16:creationId xmlns:a16="http://schemas.microsoft.com/office/drawing/2014/main" id="{4E04EB20-9A67-6CE3-0BEE-E531E15BF065}"/>
              </a:ext>
            </a:extLst>
          </p:cNvPr>
          <p:cNvCxnSpPr>
            <a:cxnSpLocks/>
          </p:cNvCxnSpPr>
          <p:nvPr/>
        </p:nvCxnSpPr>
        <p:spPr>
          <a:xfrm>
            <a:off x="4045955" y="5715000"/>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B7A1AA5-E63D-0260-E95E-920F43465F6D}"/>
              </a:ext>
            </a:extLst>
          </p:cNvPr>
          <p:cNvSpPr txBox="1"/>
          <p:nvPr/>
        </p:nvSpPr>
        <p:spPr>
          <a:xfrm>
            <a:off x="3859846" y="6047549"/>
            <a:ext cx="35779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E</a:t>
            </a:r>
          </a:p>
        </p:txBody>
      </p:sp>
      <p:cxnSp>
        <p:nvCxnSpPr>
          <p:cNvPr id="41" name="Straight Arrow Connector 40">
            <a:extLst>
              <a:ext uri="{FF2B5EF4-FFF2-40B4-BE49-F238E27FC236}">
                <a16:creationId xmlns:a16="http://schemas.microsoft.com/office/drawing/2014/main" id="{18F13A16-290D-1A0D-A64A-43E6F5C71F26}"/>
              </a:ext>
            </a:extLst>
          </p:cNvPr>
          <p:cNvCxnSpPr>
            <a:cxnSpLocks/>
          </p:cNvCxnSpPr>
          <p:nvPr/>
        </p:nvCxnSpPr>
        <p:spPr>
          <a:xfrm>
            <a:off x="4343829" y="5715000"/>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EF6F69E-D5EB-8071-356B-B695A85BE8C5}"/>
              </a:ext>
            </a:extLst>
          </p:cNvPr>
          <p:cNvSpPr txBox="1"/>
          <p:nvPr/>
        </p:nvSpPr>
        <p:spPr>
          <a:xfrm>
            <a:off x="4157720" y="6047549"/>
            <a:ext cx="32573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1</a:t>
            </a:r>
          </a:p>
        </p:txBody>
      </p:sp>
      <p:cxnSp>
        <p:nvCxnSpPr>
          <p:cNvPr id="43" name="Straight Arrow Connector 42">
            <a:extLst>
              <a:ext uri="{FF2B5EF4-FFF2-40B4-BE49-F238E27FC236}">
                <a16:creationId xmlns:a16="http://schemas.microsoft.com/office/drawing/2014/main" id="{5C9562D4-2C0A-E566-72DE-B25243B4FAA1}"/>
              </a:ext>
            </a:extLst>
          </p:cNvPr>
          <p:cNvCxnSpPr>
            <a:cxnSpLocks/>
          </p:cNvCxnSpPr>
          <p:nvPr/>
        </p:nvCxnSpPr>
        <p:spPr>
          <a:xfrm>
            <a:off x="4723901" y="5710341"/>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9545108-2BFC-85B8-FC28-016F20D7C66F}"/>
              </a:ext>
            </a:extLst>
          </p:cNvPr>
          <p:cNvSpPr txBox="1"/>
          <p:nvPr/>
        </p:nvSpPr>
        <p:spPr>
          <a:xfrm>
            <a:off x="4537792" y="6042890"/>
            <a:ext cx="32573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1</a:t>
            </a:r>
          </a:p>
        </p:txBody>
      </p:sp>
      <p:cxnSp>
        <p:nvCxnSpPr>
          <p:cNvPr id="45" name="Straight Arrow Connector 44">
            <a:extLst>
              <a:ext uri="{FF2B5EF4-FFF2-40B4-BE49-F238E27FC236}">
                <a16:creationId xmlns:a16="http://schemas.microsoft.com/office/drawing/2014/main" id="{982A192F-988B-E2FD-F6D0-E8445AFD1693}"/>
              </a:ext>
            </a:extLst>
          </p:cNvPr>
          <p:cNvCxnSpPr>
            <a:cxnSpLocks/>
          </p:cNvCxnSpPr>
          <p:nvPr/>
        </p:nvCxnSpPr>
        <p:spPr>
          <a:xfrm>
            <a:off x="5083259" y="5710341"/>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AAB66F-86E4-54FA-BBC9-1BF148EFD1FD}"/>
              </a:ext>
            </a:extLst>
          </p:cNvPr>
          <p:cNvSpPr txBox="1"/>
          <p:nvPr/>
        </p:nvSpPr>
        <p:spPr>
          <a:xfrm>
            <a:off x="4897150" y="6042890"/>
            <a:ext cx="32573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0</a:t>
            </a:r>
          </a:p>
        </p:txBody>
      </p:sp>
      <p:cxnSp>
        <p:nvCxnSpPr>
          <p:cNvPr id="47" name="Straight Arrow Connector 46">
            <a:extLst>
              <a:ext uri="{FF2B5EF4-FFF2-40B4-BE49-F238E27FC236}">
                <a16:creationId xmlns:a16="http://schemas.microsoft.com/office/drawing/2014/main" id="{6BF8686F-E541-B886-3356-678CC9B0A12D}"/>
              </a:ext>
            </a:extLst>
          </p:cNvPr>
          <p:cNvCxnSpPr>
            <a:cxnSpLocks/>
          </p:cNvCxnSpPr>
          <p:nvPr/>
        </p:nvCxnSpPr>
        <p:spPr>
          <a:xfrm>
            <a:off x="5442617" y="5703186"/>
            <a:ext cx="0" cy="388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7B32576-6BEB-219E-E7EF-0956E63CB3D2}"/>
              </a:ext>
            </a:extLst>
          </p:cNvPr>
          <p:cNvSpPr txBox="1"/>
          <p:nvPr/>
        </p:nvSpPr>
        <p:spPr>
          <a:xfrm>
            <a:off x="5256508" y="6035735"/>
            <a:ext cx="32573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3</a:t>
            </a:r>
          </a:p>
        </p:txBody>
      </p:sp>
      <p:grpSp>
        <p:nvGrpSpPr>
          <p:cNvPr id="49" name="Group 48">
            <a:extLst>
              <a:ext uri="{FF2B5EF4-FFF2-40B4-BE49-F238E27FC236}">
                <a16:creationId xmlns:a16="http://schemas.microsoft.com/office/drawing/2014/main" id="{3FB3B43E-7873-DAA9-B90E-BDF1EE4BBE12}"/>
              </a:ext>
            </a:extLst>
          </p:cNvPr>
          <p:cNvGrpSpPr/>
          <p:nvPr/>
        </p:nvGrpSpPr>
        <p:grpSpPr>
          <a:xfrm>
            <a:off x="5146962" y="3555437"/>
            <a:ext cx="3084035" cy="1656315"/>
            <a:chOff x="913003" y="3508504"/>
            <a:chExt cx="3084035" cy="1656315"/>
          </a:xfrm>
        </p:grpSpPr>
        <p:sp>
          <p:nvSpPr>
            <p:cNvPr id="50" name="Oval 49">
              <a:extLst>
                <a:ext uri="{FF2B5EF4-FFF2-40B4-BE49-F238E27FC236}">
                  <a16:creationId xmlns:a16="http://schemas.microsoft.com/office/drawing/2014/main" id="{9889D3E1-691B-3A90-22B9-28599E8DCA6E}"/>
                </a:ext>
              </a:extLst>
            </p:cNvPr>
            <p:cNvSpPr/>
            <p:nvPr/>
          </p:nvSpPr>
          <p:spPr>
            <a:xfrm>
              <a:off x="2146756" y="35085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1</a:t>
              </a:r>
            </a:p>
          </p:txBody>
        </p:sp>
        <p:sp>
          <p:nvSpPr>
            <p:cNvPr id="51" name="Oval 50">
              <a:extLst>
                <a:ext uri="{FF2B5EF4-FFF2-40B4-BE49-F238E27FC236}">
                  <a16:creationId xmlns:a16="http://schemas.microsoft.com/office/drawing/2014/main" id="{CDC3A63E-708E-B939-1180-5E1CDF85DF9F}"/>
                </a:ext>
              </a:extLst>
            </p:cNvPr>
            <p:cNvSpPr/>
            <p:nvPr/>
          </p:nvSpPr>
          <p:spPr>
            <a:xfrm>
              <a:off x="1384756" y="40419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a:t>
              </a:r>
            </a:p>
          </p:txBody>
        </p:sp>
        <p:sp>
          <p:nvSpPr>
            <p:cNvPr id="52" name="Oval 51">
              <a:extLst>
                <a:ext uri="{FF2B5EF4-FFF2-40B4-BE49-F238E27FC236}">
                  <a16:creationId xmlns:a16="http://schemas.microsoft.com/office/drawing/2014/main" id="{839E6B19-B73F-3222-AE2D-956B06F673E1}"/>
                </a:ext>
              </a:extLst>
            </p:cNvPr>
            <p:cNvSpPr/>
            <p:nvPr/>
          </p:nvSpPr>
          <p:spPr>
            <a:xfrm>
              <a:off x="2998811" y="4043300"/>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0</a:t>
              </a:r>
            </a:p>
          </p:txBody>
        </p:sp>
        <p:sp>
          <p:nvSpPr>
            <p:cNvPr id="53" name="Oval 52">
              <a:extLst>
                <a:ext uri="{FF2B5EF4-FFF2-40B4-BE49-F238E27FC236}">
                  <a16:creationId xmlns:a16="http://schemas.microsoft.com/office/drawing/2014/main" id="{0C56E5C5-3A70-3B36-7699-8DAA20BA5E72}"/>
                </a:ext>
              </a:extLst>
            </p:cNvPr>
            <p:cNvSpPr/>
            <p:nvPr/>
          </p:nvSpPr>
          <p:spPr>
            <a:xfrm>
              <a:off x="913003" y="4727704"/>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a:t>
              </a:r>
            </a:p>
          </p:txBody>
        </p:sp>
        <p:sp>
          <p:nvSpPr>
            <p:cNvPr id="54" name="Oval 53">
              <a:extLst>
                <a:ext uri="{FF2B5EF4-FFF2-40B4-BE49-F238E27FC236}">
                  <a16:creationId xmlns:a16="http://schemas.microsoft.com/office/drawing/2014/main" id="{8596968B-2D1D-7C7C-7847-B69F6D2BAF4A}"/>
                </a:ext>
              </a:extLst>
            </p:cNvPr>
            <p:cNvSpPr/>
            <p:nvPr/>
          </p:nvSpPr>
          <p:spPr>
            <a:xfrm>
              <a:off x="1931312" y="4727703"/>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E</a:t>
              </a:r>
            </a:p>
          </p:txBody>
        </p:sp>
        <p:sp>
          <p:nvSpPr>
            <p:cNvPr id="55" name="Oval 54">
              <a:extLst>
                <a:ext uri="{FF2B5EF4-FFF2-40B4-BE49-F238E27FC236}">
                  <a16:creationId xmlns:a16="http://schemas.microsoft.com/office/drawing/2014/main" id="{EF956598-296C-2965-637F-905E281C2E09}"/>
                </a:ext>
              </a:extLst>
            </p:cNvPr>
            <p:cNvSpPr/>
            <p:nvPr/>
          </p:nvSpPr>
          <p:spPr>
            <a:xfrm>
              <a:off x="2533288" y="4733932"/>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1</a:t>
              </a:r>
            </a:p>
          </p:txBody>
        </p:sp>
        <p:sp>
          <p:nvSpPr>
            <p:cNvPr id="56" name="Oval 55">
              <a:extLst>
                <a:ext uri="{FF2B5EF4-FFF2-40B4-BE49-F238E27FC236}">
                  <a16:creationId xmlns:a16="http://schemas.microsoft.com/office/drawing/2014/main" id="{65B99BC9-0094-6244-161D-E3E88AEF978B}"/>
                </a:ext>
              </a:extLst>
            </p:cNvPr>
            <p:cNvSpPr/>
            <p:nvPr/>
          </p:nvSpPr>
          <p:spPr>
            <a:xfrm>
              <a:off x="3566151" y="4727703"/>
              <a:ext cx="430887" cy="4308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3</a:t>
              </a:r>
            </a:p>
          </p:txBody>
        </p:sp>
        <p:cxnSp>
          <p:nvCxnSpPr>
            <p:cNvPr id="57" name="Straight Arrow Connector 56">
              <a:extLst>
                <a:ext uri="{FF2B5EF4-FFF2-40B4-BE49-F238E27FC236}">
                  <a16:creationId xmlns:a16="http://schemas.microsoft.com/office/drawing/2014/main" id="{DEA00601-BBE0-3AD0-2546-11B2AE7AFC91}"/>
                </a:ext>
              </a:extLst>
            </p:cNvPr>
            <p:cNvCxnSpPr>
              <a:stCxn id="50" idx="2"/>
              <a:endCxn id="51" idx="0"/>
            </p:cNvCxnSpPr>
            <p:nvPr/>
          </p:nvCxnSpPr>
          <p:spPr>
            <a:xfrm flipH="1">
              <a:off x="1600200" y="3723948"/>
              <a:ext cx="546556" cy="3179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E518FE5-7F32-73A4-A2ED-46F85ADCA545}"/>
                </a:ext>
              </a:extLst>
            </p:cNvPr>
            <p:cNvCxnSpPr>
              <a:stCxn id="50" idx="6"/>
              <a:endCxn id="52" idx="0"/>
            </p:cNvCxnSpPr>
            <p:nvPr/>
          </p:nvCxnSpPr>
          <p:spPr>
            <a:xfrm>
              <a:off x="2577643" y="3723948"/>
              <a:ext cx="636612" cy="319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5CF4141-58C7-3A53-88F1-8ED066059B04}"/>
                </a:ext>
              </a:extLst>
            </p:cNvPr>
            <p:cNvCxnSpPr>
              <a:stCxn id="51" idx="2"/>
              <a:endCxn id="53" idx="0"/>
            </p:cNvCxnSpPr>
            <p:nvPr/>
          </p:nvCxnSpPr>
          <p:spPr>
            <a:xfrm flipH="1">
              <a:off x="1128447" y="4257348"/>
              <a:ext cx="256309" cy="4703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88B7522-9ED1-A264-7C30-B962371B420D}"/>
                </a:ext>
              </a:extLst>
            </p:cNvPr>
            <p:cNvCxnSpPr>
              <a:stCxn id="51" idx="6"/>
              <a:endCxn id="54" idx="0"/>
            </p:cNvCxnSpPr>
            <p:nvPr/>
          </p:nvCxnSpPr>
          <p:spPr>
            <a:xfrm>
              <a:off x="1815643" y="4257348"/>
              <a:ext cx="331113" cy="4703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869F8B5-C4EF-B4C0-A3D4-A880981FBF48}"/>
                </a:ext>
              </a:extLst>
            </p:cNvPr>
            <p:cNvCxnSpPr>
              <a:stCxn id="52" idx="2"/>
              <a:endCxn id="55" idx="0"/>
            </p:cNvCxnSpPr>
            <p:nvPr/>
          </p:nvCxnSpPr>
          <p:spPr>
            <a:xfrm flipH="1">
              <a:off x="2748732" y="4258744"/>
              <a:ext cx="250079" cy="4751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308D5E0-CDE0-8BA2-428F-55B2B3993D6C}"/>
                </a:ext>
              </a:extLst>
            </p:cNvPr>
            <p:cNvCxnSpPr>
              <a:cxnSpLocks/>
              <a:stCxn id="52" idx="6"/>
              <a:endCxn id="56" idx="0"/>
            </p:cNvCxnSpPr>
            <p:nvPr/>
          </p:nvCxnSpPr>
          <p:spPr>
            <a:xfrm>
              <a:off x="3429698" y="4258744"/>
              <a:ext cx="351897" cy="4689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2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up)">
                                      <p:cBhvr>
                                        <p:cTn id="56" dur="500"/>
                                        <p:tgtEl>
                                          <p:spTgt spid="39"/>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up)">
                                      <p:cBhvr>
                                        <p:cTn id="70" dur="500"/>
                                        <p:tgtEl>
                                          <p:spTgt spid="43"/>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up)">
                                      <p:cBhvr>
                                        <p:cTn id="84" dur="500"/>
                                        <p:tgtEl>
                                          <p:spTgt spid="47"/>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31" grpId="0"/>
      <p:bldP spid="36" grpId="0"/>
      <p:bldP spid="38" grpId="0"/>
      <p:bldP spid="40" grpId="0"/>
      <p:bldP spid="42" grpId="0"/>
      <p:bldP spid="44" grpId="0"/>
      <p:bldP spid="46"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6E04FD-B3CA-736C-FA08-41EBA3588D47}"/>
              </a:ext>
            </a:extLst>
          </p:cNvPr>
          <p:cNvSpPr txBox="1"/>
          <p:nvPr/>
        </p:nvSpPr>
        <p:spPr>
          <a:xfrm>
            <a:off x="3212492" y="1984102"/>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F142C328-D189-4A6F-1A3D-49F5A4738D5D}"/>
              </a:ext>
            </a:extLst>
          </p:cNvPr>
          <p:cNvSpPr txBox="1"/>
          <p:nvPr/>
        </p:nvSpPr>
        <p:spPr>
          <a:xfrm>
            <a:off x="457200" y="1632466"/>
            <a:ext cx="6195927" cy="369332"/>
          </a:xfrm>
          <a:prstGeom prst="rect">
            <a:avLst/>
          </a:prstGeom>
          <a:noFill/>
        </p:spPr>
        <p:txBody>
          <a:bodyPr wrap="none" rtlCol="0">
            <a:spAutoFit/>
          </a:bodyPr>
          <a:lstStyle/>
          <a:p>
            <a:r>
              <a:rPr lang="en-US" b="1" dirty="0">
                <a:solidFill>
                  <a:srgbClr val="FF0000"/>
                </a:solidFill>
                <a:latin typeface="Calisto MT" panose="02040603050505030304" pitchFamily="18" charset="0"/>
              </a:rPr>
              <a:t>44</a:t>
            </a:r>
            <a:r>
              <a:rPr lang="en-US" dirty="0">
                <a:latin typeface="Calisto MT" panose="02040603050505030304" pitchFamily="18" charset="0"/>
              </a:rPr>
              <a:t>     17     88     32     65     97     28     54     82    29     76     80</a:t>
            </a:r>
          </a:p>
        </p:txBody>
      </p:sp>
      <p:cxnSp>
        <p:nvCxnSpPr>
          <p:cNvPr id="5" name="Straight Arrow Connector 4">
            <a:extLst>
              <a:ext uri="{FF2B5EF4-FFF2-40B4-BE49-F238E27FC236}">
                <a16:creationId xmlns:a16="http://schemas.microsoft.com/office/drawing/2014/main" id="{7AE3D384-656C-8BC6-8129-12C9A8BED658}"/>
              </a:ext>
            </a:extLst>
          </p:cNvPr>
          <p:cNvCxnSpPr/>
          <p:nvPr/>
        </p:nvCxnSpPr>
        <p:spPr>
          <a:xfrm>
            <a:off x="685800" y="1447800"/>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0F579F-8918-6F1A-F8D3-48829736ED14}"/>
              </a:ext>
            </a:extLst>
          </p:cNvPr>
          <p:cNvCxnSpPr>
            <a:cxnSpLocks/>
            <a:stCxn id="7" idx="2"/>
          </p:cNvCxnSpPr>
          <p:nvPr/>
        </p:nvCxnSpPr>
        <p:spPr>
          <a:xfrm flipH="1">
            <a:off x="3505200" y="2353434"/>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C812843D-EEEE-20A3-2F02-7D79571FBED1}"/>
              </a:ext>
            </a:extLst>
          </p:cNvPr>
          <p:cNvGrpSpPr/>
          <p:nvPr/>
        </p:nvGrpSpPr>
        <p:grpSpPr>
          <a:xfrm>
            <a:off x="3274463" y="2756787"/>
            <a:ext cx="461473" cy="461473"/>
            <a:chOff x="5202962" y="3006694"/>
            <a:chExt cx="461473" cy="461473"/>
          </a:xfrm>
        </p:grpSpPr>
        <p:sp>
          <p:nvSpPr>
            <p:cNvPr id="9" name="Oval 8">
              <a:extLst>
                <a:ext uri="{FF2B5EF4-FFF2-40B4-BE49-F238E27FC236}">
                  <a16:creationId xmlns:a16="http://schemas.microsoft.com/office/drawing/2014/main" id="{19974B1B-FE44-1234-D7F4-E1E85D1A3650}"/>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085412-7643-4648-095F-0A303AB5146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11" name="Isosceles Triangle 10">
            <a:extLst>
              <a:ext uri="{FF2B5EF4-FFF2-40B4-BE49-F238E27FC236}">
                <a16:creationId xmlns:a16="http://schemas.microsoft.com/office/drawing/2014/main" id="{1211834A-2EA1-0013-D1DA-B66E9660419D}"/>
              </a:ext>
            </a:extLst>
          </p:cNvPr>
          <p:cNvSpPr/>
          <p:nvPr/>
        </p:nvSpPr>
        <p:spPr>
          <a:xfrm>
            <a:off x="848877"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4264C1E-FC41-6416-BB04-D8E8D78ED0E0}"/>
              </a:ext>
            </a:extLst>
          </p:cNvPr>
          <p:cNvSpPr/>
          <p:nvPr/>
        </p:nvSpPr>
        <p:spPr>
          <a:xfrm>
            <a:off x="6427866"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4C4CB6D-C0AA-2E11-7692-0FD6A7AFADC9}"/>
              </a:ext>
            </a:extLst>
          </p:cNvPr>
          <p:cNvCxnSpPr>
            <a:stCxn id="9" idx="3"/>
            <a:endCxn id="11" idx="0"/>
          </p:cNvCxnSpPr>
          <p:nvPr/>
        </p:nvCxnSpPr>
        <p:spPr>
          <a:xfrm flipH="1">
            <a:off x="952965" y="3150679"/>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C1E9F7-CA36-7C26-C5A1-0C0B830CCA57}"/>
              </a:ext>
            </a:extLst>
          </p:cNvPr>
          <p:cNvCxnSpPr>
            <a:stCxn id="9" idx="5"/>
            <a:endCxn id="12" idx="0"/>
          </p:cNvCxnSpPr>
          <p:nvPr/>
        </p:nvCxnSpPr>
        <p:spPr>
          <a:xfrm>
            <a:off x="3668355" y="3150679"/>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7C93579-7B0D-D3CC-DC8C-8B1E8DDD4273}"/>
              </a:ext>
            </a:extLst>
          </p:cNvPr>
          <p:cNvSpPr txBox="1"/>
          <p:nvPr/>
        </p:nvSpPr>
        <p:spPr>
          <a:xfrm>
            <a:off x="3240350" y="1984102"/>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94C1E02A-D177-2E26-6EB3-2AC0CCA8F54B}"/>
              </a:ext>
            </a:extLst>
          </p:cNvPr>
          <p:cNvSpPr txBox="1"/>
          <p:nvPr/>
        </p:nvSpPr>
        <p:spPr>
          <a:xfrm>
            <a:off x="452021" y="1620034"/>
            <a:ext cx="6195927" cy="369332"/>
          </a:xfrm>
          <a:prstGeom prst="rect">
            <a:avLst/>
          </a:prstGeom>
          <a:noFill/>
        </p:spPr>
        <p:txBody>
          <a:bodyPr wrap="none" rtlCol="0">
            <a:spAutoFit/>
          </a:bodyPr>
          <a:lstStyle/>
          <a:p>
            <a:r>
              <a:rPr lang="en-US" dirty="0">
                <a:latin typeface="Calisto MT" panose="02040603050505030304" pitchFamily="18" charset="0"/>
              </a:rPr>
              <a:t>44     </a:t>
            </a:r>
            <a:r>
              <a:rPr lang="en-US" b="1" dirty="0">
                <a:solidFill>
                  <a:srgbClr val="FF0000"/>
                </a:solidFill>
                <a:latin typeface="Calisto MT" panose="02040603050505030304" pitchFamily="18" charset="0"/>
              </a:rPr>
              <a:t>17</a:t>
            </a:r>
            <a:r>
              <a:rPr lang="en-US" dirty="0">
                <a:latin typeface="Calisto MT" panose="02040603050505030304" pitchFamily="18" charset="0"/>
              </a:rPr>
              <a:t>     88     32     65     97     28     54     82    29     76     80</a:t>
            </a:r>
          </a:p>
        </p:txBody>
      </p:sp>
      <p:cxnSp>
        <p:nvCxnSpPr>
          <p:cNvPr id="5" name="Straight Arrow Connector 4">
            <a:extLst>
              <a:ext uri="{FF2B5EF4-FFF2-40B4-BE49-F238E27FC236}">
                <a16:creationId xmlns:a16="http://schemas.microsoft.com/office/drawing/2014/main" id="{759880AE-F3A7-0BDD-9861-197D01CDAF6A}"/>
              </a:ext>
            </a:extLst>
          </p:cNvPr>
          <p:cNvCxnSpPr/>
          <p:nvPr/>
        </p:nvCxnSpPr>
        <p:spPr>
          <a:xfrm>
            <a:off x="1191636" y="1447800"/>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55F3410-7D12-3058-3277-F52ABC4E4422}"/>
              </a:ext>
            </a:extLst>
          </p:cNvPr>
          <p:cNvGrpSpPr/>
          <p:nvPr/>
        </p:nvGrpSpPr>
        <p:grpSpPr>
          <a:xfrm>
            <a:off x="3302321" y="2756787"/>
            <a:ext cx="461473" cy="461473"/>
            <a:chOff x="5202962" y="3006694"/>
            <a:chExt cx="461473" cy="461473"/>
          </a:xfrm>
        </p:grpSpPr>
        <p:sp>
          <p:nvSpPr>
            <p:cNvPr id="7" name="Oval 6">
              <a:extLst>
                <a:ext uri="{FF2B5EF4-FFF2-40B4-BE49-F238E27FC236}">
                  <a16:creationId xmlns:a16="http://schemas.microsoft.com/office/drawing/2014/main" id="{700DF3E2-588B-34F2-6CAF-4EDE2ADD005B}"/>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F67B5F-6575-43FB-0898-1CE6E49DB5F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B19D4828-471B-03EB-87E8-15E3A5CBA160}"/>
              </a:ext>
            </a:extLst>
          </p:cNvPr>
          <p:cNvSpPr/>
          <p:nvPr/>
        </p:nvSpPr>
        <p:spPr>
          <a:xfrm>
            <a:off x="876735"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C2A4444-C4B7-91C8-6459-9FDF6CF2FE1A}"/>
              </a:ext>
            </a:extLst>
          </p:cNvPr>
          <p:cNvSpPr/>
          <p:nvPr/>
        </p:nvSpPr>
        <p:spPr>
          <a:xfrm>
            <a:off x="6455724"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BF27574-91CB-F871-6757-C4C21044A228}"/>
              </a:ext>
            </a:extLst>
          </p:cNvPr>
          <p:cNvCxnSpPr>
            <a:stCxn id="7" idx="3"/>
            <a:endCxn id="9" idx="0"/>
          </p:cNvCxnSpPr>
          <p:nvPr/>
        </p:nvCxnSpPr>
        <p:spPr>
          <a:xfrm flipH="1">
            <a:off x="980823" y="3150679"/>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CD6CAD-C84F-4A7B-0708-69388ECCF607}"/>
              </a:ext>
            </a:extLst>
          </p:cNvPr>
          <p:cNvCxnSpPr>
            <a:stCxn id="7" idx="5"/>
            <a:endCxn id="10" idx="0"/>
          </p:cNvCxnSpPr>
          <p:nvPr/>
        </p:nvCxnSpPr>
        <p:spPr>
          <a:xfrm>
            <a:off x="3696213" y="3150679"/>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EC2E85F-4D9D-4E00-5382-8C9E82AE9811}"/>
              </a:ext>
            </a:extLst>
          </p:cNvPr>
          <p:cNvGrpSpPr/>
          <p:nvPr/>
        </p:nvGrpSpPr>
        <p:grpSpPr>
          <a:xfrm>
            <a:off x="3302321" y="2760914"/>
            <a:ext cx="461473" cy="461473"/>
            <a:chOff x="5202962" y="3006694"/>
            <a:chExt cx="461473" cy="461473"/>
          </a:xfrm>
          <a:solidFill>
            <a:srgbClr val="FF0000"/>
          </a:solidFill>
        </p:grpSpPr>
        <p:sp>
          <p:nvSpPr>
            <p:cNvPr id="14" name="Oval 13">
              <a:extLst>
                <a:ext uri="{FF2B5EF4-FFF2-40B4-BE49-F238E27FC236}">
                  <a16:creationId xmlns:a16="http://schemas.microsoft.com/office/drawing/2014/main" id="{0787E810-154D-3E14-BF4F-416088546231}"/>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7B890CC-73AE-4377-761D-6570D863181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16" name="TextBox 15">
            <a:extLst>
              <a:ext uri="{FF2B5EF4-FFF2-40B4-BE49-F238E27FC236}">
                <a16:creationId xmlns:a16="http://schemas.microsoft.com/office/drawing/2014/main" id="{F18E5D10-1654-5B13-F1AB-1304D100BCFC}"/>
              </a:ext>
            </a:extLst>
          </p:cNvPr>
          <p:cNvSpPr txBox="1"/>
          <p:nvPr/>
        </p:nvSpPr>
        <p:spPr>
          <a:xfrm>
            <a:off x="3349499" y="3196749"/>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17" name="Straight Arrow Connector 16">
            <a:extLst>
              <a:ext uri="{FF2B5EF4-FFF2-40B4-BE49-F238E27FC236}">
                <a16:creationId xmlns:a16="http://schemas.microsoft.com/office/drawing/2014/main" id="{82C4CA53-D831-51DE-555F-33A7B3004ABD}"/>
              </a:ext>
            </a:extLst>
          </p:cNvPr>
          <p:cNvCxnSpPr>
            <a:endCxn id="9" idx="0"/>
          </p:cNvCxnSpPr>
          <p:nvPr/>
        </p:nvCxnSpPr>
        <p:spPr>
          <a:xfrm flipH="1">
            <a:off x="980823" y="3150679"/>
            <a:ext cx="2376836"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55667A-3E58-7DCD-23A4-BA7D4F0E5857}"/>
              </a:ext>
            </a:extLst>
          </p:cNvPr>
          <p:cNvSpPr txBox="1"/>
          <p:nvPr/>
        </p:nvSpPr>
        <p:spPr>
          <a:xfrm>
            <a:off x="760" y="3287925"/>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19" name="Group 18">
            <a:extLst>
              <a:ext uri="{FF2B5EF4-FFF2-40B4-BE49-F238E27FC236}">
                <a16:creationId xmlns:a16="http://schemas.microsoft.com/office/drawing/2014/main" id="{65F7C4B9-F293-4070-2CAE-FC0BA7CF84D3}"/>
              </a:ext>
            </a:extLst>
          </p:cNvPr>
          <p:cNvGrpSpPr/>
          <p:nvPr/>
        </p:nvGrpSpPr>
        <p:grpSpPr>
          <a:xfrm>
            <a:off x="750086" y="3425961"/>
            <a:ext cx="461473" cy="461473"/>
            <a:chOff x="5202962" y="3006694"/>
            <a:chExt cx="461473" cy="461473"/>
          </a:xfrm>
        </p:grpSpPr>
        <p:sp>
          <p:nvSpPr>
            <p:cNvPr id="20" name="Oval 19">
              <a:extLst>
                <a:ext uri="{FF2B5EF4-FFF2-40B4-BE49-F238E27FC236}">
                  <a16:creationId xmlns:a16="http://schemas.microsoft.com/office/drawing/2014/main" id="{53C6A2C2-C3C7-68BE-44A1-52ECACB5FCC9}"/>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7C74376-8B1F-0813-9DA5-207DE87EE54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22" name="Isosceles Triangle 21">
            <a:extLst>
              <a:ext uri="{FF2B5EF4-FFF2-40B4-BE49-F238E27FC236}">
                <a16:creationId xmlns:a16="http://schemas.microsoft.com/office/drawing/2014/main" id="{CB2DA4D0-A716-D29E-F12D-C3DEC907DE1E}"/>
              </a:ext>
            </a:extLst>
          </p:cNvPr>
          <p:cNvSpPr/>
          <p:nvPr/>
        </p:nvSpPr>
        <p:spPr>
          <a:xfrm>
            <a:off x="251096"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F48C8C5F-D296-F876-B770-D2591A0D8DC0}"/>
              </a:ext>
            </a:extLst>
          </p:cNvPr>
          <p:cNvSpPr/>
          <p:nvPr/>
        </p:nvSpPr>
        <p:spPr>
          <a:xfrm>
            <a:off x="1495598"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3D3CA4F-28EA-8FA7-55DC-ADD117A39190}"/>
              </a:ext>
            </a:extLst>
          </p:cNvPr>
          <p:cNvCxnSpPr>
            <a:stCxn id="20" idx="2"/>
            <a:endCxn id="22" idx="0"/>
          </p:cNvCxnSpPr>
          <p:nvPr/>
        </p:nvCxnSpPr>
        <p:spPr>
          <a:xfrm flipH="1">
            <a:off x="355184" y="3656698"/>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7D974B7-6CCA-224E-060F-D56B6B432F41}"/>
              </a:ext>
            </a:extLst>
          </p:cNvPr>
          <p:cNvCxnSpPr>
            <a:stCxn id="21" idx="3"/>
            <a:endCxn id="23" idx="0"/>
          </p:cNvCxnSpPr>
          <p:nvPr/>
        </p:nvCxnSpPr>
        <p:spPr>
          <a:xfrm>
            <a:off x="1191636" y="3656697"/>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D5D482-5027-21FB-B72B-078CCBAEC117}"/>
              </a:ext>
            </a:extLst>
          </p:cNvPr>
          <p:cNvCxnSpPr>
            <a:cxnSpLocks/>
            <a:stCxn id="27" idx="2"/>
          </p:cNvCxnSpPr>
          <p:nvPr/>
        </p:nvCxnSpPr>
        <p:spPr>
          <a:xfrm flipH="1">
            <a:off x="3533058" y="2353434"/>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D234DC4-AA37-4DEE-41BE-8639C2DE14B2}"/>
              </a:ext>
            </a:extLst>
          </p:cNvPr>
          <p:cNvSpPr txBox="1"/>
          <p:nvPr/>
        </p:nvSpPr>
        <p:spPr>
          <a:xfrm>
            <a:off x="3240350" y="1984102"/>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B103C8ED-5905-2575-0F3E-F4E6A7A80B75}"/>
              </a:ext>
            </a:extLst>
          </p:cNvPr>
          <p:cNvSpPr txBox="1"/>
          <p:nvPr/>
        </p:nvSpPr>
        <p:spPr>
          <a:xfrm>
            <a:off x="457200" y="1604554"/>
            <a:ext cx="6195927" cy="369332"/>
          </a:xfrm>
          <a:prstGeom prst="rect">
            <a:avLst/>
          </a:prstGeom>
          <a:noFill/>
        </p:spPr>
        <p:txBody>
          <a:bodyPr wrap="none" rtlCol="0">
            <a:spAutoFit/>
          </a:bodyPr>
          <a:lstStyle/>
          <a:p>
            <a:r>
              <a:rPr lang="en-US" dirty="0">
                <a:latin typeface="Calisto MT" panose="02040603050505030304" pitchFamily="18" charset="0"/>
              </a:rPr>
              <a:t>44     17     </a:t>
            </a:r>
            <a:r>
              <a:rPr lang="en-US" b="1" dirty="0">
                <a:solidFill>
                  <a:srgbClr val="FF0000"/>
                </a:solidFill>
                <a:latin typeface="Calisto MT" panose="02040603050505030304" pitchFamily="18" charset="0"/>
              </a:rPr>
              <a:t>88</a:t>
            </a:r>
            <a:r>
              <a:rPr lang="en-US" dirty="0">
                <a:latin typeface="Calisto MT" panose="02040603050505030304" pitchFamily="18" charset="0"/>
              </a:rPr>
              <a:t>     32     65     97     28     54     82    29     76     80</a:t>
            </a:r>
          </a:p>
        </p:txBody>
      </p:sp>
      <p:cxnSp>
        <p:nvCxnSpPr>
          <p:cNvPr id="5" name="Straight Arrow Connector 4">
            <a:extLst>
              <a:ext uri="{FF2B5EF4-FFF2-40B4-BE49-F238E27FC236}">
                <a16:creationId xmlns:a16="http://schemas.microsoft.com/office/drawing/2014/main" id="{5A911577-116C-4CF5-DD90-219A4F2948B0}"/>
              </a:ext>
            </a:extLst>
          </p:cNvPr>
          <p:cNvCxnSpPr/>
          <p:nvPr/>
        </p:nvCxnSpPr>
        <p:spPr>
          <a:xfrm>
            <a:off x="1703774" y="1446457"/>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7E1F7FC-4C37-1200-BBBF-C4C2F42A899F}"/>
              </a:ext>
            </a:extLst>
          </p:cNvPr>
          <p:cNvGrpSpPr/>
          <p:nvPr/>
        </p:nvGrpSpPr>
        <p:grpSpPr>
          <a:xfrm>
            <a:off x="3302321" y="2756787"/>
            <a:ext cx="461473" cy="461473"/>
            <a:chOff x="5202962" y="3006694"/>
            <a:chExt cx="461473" cy="461473"/>
          </a:xfrm>
        </p:grpSpPr>
        <p:sp>
          <p:nvSpPr>
            <p:cNvPr id="7" name="Oval 6">
              <a:extLst>
                <a:ext uri="{FF2B5EF4-FFF2-40B4-BE49-F238E27FC236}">
                  <a16:creationId xmlns:a16="http://schemas.microsoft.com/office/drawing/2014/main" id="{3C912FBC-4F5A-26BC-45BE-3E313A92B874}"/>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DBFA40-20D7-90C2-853A-C8FE31A9317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A114F74B-FF5E-9149-9235-670558BB22F8}"/>
              </a:ext>
            </a:extLst>
          </p:cNvPr>
          <p:cNvSpPr/>
          <p:nvPr/>
        </p:nvSpPr>
        <p:spPr>
          <a:xfrm>
            <a:off x="876735"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BB3B4955-7969-C619-E59F-B8F657496A3E}"/>
              </a:ext>
            </a:extLst>
          </p:cNvPr>
          <p:cNvSpPr/>
          <p:nvPr/>
        </p:nvSpPr>
        <p:spPr>
          <a:xfrm>
            <a:off x="6455724"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3B15A87-9365-3D2B-50DA-A8C42ACBF084}"/>
              </a:ext>
            </a:extLst>
          </p:cNvPr>
          <p:cNvCxnSpPr>
            <a:stCxn id="7" idx="3"/>
            <a:endCxn id="9" idx="0"/>
          </p:cNvCxnSpPr>
          <p:nvPr/>
        </p:nvCxnSpPr>
        <p:spPr>
          <a:xfrm flipH="1">
            <a:off x="980823" y="3150679"/>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077FFF-3D0C-1A8C-B53F-A438632B196E}"/>
              </a:ext>
            </a:extLst>
          </p:cNvPr>
          <p:cNvCxnSpPr>
            <a:stCxn id="7" idx="5"/>
            <a:endCxn id="10" idx="0"/>
          </p:cNvCxnSpPr>
          <p:nvPr/>
        </p:nvCxnSpPr>
        <p:spPr>
          <a:xfrm>
            <a:off x="3696213" y="3150679"/>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75A0843B-7C7F-4A93-D449-23CB2C5F2F01}"/>
              </a:ext>
            </a:extLst>
          </p:cNvPr>
          <p:cNvGrpSpPr/>
          <p:nvPr/>
        </p:nvGrpSpPr>
        <p:grpSpPr>
          <a:xfrm>
            <a:off x="750086" y="3425961"/>
            <a:ext cx="461473" cy="461473"/>
            <a:chOff x="5202962" y="3006694"/>
            <a:chExt cx="461473" cy="461473"/>
          </a:xfrm>
        </p:grpSpPr>
        <p:sp>
          <p:nvSpPr>
            <p:cNvPr id="14" name="Oval 13">
              <a:extLst>
                <a:ext uri="{FF2B5EF4-FFF2-40B4-BE49-F238E27FC236}">
                  <a16:creationId xmlns:a16="http://schemas.microsoft.com/office/drawing/2014/main" id="{16343E6D-A3B4-0869-D036-0CE9A9AAB756}"/>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C9E3E6A-CC7A-213D-E47A-F34CDAC6564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E3079E4B-BFFD-1A26-164C-B74E534DB7C1}"/>
              </a:ext>
            </a:extLst>
          </p:cNvPr>
          <p:cNvSpPr/>
          <p:nvPr/>
        </p:nvSpPr>
        <p:spPr>
          <a:xfrm>
            <a:off x="251096"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0FE094C-0FA2-CD67-17E4-BADD1C2D304D}"/>
              </a:ext>
            </a:extLst>
          </p:cNvPr>
          <p:cNvSpPr/>
          <p:nvPr/>
        </p:nvSpPr>
        <p:spPr>
          <a:xfrm>
            <a:off x="1495598"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DA2A348-7166-557E-131A-06CF81F702CB}"/>
              </a:ext>
            </a:extLst>
          </p:cNvPr>
          <p:cNvCxnSpPr>
            <a:stCxn id="14" idx="2"/>
            <a:endCxn id="16" idx="0"/>
          </p:cNvCxnSpPr>
          <p:nvPr/>
        </p:nvCxnSpPr>
        <p:spPr>
          <a:xfrm flipH="1">
            <a:off x="355184" y="3656698"/>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AB2BB5-B88B-04F2-E321-9340B43499F0}"/>
              </a:ext>
            </a:extLst>
          </p:cNvPr>
          <p:cNvCxnSpPr>
            <a:stCxn id="15" idx="3"/>
            <a:endCxn id="17" idx="0"/>
          </p:cNvCxnSpPr>
          <p:nvPr/>
        </p:nvCxnSpPr>
        <p:spPr>
          <a:xfrm>
            <a:off x="1191636" y="3656697"/>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9ADB4C-7310-F08E-4497-EF68AFBD1EB2}"/>
              </a:ext>
            </a:extLst>
          </p:cNvPr>
          <p:cNvCxnSpPr>
            <a:stCxn id="21" idx="2"/>
          </p:cNvCxnSpPr>
          <p:nvPr/>
        </p:nvCxnSpPr>
        <p:spPr>
          <a:xfrm flipH="1">
            <a:off x="3533058" y="2353434"/>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22EBB64-B50E-12E1-300E-09F0FC068B3A}"/>
              </a:ext>
            </a:extLst>
          </p:cNvPr>
          <p:cNvGrpSpPr/>
          <p:nvPr/>
        </p:nvGrpSpPr>
        <p:grpSpPr>
          <a:xfrm>
            <a:off x="3302321" y="2760914"/>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C3A41C58-73D1-D945-AE8D-A0C67FCB2C68}"/>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6D79A38-99A6-DCD4-49E1-E663AE9A688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3855F698-39D6-8F0B-F4BA-45E1628A90F8}"/>
              </a:ext>
            </a:extLst>
          </p:cNvPr>
          <p:cNvSpPr txBox="1"/>
          <p:nvPr/>
        </p:nvSpPr>
        <p:spPr>
          <a:xfrm>
            <a:off x="3349499" y="3196749"/>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93AFE014-1A50-6C53-654D-6D63E5E12658}"/>
              </a:ext>
            </a:extLst>
          </p:cNvPr>
          <p:cNvGrpSpPr/>
          <p:nvPr/>
        </p:nvGrpSpPr>
        <p:grpSpPr>
          <a:xfrm>
            <a:off x="5029398" y="3425960"/>
            <a:ext cx="3465433" cy="823001"/>
            <a:chOff x="6930039" y="3675867"/>
            <a:chExt cx="3465433" cy="823001"/>
          </a:xfrm>
        </p:grpSpPr>
        <p:grpSp>
          <p:nvGrpSpPr>
            <p:cNvPr id="27" name="Group 26">
              <a:extLst>
                <a:ext uri="{FF2B5EF4-FFF2-40B4-BE49-F238E27FC236}">
                  <a16:creationId xmlns:a16="http://schemas.microsoft.com/office/drawing/2014/main" id="{158A270F-1286-824B-B2BC-1000F12FBE8B}"/>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E4185578-5B76-1E7C-AAE8-ECE736646E7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194BB1F-FAAB-AC9F-01A5-9AFC9306CF0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28" name="Isosceles Triangle 27">
              <a:extLst>
                <a:ext uri="{FF2B5EF4-FFF2-40B4-BE49-F238E27FC236}">
                  <a16:creationId xmlns:a16="http://schemas.microsoft.com/office/drawing/2014/main" id="{37CC4BF7-9AD9-AAA0-4278-DE8BA9B16034}"/>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21227A72-1178-21EA-4419-3EC98F085BFC}"/>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FB2697AB-457A-DEE7-9BF4-3DB9120056B7}"/>
                </a:ext>
              </a:extLst>
            </p:cNvPr>
            <p:cNvCxnSpPr>
              <a:stCxn id="32" idx="2"/>
              <a:endCxn id="28"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3FFB51-0686-2E38-1CDE-1004589DD02E}"/>
                </a:ext>
              </a:extLst>
            </p:cNvPr>
            <p:cNvCxnSpPr>
              <a:stCxn id="33" idx="3"/>
              <a:endCxn id="29"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D0CFBE5B-9530-5D2E-239F-A9709496D01D}"/>
              </a:ext>
            </a:extLst>
          </p:cNvPr>
          <p:cNvCxnSpPr>
            <a:endCxn id="10" idx="0"/>
          </p:cNvCxnSpPr>
          <p:nvPr/>
        </p:nvCxnSpPr>
        <p:spPr>
          <a:xfrm>
            <a:off x="3688053" y="3150679"/>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525D19B-0FA3-611C-E14E-D6E090BDF45B}"/>
              </a:ext>
            </a:extLst>
          </p:cNvPr>
          <p:cNvSpPr txBox="1"/>
          <p:nvPr/>
        </p:nvSpPr>
        <p:spPr>
          <a:xfrm>
            <a:off x="6813394" y="3340375"/>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spTree>
    <p:extLst>
      <p:ext uri="{BB962C8B-B14F-4D97-AF65-F5344CB8AC3E}">
        <p14:creationId xmlns:p14="http://schemas.microsoft.com/office/powerpoint/2010/main" val="12306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2135205-EA53-45EE-8074-30D17FF9643D}"/>
              </a:ext>
            </a:extLst>
          </p:cNvPr>
          <p:cNvSpPr txBox="1"/>
          <p:nvPr/>
        </p:nvSpPr>
        <p:spPr>
          <a:xfrm>
            <a:off x="3235991" y="1966388"/>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33D35EE0-D3E6-09DA-731C-1455EE892472}"/>
              </a:ext>
            </a:extLst>
          </p:cNvPr>
          <p:cNvSpPr txBox="1"/>
          <p:nvPr/>
        </p:nvSpPr>
        <p:spPr>
          <a:xfrm>
            <a:off x="463614" y="1629241"/>
            <a:ext cx="6195927" cy="369332"/>
          </a:xfrm>
          <a:prstGeom prst="rect">
            <a:avLst/>
          </a:prstGeom>
          <a:noFill/>
        </p:spPr>
        <p:txBody>
          <a:bodyPr wrap="none" rtlCol="0">
            <a:spAutoFit/>
          </a:bodyPr>
          <a:lstStyle/>
          <a:p>
            <a:r>
              <a:rPr lang="en-US" dirty="0">
                <a:latin typeface="Calisto MT" panose="02040603050505030304" pitchFamily="18" charset="0"/>
              </a:rPr>
              <a:t>44     17     88     </a:t>
            </a:r>
            <a:r>
              <a:rPr lang="en-US" b="1" dirty="0">
                <a:solidFill>
                  <a:srgbClr val="FF0000"/>
                </a:solidFill>
                <a:latin typeface="Calisto MT" panose="02040603050505030304" pitchFamily="18" charset="0"/>
              </a:rPr>
              <a:t>32</a:t>
            </a:r>
            <a:r>
              <a:rPr lang="en-US" b="1" dirty="0">
                <a:latin typeface="Calisto MT" panose="02040603050505030304" pitchFamily="18" charset="0"/>
              </a:rPr>
              <a:t> </a:t>
            </a:r>
            <a:r>
              <a:rPr lang="en-US" dirty="0">
                <a:latin typeface="Calisto MT" panose="02040603050505030304" pitchFamily="18" charset="0"/>
              </a:rPr>
              <a:t>    65     97     28     54     82    29     76     80</a:t>
            </a:r>
          </a:p>
        </p:txBody>
      </p:sp>
      <p:cxnSp>
        <p:nvCxnSpPr>
          <p:cNvPr id="5" name="Straight Arrow Connector 4">
            <a:extLst>
              <a:ext uri="{FF2B5EF4-FFF2-40B4-BE49-F238E27FC236}">
                <a16:creationId xmlns:a16="http://schemas.microsoft.com/office/drawing/2014/main" id="{25E1AC9B-3BBC-B7C6-394E-8902DAA771B5}"/>
              </a:ext>
            </a:extLst>
          </p:cNvPr>
          <p:cNvCxnSpPr/>
          <p:nvPr/>
        </p:nvCxnSpPr>
        <p:spPr>
          <a:xfrm>
            <a:off x="2218535" y="1447800"/>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BE85336-D6AD-FD41-76ED-1923AA703469}"/>
              </a:ext>
            </a:extLst>
          </p:cNvPr>
          <p:cNvGrpSpPr/>
          <p:nvPr/>
        </p:nvGrpSpPr>
        <p:grpSpPr>
          <a:xfrm>
            <a:off x="3297962" y="2739073"/>
            <a:ext cx="461473" cy="461473"/>
            <a:chOff x="5202962" y="3006694"/>
            <a:chExt cx="461473" cy="461473"/>
          </a:xfrm>
        </p:grpSpPr>
        <p:sp>
          <p:nvSpPr>
            <p:cNvPr id="7" name="Oval 6">
              <a:extLst>
                <a:ext uri="{FF2B5EF4-FFF2-40B4-BE49-F238E27FC236}">
                  <a16:creationId xmlns:a16="http://schemas.microsoft.com/office/drawing/2014/main" id="{4F8857A0-29AB-8CF5-AD37-4FFACE280540}"/>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FC8BB1-E340-AF81-D3A4-5B2BE7149DB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DAAC67A2-4CFF-FC95-CDBA-0BB6E46B8D5E}"/>
              </a:ext>
            </a:extLst>
          </p:cNvPr>
          <p:cNvSpPr/>
          <p:nvPr/>
        </p:nvSpPr>
        <p:spPr>
          <a:xfrm>
            <a:off x="872376" y="339852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5ECF62C-B80D-189C-A789-7506004641DF}"/>
              </a:ext>
            </a:extLst>
          </p:cNvPr>
          <p:cNvSpPr/>
          <p:nvPr/>
        </p:nvSpPr>
        <p:spPr>
          <a:xfrm>
            <a:off x="6451365" y="339852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2813238-93F7-F2DB-D07C-8E4FC99BF09E}"/>
              </a:ext>
            </a:extLst>
          </p:cNvPr>
          <p:cNvCxnSpPr>
            <a:stCxn id="7" idx="3"/>
            <a:endCxn id="9" idx="0"/>
          </p:cNvCxnSpPr>
          <p:nvPr/>
        </p:nvCxnSpPr>
        <p:spPr>
          <a:xfrm flipH="1">
            <a:off x="976464" y="3132965"/>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C932A6-9A3F-07FA-42EC-D82E430FA7D7}"/>
              </a:ext>
            </a:extLst>
          </p:cNvPr>
          <p:cNvCxnSpPr>
            <a:stCxn id="7" idx="5"/>
            <a:endCxn id="10" idx="0"/>
          </p:cNvCxnSpPr>
          <p:nvPr/>
        </p:nvCxnSpPr>
        <p:spPr>
          <a:xfrm>
            <a:off x="3691854" y="3132965"/>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4FF9C85-9EBE-550B-E248-72040002F55B}"/>
              </a:ext>
            </a:extLst>
          </p:cNvPr>
          <p:cNvGrpSpPr/>
          <p:nvPr/>
        </p:nvGrpSpPr>
        <p:grpSpPr>
          <a:xfrm>
            <a:off x="745727" y="3408247"/>
            <a:ext cx="461473" cy="461473"/>
            <a:chOff x="5202962" y="3006694"/>
            <a:chExt cx="461473" cy="461473"/>
          </a:xfrm>
        </p:grpSpPr>
        <p:sp>
          <p:nvSpPr>
            <p:cNvPr id="14" name="Oval 13">
              <a:extLst>
                <a:ext uri="{FF2B5EF4-FFF2-40B4-BE49-F238E27FC236}">
                  <a16:creationId xmlns:a16="http://schemas.microsoft.com/office/drawing/2014/main" id="{88B49834-318C-60E1-A3BF-A459469B89C8}"/>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08DC70-EACB-AA72-F01F-2B33EF7F95F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6DB60E49-12C5-7B1A-81A0-ABC0011D98E2}"/>
              </a:ext>
            </a:extLst>
          </p:cNvPr>
          <p:cNvSpPr/>
          <p:nvPr/>
        </p:nvSpPr>
        <p:spPr>
          <a:xfrm>
            <a:off x="246737" y="405178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BFB85AC-FF8D-894F-B577-0BACFA81FBF8}"/>
              </a:ext>
            </a:extLst>
          </p:cNvPr>
          <p:cNvSpPr/>
          <p:nvPr/>
        </p:nvSpPr>
        <p:spPr>
          <a:xfrm>
            <a:off x="1491239" y="405178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8C8B37-1F4E-8EB3-AA92-419F62059A43}"/>
              </a:ext>
            </a:extLst>
          </p:cNvPr>
          <p:cNvCxnSpPr>
            <a:stCxn id="14" idx="2"/>
            <a:endCxn id="16" idx="0"/>
          </p:cNvCxnSpPr>
          <p:nvPr/>
        </p:nvCxnSpPr>
        <p:spPr>
          <a:xfrm flipH="1">
            <a:off x="350825" y="363898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6834E-823A-6AE3-E34F-B3787A9FACD0}"/>
              </a:ext>
            </a:extLst>
          </p:cNvPr>
          <p:cNvCxnSpPr>
            <a:stCxn id="15" idx="3"/>
            <a:endCxn id="17" idx="0"/>
          </p:cNvCxnSpPr>
          <p:nvPr/>
        </p:nvCxnSpPr>
        <p:spPr>
          <a:xfrm>
            <a:off x="1187277" y="363898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6ABDAD-1B93-CE2B-E116-1B36AF559772}"/>
              </a:ext>
            </a:extLst>
          </p:cNvPr>
          <p:cNvCxnSpPr>
            <a:stCxn id="21" idx="2"/>
          </p:cNvCxnSpPr>
          <p:nvPr/>
        </p:nvCxnSpPr>
        <p:spPr>
          <a:xfrm flipH="1">
            <a:off x="3528699" y="2335720"/>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1B3B16C-773B-3EB3-253B-A466EB94B482}"/>
              </a:ext>
            </a:extLst>
          </p:cNvPr>
          <p:cNvGrpSpPr/>
          <p:nvPr/>
        </p:nvGrpSpPr>
        <p:grpSpPr>
          <a:xfrm>
            <a:off x="3297962" y="2743200"/>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AD4C9343-1D61-B93D-96E7-23979C0F3A7E}"/>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9BE944B-7277-8A9A-F230-305607D0A1A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64A80EE7-1EDC-ED5A-97F7-F3DE5BF1B2A5}"/>
              </a:ext>
            </a:extLst>
          </p:cNvPr>
          <p:cNvSpPr txBox="1"/>
          <p:nvPr/>
        </p:nvSpPr>
        <p:spPr>
          <a:xfrm>
            <a:off x="3345140" y="3179035"/>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26" name="Group 25">
            <a:extLst>
              <a:ext uri="{FF2B5EF4-FFF2-40B4-BE49-F238E27FC236}">
                <a16:creationId xmlns:a16="http://schemas.microsoft.com/office/drawing/2014/main" id="{D6762B58-84A7-99CC-6917-E5E43093F444}"/>
              </a:ext>
            </a:extLst>
          </p:cNvPr>
          <p:cNvGrpSpPr/>
          <p:nvPr/>
        </p:nvGrpSpPr>
        <p:grpSpPr>
          <a:xfrm>
            <a:off x="737420" y="3408245"/>
            <a:ext cx="461473" cy="461473"/>
            <a:chOff x="5202962" y="3006694"/>
            <a:chExt cx="461473" cy="461473"/>
          </a:xfrm>
        </p:grpSpPr>
        <p:sp>
          <p:nvSpPr>
            <p:cNvPr id="27" name="Oval 26">
              <a:extLst>
                <a:ext uri="{FF2B5EF4-FFF2-40B4-BE49-F238E27FC236}">
                  <a16:creationId xmlns:a16="http://schemas.microsoft.com/office/drawing/2014/main" id="{69D36275-9C26-1F15-0954-A6205A29A7CA}"/>
                </a:ext>
              </a:extLst>
            </p:cNvPr>
            <p:cNvSpPr/>
            <p:nvPr/>
          </p:nvSpPr>
          <p:spPr>
            <a:xfrm>
              <a:off x="5202962" y="3006694"/>
              <a:ext cx="461473" cy="4614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D5D652F-E858-8985-5C9D-8332390750E1}"/>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29" name="TextBox 28">
            <a:extLst>
              <a:ext uri="{FF2B5EF4-FFF2-40B4-BE49-F238E27FC236}">
                <a16:creationId xmlns:a16="http://schemas.microsoft.com/office/drawing/2014/main" id="{9411F1D5-A38D-BB4A-B605-CA29794C2E2B}"/>
              </a:ext>
            </a:extLst>
          </p:cNvPr>
          <p:cNvSpPr txBox="1"/>
          <p:nvPr/>
        </p:nvSpPr>
        <p:spPr>
          <a:xfrm>
            <a:off x="754034" y="3788291"/>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30" name="Group 29">
            <a:extLst>
              <a:ext uri="{FF2B5EF4-FFF2-40B4-BE49-F238E27FC236}">
                <a16:creationId xmlns:a16="http://schemas.microsoft.com/office/drawing/2014/main" id="{3087E65F-C41B-D438-0388-7E623E3FE9AD}"/>
              </a:ext>
            </a:extLst>
          </p:cNvPr>
          <p:cNvGrpSpPr/>
          <p:nvPr/>
        </p:nvGrpSpPr>
        <p:grpSpPr>
          <a:xfrm>
            <a:off x="867022" y="4051784"/>
            <a:ext cx="1452678" cy="823000"/>
            <a:chOff x="7730726" y="3675867"/>
            <a:chExt cx="1452678" cy="823000"/>
          </a:xfrm>
        </p:grpSpPr>
        <p:grpSp>
          <p:nvGrpSpPr>
            <p:cNvPr id="31" name="Group 30">
              <a:extLst>
                <a:ext uri="{FF2B5EF4-FFF2-40B4-BE49-F238E27FC236}">
                  <a16:creationId xmlns:a16="http://schemas.microsoft.com/office/drawing/2014/main" id="{5238C636-E63D-2712-0907-217079667828}"/>
                </a:ext>
              </a:extLst>
            </p:cNvPr>
            <p:cNvGrpSpPr/>
            <p:nvPr/>
          </p:nvGrpSpPr>
          <p:grpSpPr>
            <a:xfrm>
              <a:off x="8229716" y="3675867"/>
              <a:ext cx="461473" cy="461473"/>
              <a:chOff x="5202962" y="3006694"/>
              <a:chExt cx="461473" cy="461473"/>
            </a:xfrm>
          </p:grpSpPr>
          <p:sp>
            <p:nvSpPr>
              <p:cNvPr id="36" name="Oval 35">
                <a:extLst>
                  <a:ext uri="{FF2B5EF4-FFF2-40B4-BE49-F238E27FC236}">
                    <a16:creationId xmlns:a16="http://schemas.microsoft.com/office/drawing/2014/main" id="{5543D744-70C6-DBDE-2F59-D533EF8E077C}"/>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26FFE4D-0259-728D-12E6-B78E3FD9D67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32" name="Isosceles Triangle 31">
              <a:extLst>
                <a:ext uri="{FF2B5EF4-FFF2-40B4-BE49-F238E27FC236}">
                  <a16:creationId xmlns:a16="http://schemas.microsoft.com/office/drawing/2014/main" id="{701A75C7-A8DF-9CF3-F264-6F770924CCD5}"/>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2704E15-ADBA-9898-F63D-44B053B30031}"/>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C64D1E2-5DA3-4FC1-1FE3-8BB5790D0E34}"/>
                </a:ext>
              </a:extLst>
            </p:cNvPr>
            <p:cNvCxnSpPr>
              <a:stCxn id="36" idx="2"/>
              <a:endCxn id="3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F88AB9-6AA9-23DF-7CB4-4F95585AFF3B}"/>
                </a:ext>
              </a:extLst>
            </p:cNvPr>
            <p:cNvCxnSpPr>
              <a:stCxn id="37" idx="3"/>
              <a:endCxn id="3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DFF084E-A916-7604-E4F3-A951DA8FEBA6}"/>
              </a:ext>
            </a:extLst>
          </p:cNvPr>
          <p:cNvGrpSpPr/>
          <p:nvPr/>
        </p:nvGrpSpPr>
        <p:grpSpPr>
          <a:xfrm>
            <a:off x="5025039" y="3408246"/>
            <a:ext cx="3465433" cy="823001"/>
            <a:chOff x="6930039" y="3675867"/>
            <a:chExt cx="3465433" cy="823001"/>
          </a:xfrm>
        </p:grpSpPr>
        <p:grpSp>
          <p:nvGrpSpPr>
            <p:cNvPr id="39" name="Group 38">
              <a:extLst>
                <a:ext uri="{FF2B5EF4-FFF2-40B4-BE49-F238E27FC236}">
                  <a16:creationId xmlns:a16="http://schemas.microsoft.com/office/drawing/2014/main" id="{F21D418C-C27D-7B01-82F2-B4301B26EB13}"/>
                </a:ext>
              </a:extLst>
            </p:cNvPr>
            <p:cNvGrpSpPr/>
            <p:nvPr/>
          </p:nvGrpSpPr>
          <p:grpSpPr>
            <a:xfrm>
              <a:off x="8229716" y="3675867"/>
              <a:ext cx="461473" cy="461473"/>
              <a:chOff x="5202962" y="3006694"/>
              <a:chExt cx="461473" cy="461473"/>
            </a:xfrm>
          </p:grpSpPr>
          <p:sp>
            <p:nvSpPr>
              <p:cNvPr id="44" name="Oval 43">
                <a:extLst>
                  <a:ext uri="{FF2B5EF4-FFF2-40B4-BE49-F238E27FC236}">
                    <a16:creationId xmlns:a16="http://schemas.microsoft.com/office/drawing/2014/main" id="{E092D026-9BC2-699D-3452-BF0FA41E0FD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706B96F-3F6D-1623-5774-AF1440C291D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40" name="Isosceles Triangle 39">
              <a:extLst>
                <a:ext uri="{FF2B5EF4-FFF2-40B4-BE49-F238E27FC236}">
                  <a16:creationId xmlns:a16="http://schemas.microsoft.com/office/drawing/2014/main" id="{FE65E354-78F8-5C68-54A4-C5F793606DD5}"/>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DC323680-C0CB-4E7E-BE63-D178F94BB4B2}"/>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04B5A26A-4C6B-FF4B-3A15-25CF5E90448B}"/>
                </a:ext>
              </a:extLst>
            </p:cNvPr>
            <p:cNvCxnSpPr>
              <a:stCxn id="44" idx="2"/>
              <a:endCxn id="40"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AEF930-55A1-41BF-285E-A20414E22258}"/>
                </a:ext>
              </a:extLst>
            </p:cNvPr>
            <p:cNvCxnSpPr>
              <a:stCxn id="45" idx="3"/>
              <a:endCxn id="41"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D6C79AB5-FAB7-5786-FAD8-D4919981474C}"/>
              </a:ext>
            </a:extLst>
          </p:cNvPr>
          <p:cNvCxnSpPr>
            <a:stCxn id="27" idx="6"/>
            <a:endCxn id="36" idx="0"/>
          </p:cNvCxnSpPr>
          <p:nvPr/>
        </p:nvCxnSpPr>
        <p:spPr>
          <a:xfrm>
            <a:off x="1198893" y="3638982"/>
            <a:ext cx="397856"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7E5F661-5707-5FBE-9ACA-610EABB9F307}"/>
              </a:ext>
            </a:extLst>
          </p:cNvPr>
          <p:cNvCxnSpPr>
            <a:endCxn id="9" idx="0"/>
          </p:cNvCxnSpPr>
          <p:nvPr/>
        </p:nvCxnSpPr>
        <p:spPr>
          <a:xfrm flipH="1">
            <a:off x="976464" y="3132965"/>
            <a:ext cx="238907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279C9BA-3AAF-EE8B-A1B7-4CE882CD3AF9}"/>
              </a:ext>
            </a:extLst>
          </p:cNvPr>
          <p:cNvSpPr txBox="1"/>
          <p:nvPr/>
        </p:nvSpPr>
        <p:spPr>
          <a:xfrm>
            <a:off x="1827280" y="4041882"/>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spTree>
    <p:extLst>
      <p:ext uri="{BB962C8B-B14F-4D97-AF65-F5344CB8AC3E}">
        <p14:creationId xmlns:p14="http://schemas.microsoft.com/office/powerpoint/2010/main" val="234098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86" y="76200"/>
            <a:ext cx="7772400" cy="4267200"/>
          </a:xfrm>
        </p:spPr>
        <p:txBody>
          <a:bodyPr/>
          <a:lstStyle/>
          <a:p>
            <a:r>
              <a:rPr lang="en-US" dirty="0"/>
              <a:t>TREES</a:t>
            </a:r>
          </a:p>
        </p:txBody>
      </p:sp>
    </p:spTree>
    <p:extLst>
      <p:ext uri="{BB962C8B-B14F-4D97-AF65-F5344CB8AC3E}">
        <p14:creationId xmlns:p14="http://schemas.microsoft.com/office/powerpoint/2010/main" val="290445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78E0BBF-3FBF-B257-175E-1A83E77B12A2}"/>
              </a:ext>
            </a:extLst>
          </p:cNvPr>
          <p:cNvSpPr txBox="1"/>
          <p:nvPr/>
        </p:nvSpPr>
        <p:spPr>
          <a:xfrm>
            <a:off x="3240350" y="1984102"/>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69F6AF38-A18C-6FB6-2653-B4C2B8FA9EE4}"/>
              </a:ext>
            </a:extLst>
          </p:cNvPr>
          <p:cNvSpPr txBox="1"/>
          <p:nvPr/>
        </p:nvSpPr>
        <p:spPr>
          <a:xfrm>
            <a:off x="457200" y="1622906"/>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65</a:t>
            </a:r>
            <a:r>
              <a:rPr lang="en-US" dirty="0">
                <a:latin typeface="Calisto MT" panose="02040603050505030304" pitchFamily="18" charset="0"/>
              </a:rPr>
              <a:t>     97     28     54     82    29     76     80</a:t>
            </a:r>
          </a:p>
        </p:txBody>
      </p:sp>
      <p:cxnSp>
        <p:nvCxnSpPr>
          <p:cNvPr id="5" name="Straight Arrow Connector 4">
            <a:extLst>
              <a:ext uri="{FF2B5EF4-FFF2-40B4-BE49-F238E27FC236}">
                <a16:creationId xmlns:a16="http://schemas.microsoft.com/office/drawing/2014/main" id="{A6290A41-A4BA-1D96-6240-29FCB305F804}"/>
              </a:ext>
            </a:extLst>
          </p:cNvPr>
          <p:cNvCxnSpPr/>
          <p:nvPr/>
        </p:nvCxnSpPr>
        <p:spPr>
          <a:xfrm>
            <a:off x="2819400" y="1447800"/>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A666A6E-3802-C9BF-5BEC-193343F902E0}"/>
              </a:ext>
            </a:extLst>
          </p:cNvPr>
          <p:cNvGrpSpPr/>
          <p:nvPr/>
        </p:nvGrpSpPr>
        <p:grpSpPr>
          <a:xfrm>
            <a:off x="3302321" y="2756787"/>
            <a:ext cx="461473" cy="461473"/>
            <a:chOff x="5202962" y="3006694"/>
            <a:chExt cx="461473" cy="461473"/>
          </a:xfrm>
        </p:grpSpPr>
        <p:sp>
          <p:nvSpPr>
            <p:cNvPr id="7" name="Oval 6">
              <a:extLst>
                <a:ext uri="{FF2B5EF4-FFF2-40B4-BE49-F238E27FC236}">
                  <a16:creationId xmlns:a16="http://schemas.microsoft.com/office/drawing/2014/main" id="{C887EEFE-A729-3785-1445-E5B23D1649E4}"/>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922211-EE55-A2F9-5727-573C1B6E6DC3}"/>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C144FD40-5832-4ABB-6364-C0E585430532}"/>
              </a:ext>
            </a:extLst>
          </p:cNvPr>
          <p:cNvSpPr/>
          <p:nvPr/>
        </p:nvSpPr>
        <p:spPr>
          <a:xfrm>
            <a:off x="876735"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E3AE79CE-D9FF-DC8C-48F7-81B02751AD00}"/>
              </a:ext>
            </a:extLst>
          </p:cNvPr>
          <p:cNvSpPr/>
          <p:nvPr/>
        </p:nvSpPr>
        <p:spPr>
          <a:xfrm>
            <a:off x="6455724" y="341624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3B4F969-B983-D061-2AD1-E75E4FD6DCE2}"/>
              </a:ext>
            </a:extLst>
          </p:cNvPr>
          <p:cNvCxnSpPr>
            <a:stCxn id="7" idx="3"/>
            <a:endCxn id="9" idx="0"/>
          </p:cNvCxnSpPr>
          <p:nvPr/>
        </p:nvCxnSpPr>
        <p:spPr>
          <a:xfrm flipH="1">
            <a:off x="980823" y="3150679"/>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0757E2-00C1-F193-A94C-240BBCB4CB27}"/>
              </a:ext>
            </a:extLst>
          </p:cNvPr>
          <p:cNvCxnSpPr>
            <a:stCxn id="7" idx="5"/>
            <a:endCxn id="10" idx="0"/>
          </p:cNvCxnSpPr>
          <p:nvPr/>
        </p:nvCxnSpPr>
        <p:spPr>
          <a:xfrm>
            <a:off x="3696213" y="3150679"/>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8B096ED-ECDD-DACC-77D1-E72A5A304A93}"/>
              </a:ext>
            </a:extLst>
          </p:cNvPr>
          <p:cNvGrpSpPr/>
          <p:nvPr/>
        </p:nvGrpSpPr>
        <p:grpSpPr>
          <a:xfrm>
            <a:off x="750086" y="3425961"/>
            <a:ext cx="461473" cy="461473"/>
            <a:chOff x="5202962" y="3006694"/>
            <a:chExt cx="461473" cy="461473"/>
          </a:xfrm>
        </p:grpSpPr>
        <p:sp>
          <p:nvSpPr>
            <p:cNvPr id="14" name="Oval 13">
              <a:extLst>
                <a:ext uri="{FF2B5EF4-FFF2-40B4-BE49-F238E27FC236}">
                  <a16:creationId xmlns:a16="http://schemas.microsoft.com/office/drawing/2014/main" id="{DF89EA1F-8E9F-6DF2-7787-89F80334660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9D7D6C-A54F-2AF4-5559-81DFD17F624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5CB15708-EE53-71A2-CB9A-415627F84116}"/>
              </a:ext>
            </a:extLst>
          </p:cNvPr>
          <p:cNvSpPr/>
          <p:nvPr/>
        </p:nvSpPr>
        <p:spPr>
          <a:xfrm>
            <a:off x="251096"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F3C3C-48C4-9FA7-37E2-B012ED18639F}"/>
              </a:ext>
            </a:extLst>
          </p:cNvPr>
          <p:cNvSpPr/>
          <p:nvPr/>
        </p:nvSpPr>
        <p:spPr>
          <a:xfrm>
            <a:off x="1495598" y="4069499"/>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C258ABA-9B96-B74A-D2B8-9F4948BB50DD}"/>
              </a:ext>
            </a:extLst>
          </p:cNvPr>
          <p:cNvCxnSpPr>
            <a:stCxn id="14" idx="2"/>
            <a:endCxn id="16" idx="0"/>
          </p:cNvCxnSpPr>
          <p:nvPr/>
        </p:nvCxnSpPr>
        <p:spPr>
          <a:xfrm flipH="1">
            <a:off x="355184" y="3656698"/>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1A9983-43FC-1EC7-B7CA-D21D133F09CE}"/>
              </a:ext>
            </a:extLst>
          </p:cNvPr>
          <p:cNvCxnSpPr>
            <a:stCxn id="15" idx="3"/>
            <a:endCxn id="17" idx="0"/>
          </p:cNvCxnSpPr>
          <p:nvPr/>
        </p:nvCxnSpPr>
        <p:spPr>
          <a:xfrm>
            <a:off x="1191636" y="3656697"/>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BDA519-DB88-3255-EE97-E0ACE67A0B6B}"/>
              </a:ext>
            </a:extLst>
          </p:cNvPr>
          <p:cNvCxnSpPr>
            <a:stCxn id="21" idx="2"/>
          </p:cNvCxnSpPr>
          <p:nvPr/>
        </p:nvCxnSpPr>
        <p:spPr>
          <a:xfrm flipH="1">
            <a:off x="3533058" y="2353434"/>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DF8DA3F-712D-08F9-BE63-5B4DB65C8279}"/>
              </a:ext>
            </a:extLst>
          </p:cNvPr>
          <p:cNvGrpSpPr/>
          <p:nvPr/>
        </p:nvGrpSpPr>
        <p:grpSpPr>
          <a:xfrm>
            <a:off x="3302321" y="2760914"/>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1C2246C2-C247-4202-FA92-CBE37F83A785}"/>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CB69BFD-4B91-EBAB-55C2-634FA207407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D373A181-0A06-75A5-C5A3-6C18224982E8}"/>
              </a:ext>
            </a:extLst>
          </p:cNvPr>
          <p:cNvSpPr txBox="1"/>
          <p:nvPr/>
        </p:nvSpPr>
        <p:spPr>
          <a:xfrm>
            <a:off x="3349499" y="3196749"/>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D242FCC5-96CF-A7A7-5F41-664B1217CAFE}"/>
              </a:ext>
            </a:extLst>
          </p:cNvPr>
          <p:cNvGrpSpPr/>
          <p:nvPr/>
        </p:nvGrpSpPr>
        <p:grpSpPr>
          <a:xfrm>
            <a:off x="871381" y="4069498"/>
            <a:ext cx="1452678" cy="823000"/>
            <a:chOff x="7730726" y="3675867"/>
            <a:chExt cx="1452678" cy="823000"/>
          </a:xfrm>
        </p:grpSpPr>
        <p:grpSp>
          <p:nvGrpSpPr>
            <p:cNvPr id="27" name="Group 26">
              <a:extLst>
                <a:ext uri="{FF2B5EF4-FFF2-40B4-BE49-F238E27FC236}">
                  <a16:creationId xmlns:a16="http://schemas.microsoft.com/office/drawing/2014/main" id="{716CD9DC-721A-BD95-E8D3-4E0A55092EE9}"/>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FEDA8BD1-7A3F-6732-DA97-6CDECBC5A004}"/>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1287DBC-F8E9-7984-FEA4-756FF055935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47287007-6611-8E74-464F-4B48F0E03988}"/>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3F55ADA-B4CF-9F89-5DA9-35224DFD2846}"/>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DE9CB10-E692-2C9E-CAD2-E9EC477DBC3A}"/>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6AEB23-B7BD-CC53-DC09-D2A424ABFCF0}"/>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C74ADB3-CAAA-763E-95DF-064E9BB089AE}"/>
              </a:ext>
            </a:extLst>
          </p:cNvPr>
          <p:cNvGrpSpPr/>
          <p:nvPr/>
        </p:nvGrpSpPr>
        <p:grpSpPr>
          <a:xfrm>
            <a:off x="5029398" y="3425960"/>
            <a:ext cx="3465433" cy="823001"/>
            <a:chOff x="6930039" y="3675867"/>
            <a:chExt cx="3465433" cy="823001"/>
          </a:xfrm>
        </p:grpSpPr>
        <p:grpSp>
          <p:nvGrpSpPr>
            <p:cNvPr id="35" name="Group 34">
              <a:extLst>
                <a:ext uri="{FF2B5EF4-FFF2-40B4-BE49-F238E27FC236}">
                  <a16:creationId xmlns:a16="http://schemas.microsoft.com/office/drawing/2014/main" id="{7DBDA891-1650-5496-3065-ACE341AFEFFB}"/>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0B4F3649-4FBF-E179-71E8-BC26276E4408}"/>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4FE3F44-2A6C-1258-BBE8-A6FE077BAF73}"/>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B038ACF0-7E8A-AB03-8432-48256C48810D}"/>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52275BDA-C195-50A8-9341-0FAF4034D616}"/>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1F44E49D-FB02-3996-F93D-85523F2E3727}"/>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97BA46-2BE9-0202-31FD-63E45E2BFB50}"/>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20EA93EA-4CCE-F82C-BC35-392D63B0E0DA}"/>
              </a:ext>
            </a:extLst>
          </p:cNvPr>
          <p:cNvCxnSpPr/>
          <p:nvPr/>
        </p:nvCxnSpPr>
        <p:spPr>
          <a:xfrm>
            <a:off x="3688053" y="3150679"/>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06A65704-05B7-4B14-F571-9D5402134D05}"/>
              </a:ext>
            </a:extLst>
          </p:cNvPr>
          <p:cNvGrpSpPr/>
          <p:nvPr/>
        </p:nvGrpSpPr>
        <p:grpSpPr>
          <a:xfrm>
            <a:off x="6335555" y="3416240"/>
            <a:ext cx="461473" cy="461473"/>
            <a:chOff x="5202962" y="3006694"/>
            <a:chExt cx="461473" cy="461473"/>
          </a:xfrm>
          <a:solidFill>
            <a:srgbClr val="FF0000"/>
          </a:solidFill>
        </p:grpSpPr>
        <p:sp>
          <p:nvSpPr>
            <p:cNvPr id="44" name="Oval 43">
              <a:extLst>
                <a:ext uri="{FF2B5EF4-FFF2-40B4-BE49-F238E27FC236}">
                  <a16:creationId xmlns:a16="http://schemas.microsoft.com/office/drawing/2014/main" id="{2093F577-B8AC-406A-E2BF-3C45F2E4A153}"/>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420C4A7-5E77-DC9C-D1E8-445E103F9AE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46" name="TextBox 45">
            <a:extLst>
              <a:ext uri="{FF2B5EF4-FFF2-40B4-BE49-F238E27FC236}">
                <a16:creationId xmlns:a16="http://schemas.microsoft.com/office/drawing/2014/main" id="{16EE06AD-C824-0DAC-4C73-8995A6B204E2}"/>
              </a:ext>
            </a:extLst>
          </p:cNvPr>
          <p:cNvSpPr txBox="1"/>
          <p:nvPr/>
        </p:nvSpPr>
        <p:spPr>
          <a:xfrm>
            <a:off x="6390534" y="3844153"/>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47" name="Straight Arrow Connector 46">
            <a:extLst>
              <a:ext uri="{FF2B5EF4-FFF2-40B4-BE49-F238E27FC236}">
                <a16:creationId xmlns:a16="http://schemas.microsoft.com/office/drawing/2014/main" id="{C3C08074-BB61-FA8A-C3A8-182A4DF1B9B6}"/>
              </a:ext>
            </a:extLst>
          </p:cNvPr>
          <p:cNvCxnSpPr>
            <a:stCxn id="40" idx="2"/>
            <a:endCxn id="36" idx="0"/>
          </p:cNvCxnSpPr>
          <p:nvPr/>
        </p:nvCxnSpPr>
        <p:spPr>
          <a:xfrm flipH="1">
            <a:off x="5133486" y="3656697"/>
            <a:ext cx="1195589"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02C61B8-ABB6-1282-2164-E6DC413B6D89}"/>
              </a:ext>
            </a:extLst>
          </p:cNvPr>
          <p:cNvSpPr txBox="1"/>
          <p:nvPr/>
        </p:nvSpPr>
        <p:spPr>
          <a:xfrm>
            <a:off x="4225040" y="4005341"/>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49" name="Group 48">
            <a:extLst>
              <a:ext uri="{FF2B5EF4-FFF2-40B4-BE49-F238E27FC236}">
                <a16:creationId xmlns:a16="http://schemas.microsoft.com/office/drawing/2014/main" id="{B09FEFE8-7468-7C54-C458-7FDC8E8BCAC8}"/>
              </a:ext>
            </a:extLst>
          </p:cNvPr>
          <p:cNvGrpSpPr/>
          <p:nvPr/>
        </p:nvGrpSpPr>
        <p:grpSpPr>
          <a:xfrm>
            <a:off x="4128638" y="4079219"/>
            <a:ext cx="2206917" cy="823000"/>
            <a:chOff x="6480105" y="5052674"/>
            <a:chExt cx="2206917" cy="823000"/>
          </a:xfrm>
        </p:grpSpPr>
        <p:grpSp>
          <p:nvGrpSpPr>
            <p:cNvPr id="50" name="Group 49">
              <a:extLst>
                <a:ext uri="{FF2B5EF4-FFF2-40B4-BE49-F238E27FC236}">
                  <a16:creationId xmlns:a16="http://schemas.microsoft.com/office/drawing/2014/main" id="{8784405A-ECA4-F955-06E5-BDC17D6FD611}"/>
                </a:ext>
              </a:extLst>
            </p:cNvPr>
            <p:cNvGrpSpPr/>
            <p:nvPr/>
          </p:nvGrpSpPr>
          <p:grpSpPr>
            <a:xfrm>
              <a:off x="7276028" y="5052674"/>
              <a:ext cx="461473" cy="461473"/>
              <a:chOff x="5202962" y="3006694"/>
              <a:chExt cx="461473" cy="461473"/>
            </a:xfrm>
          </p:grpSpPr>
          <p:sp>
            <p:nvSpPr>
              <p:cNvPr id="55" name="Oval 54">
                <a:extLst>
                  <a:ext uri="{FF2B5EF4-FFF2-40B4-BE49-F238E27FC236}">
                    <a16:creationId xmlns:a16="http://schemas.microsoft.com/office/drawing/2014/main" id="{45F7EA09-7279-1654-4456-BD8EDD58ABC1}"/>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C4F3818-65EE-9F25-25A4-217882381A7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51" name="Isosceles Triangle 50">
              <a:extLst>
                <a:ext uri="{FF2B5EF4-FFF2-40B4-BE49-F238E27FC236}">
                  <a16:creationId xmlns:a16="http://schemas.microsoft.com/office/drawing/2014/main" id="{BBA979CD-B0F8-C359-7BFD-E67DBEC422A3}"/>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3BEFF2EA-4AB7-D5D9-6AAC-AEB8E3666F74}"/>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4B13912-6BD4-8C9A-CDFC-F6B27D78D734}"/>
                </a:ext>
              </a:extLst>
            </p:cNvPr>
            <p:cNvCxnSpPr>
              <a:stCxn id="55" idx="2"/>
              <a:endCxn id="51"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56E25F9-02AD-F334-DF67-099F152BEED2}"/>
                </a:ext>
              </a:extLst>
            </p:cNvPr>
            <p:cNvCxnSpPr>
              <a:stCxn id="56" idx="3"/>
              <a:endCxn id="52"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009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EF6E7B4-A1F6-A7C2-73E2-5B1D78B6D452}"/>
              </a:ext>
            </a:extLst>
          </p:cNvPr>
          <p:cNvSpPr txBox="1"/>
          <p:nvPr/>
        </p:nvSpPr>
        <p:spPr>
          <a:xfrm>
            <a:off x="3235991" y="1968707"/>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D647AFEF-AFDA-4DDD-8BA9-AD486FA82A3E}"/>
              </a:ext>
            </a:extLst>
          </p:cNvPr>
          <p:cNvSpPr txBox="1"/>
          <p:nvPr/>
        </p:nvSpPr>
        <p:spPr>
          <a:xfrm>
            <a:off x="454913" y="1612557"/>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a:t>
            </a:r>
            <a:r>
              <a:rPr lang="en-US" b="1" dirty="0">
                <a:solidFill>
                  <a:srgbClr val="FF0000"/>
                </a:solidFill>
                <a:latin typeface="Calisto MT" panose="02040603050505030304" pitchFamily="18" charset="0"/>
              </a:rPr>
              <a:t>97</a:t>
            </a:r>
            <a:r>
              <a:rPr lang="en-US" dirty="0">
                <a:latin typeface="Calisto MT" panose="02040603050505030304" pitchFamily="18" charset="0"/>
              </a:rPr>
              <a:t>     28     54     82    29     76     80</a:t>
            </a:r>
          </a:p>
        </p:txBody>
      </p:sp>
      <p:cxnSp>
        <p:nvCxnSpPr>
          <p:cNvPr id="5" name="Straight Arrow Connector 4">
            <a:extLst>
              <a:ext uri="{FF2B5EF4-FFF2-40B4-BE49-F238E27FC236}">
                <a16:creationId xmlns:a16="http://schemas.microsoft.com/office/drawing/2014/main" id="{48712545-17AD-0A58-D4FD-0227A1098156}"/>
              </a:ext>
            </a:extLst>
          </p:cNvPr>
          <p:cNvCxnSpPr/>
          <p:nvPr/>
        </p:nvCxnSpPr>
        <p:spPr>
          <a:xfrm>
            <a:off x="3293314" y="1447800"/>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BD8C7CA-4A07-C15B-7A8C-789D3199B3BE}"/>
              </a:ext>
            </a:extLst>
          </p:cNvPr>
          <p:cNvGrpSpPr/>
          <p:nvPr/>
        </p:nvGrpSpPr>
        <p:grpSpPr>
          <a:xfrm>
            <a:off x="3297962" y="2741392"/>
            <a:ext cx="461473" cy="461473"/>
            <a:chOff x="5202962" y="3006694"/>
            <a:chExt cx="461473" cy="461473"/>
          </a:xfrm>
        </p:grpSpPr>
        <p:sp>
          <p:nvSpPr>
            <p:cNvPr id="7" name="Oval 6">
              <a:extLst>
                <a:ext uri="{FF2B5EF4-FFF2-40B4-BE49-F238E27FC236}">
                  <a16:creationId xmlns:a16="http://schemas.microsoft.com/office/drawing/2014/main" id="{86705C1A-7277-CB97-02D4-B2A4121BA25B}"/>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ECBBB8-2171-C231-6340-A20FBF9DF521}"/>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576D1FAC-5D51-BEBC-6407-77EEC83CDFF4}"/>
              </a:ext>
            </a:extLst>
          </p:cNvPr>
          <p:cNvSpPr/>
          <p:nvPr/>
        </p:nvSpPr>
        <p:spPr>
          <a:xfrm>
            <a:off x="872376"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8F3D6EDC-9C19-D3E6-5C71-79E17695544D}"/>
              </a:ext>
            </a:extLst>
          </p:cNvPr>
          <p:cNvSpPr/>
          <p:nvPr/>
        </p:nvSpPr>
        <p:spPr>
          <a:xfrm>
            <a:off x="6451365"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64BBB54-E06A-FF6E-1DDA-5625D3EDD787}"/>
              </a:ext>
            </a:extLst>
          </p:cNvPr>
          <p:cNvCxnSpPr>
            <a:stCxn id="7" idx="3"/>
            <a:endCxn id="9" idx="0"/>
          </p:cNvCxnSpPr>
          <p:nvPr/>
        </p:nvCxnSpPr>
        <p:spPr>
          <a:xfrm flipH="1">
            <a:off x="976464" y="3135284"/>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DBBBBE-28DB-34EB-BF9E-987EBC4EE2DE}"/>
              </a:ext>
            </a:extLst>
          </p:cNvPr>
          <p:cNvCxnSpPr>
            <a:stCxn id="7" idx="5"/>
            <a:endCxn id="10" idx="0"/>
          </p:cNvCxnSpPr>
          <p:nvPr/>
        </p:nvCxnSpPr>
        <p:spPr>
          <a:xfrm>
            <a:off x="3691854" y="3135284"/>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46A841B-B1B0-6864-865D-298CCEC5D0C1}"/>
              </a:ext>
            </a:extLst>
          </p:cNvPr>
          <p:cNvGrpSpPr/>
          <p:nvPr/>
        </p:nvGrpSpPr>
        <p:grpSpPr>
          <a:xfrm>
            <a:off x="745727" y="3410566"/>
            <a:ext cx="461473" cy="461473"/>
            <a:chOff x="5202962" y="3006694"/>
            <a:chExt cx="461473" cy="461473"/>
          </a:xfrm>
        </p:grpSpPr>
        <p:sp>
          <p:nvSpPr>
            <p:cNvPr id="14" name="Oval 13">
              <a:extLst>
                <a:ext uri="{FF2B5EF4-FFF2-40B4-BE49-F238E27FC236}">
                  <a16:creationId xmlns:a16="http://schemas.microsoft.com/office/drawing/2014/main" id="{193987E9-F8A8-1C03-E3DD-C05E4D91190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104FD6-C8FE-8DC7-91FA-7AA53E618EE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EFDC0C5C-D7D2-37AF-E948-B6BB304488C3}"/>
              </a:ext>
            </a:extLst>
          </p:cNvPr>
          <p:cNvSpPr/>
          <p:nvPr/>
        </p:nvSpPr>
        <p:spPr>
          <a:xfrm>
            <a:off x="246737"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A1FA2C8-E0EA-CB1B-17F0-B96D7E3DAC2D}"/>
              </a:ext>
            </a:extLst>
          </p:cNvPr>
          <p:cNvSpPr/>
          <p:nvPr/>
        </p:nvSpPr>
        <p:spPr>
          <a:xfrm>
            <a:off x="1491239"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1A7752E-A87D-A0F3-5D50-2EF5EC3F4B5C}"/>
              </a:ext>
            </a:extLst>
          </p:cNvPr>
          <p:cNvCxnSpPr>
            <a:stCxn id="14" idx="2"/>
            <a:endCxn id="16" idx="0"/>
          </p:cNvCxnSpPr>
          <p:nvPr/>
        </p:nvCxnSpPr>
        <p:spPr>
          <a:xfrm flipH="1">
            <a:off x="350825" y="3641303"/>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8BCF70-1BF8-B1FB-17D7-7649D37B28D1}"/>
              </a:ext>
            </a:extLst>
          </p:cNvPr>
          <p:cNvCxnSpPr>
            <a:stCxn id="15" idx="3"/>
            <a:endCxn id="17" idx="0"/>
          </p:cNvCxnSpPr>
          <p:nvPr/>
        </p:nvCxnSpPr>
        <p:spPr>
          <a:xfrm>
            <a:off x="1187277" y="3641302"/>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3AAFBF-33FB-1C20-E170-7D60E5D11E9A}"/>
              </a:ext>
            </a:extLst>
          </p:cNvPr>
          <p:cNvCxnSpPr>
            <a:stCxn id="21" idx="2"/>
          </p:cNvCxnSpPr>
          <p:nvPr/>
        </p:nvCxnSpPr>
        <p:spPr>
          <a:xfrm flipH="1">
            <a:off x="3528699" y="2338039"/>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5DF11B1-50BE-194C-4D8A-E115D23332DA}"/>
              </a:ext>
            </a:extLst>
          </p:cNvPr>
          <p:cNvGrpSpPr/>
          <p:nvPr/>
        </p:nvGrpSpPr>
        <p:grpSpPr>
          <a:xfrm>
            <a:off x="3297962" y="2745519"/>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F0A23971-982D-EECC-577D-81076D567019}"/>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F0341C9-9011-6449-5B65-77E7B780CA5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7F656764-C0E6-D26F-3F36-5C0D4E190504}"/>
              </a:ext>
            </a:extLst>
          </p:cNvPr>
          <p:cNvSpPr txBox="1"/>
          <p:nvPr/>
        </p:nvSpPr>
        <p:spPr>
          <a:xfrm>
            <a:off x="3345140" y="3181354"/>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407E66D6-E532-1BB7-BCD5-3701E94D6EFF}"/>
              </a:ext>
            </a:extLst>
          </p:cNvPr>
          <p:cNvGrpSpPr/>
          <p:nvPr/>
        </p:nvGrpSpPr>
        <p:grpSpPr>
          <a:xfrm>
            <a:off x="867022" y="4054103"/>
            <a:ext cx="1452678" cy="823000"/>
            <a:chOff x="7730726" y="3675867"/>
            <a:chExt cx="1452678" cy="823000"/>
          </a:xfrm>
        </p:grpSpPr>
        <p:grpSp>
          <p:nvGrpSpPr>
            <p:cNvPr id="27" name="Group 26">
              <a:extLst>
                <a:ext uri="{FF2B5EF4-FFF2-40B4-BE49-F238E27FC236}">
                  <a16:creationId xmlns:a16="http://schemas.microsoft.com/office/drawing/2014/main" id="{CA8211B8-D0BC-2F3E-5C0F-83FE8E7A9DAD}"/>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AA091068-F7E9-7A3B-F059-484FB8EE943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0BDA8D5-21A6-735C-D6C5-0D17C9452A3C}"/>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15C5EA16-89E0-8675-9DFE-3080842C6B2B}"/>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2FF8B8DF-A415-16A5-C0FC-B4EF78BB238C}"/>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78B3402-4D57-232E-E28E-7CC896136E1F}"/>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4807B5-13E6-150B-309D-B5FB5B7E23B5}"/>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46BB138-226D-34F2-C85E-EF37363A4B41}"/>
              </a:ext>
            </a:extLst>
          </p:cNvPr>
          <p:cNvGrpSpPr/>
          <p:nvPr/>
        </p:nvGrpSpPr>
        <p:grpSpPr>
          <a:xfrm>
            <a:off x="5025039" y="3410565"/>
            <a:ext cx="3465433" cy="823001"/>
            <a:chOff x="6930039" y="3675867"/>
            <a:chExt cx="3465433" cy="823001"/>
          </a:xfrm>
        </p:grpSpPr>
        <p:grpSp>
          <p:nvGrpSpPr>
            <p:cNvPr id="35" name="Group 34">
              <a:extLst>
                <a:ext uri="{FF2B5EF4-FFF2-40B4-BE49-F238E27FC236}">
                  <a16:creationId xmlns:a16="http://schemas.microsoft.com/office/drawing/2014/main" id="{79F6FC6D-65A6-78D4-2205-2778C628EA2C}"/>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3DAE525A-5FF1-27B9-B754-7EBD0A27578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7F6F86C-0E29-9553-4BC1-E0050636526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8D510997-F602-7939-1444-3C04213C4BAF}"/>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B89B54CA-91C2-8AD3-9651-63D1EC947F29}"/>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D652E3A-533E-35E4-0F98-26A7AE9ED16E}"/>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D63A4E-80F7-0E79-D65E-AAB367643705}"/>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a:extLst>
              <a:ext uri="{FF2B5EF4-FFF2-40B4-BE49-F238E27FC236}">
                <a16:creationId xmlns:a16="http://schemas.microsoft.com/office/drawing/2014/main" id="{F1EC8BDC-A156-8240-5974-063EC9DFB288}"/>
              </a:ext>
            </a:extLst>
          </p:cNvPr>
          <p:cNvCxnSpPr/>
          <p:nvPr/>
        </p:nvCxnSpPr>
        <p:spPr>
          <a:xfrm>
            <a:off x="3683694" y="3135284"/>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37F70D58-C694-BC01-DAAE-94E194E5772F}"/>
              </a:ext>
            </a:extLst>
          </p:cNvPr>
          <p:cNvGrpSpPr/>
          <p:nvPr/>
        </p:nvGrpSpPr>
        <p:grpSpPr>
          <a:xfrm>
            <a:off x="6331196" y="3400845"/>
            <a:ext cx="461473" cy="461473"/>
            <a:chOff x="5202962" y="3006694"/>
            <a:chExt cx="461473" cy="461473"/>
          </a:xfrm>
          <a:solidFill>
            <a:srgbClr val="FF0000"/>
          </a:solidFill>
        </p:grpSpPr>
        <p:sp>
          <p:nvSpPr>
            <p:cNvPr id="44" name="Oval 43">
              <a:extLst>
                <a:ext uri="{FF2B5EF4-FFF2-40B4-BE49-F238E27FC236}">
                  <a16:creationId xmlns:a16="http://schemas.microsoft.com/office/drawing/2014/main" id="{8CD4A7BE-6E2B-B061-4CD2-A19B6F0C21B2}"/>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58AECFE-0C16-A3C2-DCD9-99A919DC9B6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46" name="TextBox 45">
            <a:extLst>
              <a:ext uri="{FF2B5EF4-FFF2-40B4-BE49-F238E27FC236}">
                <a16:creationId xmlns:a16="http://schemas.microsoft.com/office/drawing/2014/main" id="{4531201B-2075-3C6E-BF52-F07AD8FCD257}"/>
              </a:ext>
            </a:extLst>
          </p:cNvPr>
          <p:cNvSpPr txBox="1"/>
          <p:nvPr/>
        </p:nvSpPr>
        <p:spPr>
          <a:xfrm>
            <a:off x="6386175" y="3828758"/>
            <a:ext cx="338554" cy="369332"/>
          </a:xfrm>
          <a:prstGeom prst="rect">
            <a:avLst/>
          </a:prstGeom>
          <a:noFill/>
        </p:spPr>
        <p:txBody>
          <a:bodyPr wrap="none" rtlCol="0">
            <a:spAutoFit/>
          </a:bodyPr>
          <a:lstStyle/>
          <a:p>
            <a:r>
              <a:rPr lang="en-US" b="1" dirty="0">
                <a:latin typeface="Calisto MT" panose="02040603050505030304" pitchFamily="18" charset="0"/>
              </a:rPr>
              <a:t>&gt;</a:t>
            </a:r>
          </a:p>
        </p:txBody>
      </p:sp>
      <p:sp>
        <p:nvSpPr>
          <p:cNvPr id="47" name="TextBox 46">
            <a:extLst>
              <a:ext uri="{FF2B5EF4-FFF2-40B4-BE49-F238E27FC236}">
                <a16:creationId xmlns:a16="http://schemas.microsoft.com/office/drawing/2014/main" id="{C22E213E-F6C4-FCD6-AB92-50B9DC625DAC}"/>
              </a:ext>
            </a:extLst>
          </p:cNvPr>
          <p:cNvSpPr txBox="1"/>
          <p:nvPr/>
        </p:nvSpPr>
        <p:spPr>
          <a:xfrm>
            <a:off x="8424026" y="3846779"/>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48" name="Group 47">
            <a:extLst>
              <a:ext uri="{FF2B5EF4-FFF2-40B4-BE49-F238E27FC236}">
                <a16:creationId xmlns:a16="http://schemas.microsoft.com/office/drawing/2014/main" id="{23E19BA6-AD98-8B18-C015-E2FD3CAEB1EE}"/>
              </a:ext>
            </a:extLst>
          </p:cNvPr>
          <p:cNvGrpSpPr/>
          <p:nvPr/>
        </p:nvGrpSpPr>
        <p:grpSpPr>
          <a:xfrm>
            <a:off x="4124279" y="4063824"/>
            <a:ext cx="2206917" cy="823000"/>
            <a:chOff x="6480105" y="5052674"/>
            <a:chExt cx="2206917" cy="823000"/>
          </a:xfrm>
        </p:grpSpPr>
        <p:grpSp>
          <p:nvGrpSpPr>
            <p:cNvPr id="49" name="Group 48">
              <a:extLst>
                <a:ext uri="{FF2B5EF4-FFF2-40B4-BE49-F238E27FC236}">
                  <a16:creationId xmlns:a16="http://schemas.microsoft.com/office/drawing/2014/main" id="{DB2BD269-2688-C0E9-6308-18EE47779361}"/>
                </a:ext>
              </a:extLst>
            </p:cNvPr>
            <p:cNvGrpSpPr/>
            <p:nvPr/>
          </p:nvGrpSpPr>
          <p:grpSpPr>
            <a:xfrm>
              <a:off x="7276028" y="5052674"/>
              <a:ext cx="461473" cy="461473"/>
              <a:chOff x="5202962" y="3006694"/>
              <a:chExt cx="461473" cy="461473"/>
            </a:xfrm>
          </p:grpSpPr>
          <p:sp>
            <p:nvSpPr>
              <p:cNvPr id="54" name="Oval 53">
                <a:extLst>
                  <a:ext uri="{FF2B5EF4-FFF2-40B4-BE49-F238E27FC236}">
                    <a16:creationId xmlns:a16="http://schemas.microsoft.com/office/drawing/2014/main" id="{BE328622-4F4C-5EDB-37E7-F9CA7B94F2CE}"/>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FA4E360-F797-00F9-480E-F7652CA4B4A7}"/>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50" name="Isosceles Triangle 49">
              <a:extLst>
                <a:ext uri="{FF2B5EF4-FFF2-40B4-BE49-F238E27FC236}">
                  <a16:creationId xmlns:a16="http://schemas.microsoft.com/office/drawing/2014/main" id="{583CCB02-B9D8-E436-219D-F3CADC9F1A02}"/>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7C7A2D18-376B-DBCD-13FF-1DD3DFE6E400}"/>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A90BE97-BEEA-88F4-8186-04BB1B0D8AB0}"/>
                </a:ext>
              </a:extLst>
            </p:cNvPr>
            <p:cNvCxnSpPr>
              <a:stCxn id="54" idx="2"/>
              <a:endCxn id="50"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BAE1E4-EC53-62E3-3CFE-1B3FB0312359}"/>
                </a:ext>
              </a:extLst>
            </p:cNvPr>
            <p:cNvCxnSpPr>
              <a:stCxn id="55" idx="3"/>
              <a:endCxn id="51"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2D5D33F-DB11-A99C-AD87-69BECCE29865}"/>
              </a:ext>
            </a:extLst>
          </p:cNvPr>
          <p:cNvGrpSpPr/>
          <p:nvPr/>
        </p:nvGrpSpPr>
        <p:grpSpPr>
          <a:xfrm>
            <a:off x="7660045" y="4067726"/>
            <a:ext cx="1452678" cy="823000"/>
            <a:chOff x="7730726" y="3675867"/>
            <a:chExt cx="1452678" cy="823000"/>
          </a:xfrm>
        </p:grpSpPr>
        <p:grpSp>
          <p:nvGrpSpPr>
            <p:cNvPr id="57" name="Group 56">
              <a:extLst>
                <a:ext uri="{FF2B5EF4-FFF2-40B4-BE49-F238E27FC236}">
                  <a16:creationId xmlns:a16="http://schemas.microsoft.com/office/drawing/2014/main" id="{9A3478AA-CA20-E3D9-100D-1317FE886FFD}"/>
                </a:ext>
              </a:extLst>
            </p:cNvPr>
            <p:cNvGrpSpPr/>
            <p:nvPr/>
          </p:nvGrpSpPr>
          <p:grpSpPr>
            <a:xfrm>
              <a:off x="8229716" y="3675867"/>
              <a:ext cx="461473" cy="461473"/>
              <a:chOff x="5202962" y="3006694"/>
              <a:chExt cx="461473" cy="461473"/>
            </a:xfrm>
          </p:grpSpPr>
          <p:sp>
            <p:nvSpPr>
              <p:cNvPr id="62" name="Oval 61">
                <a:extLst>
                  <a:ext uri="{FF2B5EF4-FFF2-40B4-BE49-F238E27FC236}">
                    <a16:creationId xmlns:a16="http://schemas.microsoft.com/office/drawing/2014/main" id="{F86F503E-A854-7E93-CA78-7FAEA83385C9}"/>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0B7858A8-BB0E-1288-D511-03B602E48E2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8" name="Isosceles Triangle 57">
              <a:extLst>
                <a:ext uri="{FF2B5EF4-FFF2-40B4-BE49-F238E27FC236}">
                  <a16:creationId xmlns:a16="http://schemas.microsoft.com/office/drawing/2014/main" id="{7BC6C2AC-C599-B128-E354-42D04309CC98}"/>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33CBD97C-2184-271A-4B59-13B9E2F0F96F}"/>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2EFFB3AE-ED0D-6B55-C3CA-A5094CC26918}"/>
                </a:ext>
              </a:extLst>
            </p:cNvPr>
            <p:cNvCxnSpPr>
              <a:stCxn id="62" idx="2"/>
              <a:endCxn id="5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9BD7F6-E53B-AB6A-EE7C-63B3CB5809AE}"/>
                </a:ext>
              </a:extLst>
            </p:cNvPr>
            <p:cNvCxnSpPr>
              <a:stCxn id="63" idx="3"/>
              <a:endCxn id="5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9BC3FDC5-DBD1-409C-40E0-74D84348DB7C}"/>
              </a:ext>
            </a:extLst>
          </p:cNvPr>
          <p:cNvCxnSpPr>
            <a:stCxn id="44" idx="6"/>
            <a:endCxn id="37" idx="0"/>
          </p:cNvCxnSpPr>
          <p:nvPr/>
        </p:nvCxnSpPr>
        <p:spPr>
          <a:xfrm>
            <a:off x="6792669" y="3631582"/>
            <a:ext cx="1593715" cy="4225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4E1783-0319-D716-5B66-2B4B971DD1C7}"/>
              </a:ext>
            </a:extLst>
          </p:cNvPr>
          <p:cNvSpPr txBox="1"/>
          <p:nvPr/>
        </p:nvSpPr>
        <p:spPr>
          <a:xfrm>
            <a:off x="3257651" y="1968707"/>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867BD73B-1584-C40C-3A44-5496DD4C4270}"/>
              </a:ext>
            </a:extLst>
          </p:cNvPr>
          <p:cNvSpPr txBox="1"/>
          <p:nvPr/>
        </p:nvSpPr>
        <p:spPr>
          <a:xfrm>
            <a:off x="452395" y="1623220"/>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a:t>
            </a:r>
            <a:r>
              <a:rPr lang="en-US" b="1" dirty="0">
                <a:solidFill>
                  <a:srgbClr val="FF0000"/>
                </a:solidFill>
                <a:latin typeface="Calisto MT" panose="02040603050505030304" pitchFamily="18" charset="0"/>
              </a:rPr>
              <a:t>28</a:t>
            </a:r>
            <a:r>
              <a:rPr lang="en-US" dirty="0">
                <a:latin typeface="Calisto MT" panose="02040603050505030304" pitchFamily="18" charset="0"/>
              </a:rPr>
              <a:t>     54     82    29     76     80</a:t>
            </a:r>
          </a:p>
        </p:txBody>
      </p:sp>
      <p:cxnSp>
        <p:nvCxnSpPr>
          <p:cNvPr id="5" name="Straight Arrow Connector 4">
            <a:extLst>
              <a:ext uri="{FF2B5EF4-FFF2-40B4-BE49-F238E27FC236}">
                <a16:creationId xmlns:a16="http://schemas.microsoft.com/office/drawing/2014/main" id="{8D1B9289-0831-E050-AF38-39AC3D550DD5}"/>
              </a:ext>
            </a:extLst>
          </p:cNvPr>
          <p:cNvCxnSpPr/>
          <p:nvPr/>
        </p:nvCxnSpPr>
        <p:spPr>
          <a:xfrm>
            <a:off x="3794709" y="1465123"/>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3FB741B-BD8B-AEA4-ACF5-DB034D39DA88}"/>
              </a:ext>
            </a:extLst>
          </p:cNvPr>
          <p:cNvGrpSpPr/>
          <p:nvPr/>
        </p:nvGrpSpPr>
        <p:grpSpPr>
          <a:xfrm>
            <a:off x="3319622" y="2741392"/>
            <a:ext cx="461473" cy="461473"/>
            <a:chOff x="5202962" y="3006694"/>
            <a:chExt cx="461473" cy="461473"/>
          </a:xfrm>
        </p:grpSpPr>
        <p:sp>
          <p:nvSpPr>
            <p:cNvPr id="7" name="Oval 6">
              <a:extLst>
                <a:ext uri="{FF2B5EF4-FFF2-40B4-BE49-F238E27FC236}">
                  <a16:creationId xmlns:a16="http://schemas.microsoft.com/office/drawing/2014/main" id="{BFA6D428-29F3-4F07-3398-23D2E65CB88E}"/>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C00237-4BE8-A89B-A2FF-91EEBFB3956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3BF284C4-004D-8D53-0DE0-EB33772EBEAE}"/>
              </a:ext>
            </a:extLst>
          </p:cNvPr>
          <p:cNvSpPr/>
          <p:nvPr/>
        </p:nvSpPr>
        <p:spPr>
          <a:xfrm>
            <a:off x="894036"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426456C-D0F2-8500-C5A0-76AD92B2FFA2}"/>
              </a:ext>
            </a:extLst>
          </p:cNvPr>
          <p:cNvSpPr/>
          <p:nvPr/>
        </p:nvSpPr>
        <p:spPr>
          <a:xfrm>
            <a:off x="6473025"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D201705-DDE8-2E38-3E76-ACABBF6097C1}"/>
              </a:ext>
            </a:extLst>
          </p:cNvPr>
          <p:cNvCxnSpPr>
            <a:stCxn id="7" idx="3"/>
            <a:endCxn id="9" idx="0"/>
          </p:cNvCxnSpPr>
          <p:nvPr/>
        </p:nvCxnSpPr>
        <p:spPr>
          <a:xfrm flipH="1">
            <a:off x="998124" y="3135284"/>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15A51A-5FDE-AA20-5EA9-3C43C47521CB}"/>
              </a:ext>
            </a:extLst>
          </p:cNvPr>
          <p:cNvCxnSpPr>
            <a:stCxn id="7" idx="5"/>
            <a:endCxn id="10" idx="0"/>
          </p:cNvCxnSpPr>
          <p:nvPr/>
        </p:nvCxnSpPr>
        <p:spPr>
          <a:xfrm>
            <a:off x="3713514" y="3135284"/>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9371668-33B5-9258-711C-1192D1BE7A59}"/>
              </a:ext>
            </a:extLst>
          </p:cNvPr>
          <p:cNvGrpSpPr/>
          <p:nvPr/>
        </p:nvGrpSpPr>
        <p:grpSpPr>
          <a:xfrm>
            <a:off x="767387" y="3410566"/>
            <a:ext cx="461473" cy="461473"/>
            <a:chOff x="5202962" y="3006694"/>
            <a:chExt cx="461473" cy="461473"/>
          </a:xfrm>
        </p:grpSpPr>
        <p:sp>
          <p:nvSpPr>
            <p:cNvPr id="14" name="Oval 13">
              <a:extLst>
                <a:ext uri="{FF2B5EF4-FFF2-40B4-BE49-F238E27FC236}">
                  <a16:creationId xmlns:a16="http://schemas.microsoft.com/office/drawing/2014/main" id="{C70D073B-BF46-576D-EDF6-BB8898C2AA92}"/>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915F905-218F-1F1A-28A8-ABE84A84B115}"/>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5B68A307-8879-F7BF-DB3C-0E31414FB15A}"/>
              </a:ext>
            </a:extLst>
          </p:cNvPr>
          <p:cNvSpPr/>
          <p:nvPr/>
        </p:nvSpPr>
        <p:spPr>
          <a:xfrm>
            <a:off x="268397"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970FEE8-CC01-6B44-8259-CF8E5B8D3AD0}"/>
              </a:ext>
            </a:extLst>
          </p:cNvPr>
          <p:cNvSpPr/>
          <p:nvPr/>
        </p:nvSpPr>
        <p:spPr>
          <a:xfrm>
            <a:off x="1512899"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ACFB857-2243-6A5A-68BF-DE4B3A770DBC}"/>
              </a:ext>
            </a:extLst>
          </p:cNvPr>
          <p:cNvCxnSpPr>
            <a:stCxn id="14" idx="2"/>
            <a:endCxn id="16" idx="0"/>
          </p:cNvCxnSpPr>
          <p:nvPr/>
        </p:nvCxnSpPr>
        <p:spPr>
          <a:xfrm flipH="1">
            <a:off x="372485" y="3641303"/>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0AD351-D81B-E63A-7339-27DD090402B8}"/>
              </a:ext>
            </a:extLst>
          </p:cNvPr>
          <p:cNvCxnSpPr>
            <a:stCxn id="15" idx="3"/>
            <a:endCxn id="17" idx="0"/>
          </p:cNvCxnSpPr>
          <p:nvPr/>
        </p:nvCxnSpPr>
        <p:spPr>
          <a:xfrm>
            <a:off x="1208937" y="3641302"/>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7163FF-56B1-C671-9CC6-670FCAD92356}"/>
              </a:ext>
            </a:extLst>
          </p:cNvPr>
          <p:cNvCxnSpPr>
            <a:stCxn id="21" idx="2"/>
          </p:cNvCxnSpPr>
          <p:nvPr/>
        </p:nvCxnSpPr>
        <p:spPr>
          <a:xfrm flipH="1">
            <a:off x="3550359" y="2338039"/>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12B9F93-E021-5E44-8C0F-6FE357114B05}"/>
              </a:ext>
            </a:extLst>
          </p:cNvPr>
          <p:cNvGrpSpPr/>
          <p:nvPr/>
        </p:nvGrpSpPr>
        <p:grpSpPr>
          <a:xfrm>
            <a:off x="3319622" y="2745519"/>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C455F200-FB1C-8F9D-7548-5CD109D30A5D}"/>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69755BB-0A01-E0BE-C6DD-86A6CD16AFD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271851CF-F418-BB68-E2EF-00799E726C6B}"/>
              </a:ext>
            </a:extLst>
          </p:cNvPr>
          <p:cNvSpPr txBox="1"/>
          <p:nvPr/>
        </p:nvSpPr>
        <p:spPr>
          <a:xfrm>
            <a:off x="3366800" y="3181354"/>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26" name="Group 25">
            <a:extLst>
              <a:ext uri="{FF2B5EF4-FFF2-40B4-BE49-F238E27FC236}">
                <a16:creationId xmlns:a16="http://schemas.microsoft.com/office/drawing/2014/main" id="{7CAA6C2B-3125-201F-134A-F3C33D1AAB44}"/>
              </a:ext>
            </a:extLst>
          </p:cNvPr>
          <p:cNvGrpSpPr/>
          <p:nvPr/>
        </p:nvGrpSpPr>
        <p:grpSpPr>
          <a:xfrm>
            <a:off x="888682" y="4054103"/>
            <a:ext cx="1452678" cy="823000"/>
            <a:chOff x="7730726" y="3675867"/>
            <a:chExt cx="1452678" cy="823000"/>
          </a:xfrm>
        </p:grpSpPr>
        <p:grpSp>
          <p:nvGrpSpPr>
            <p:cNvPr id="27" name="Group 26">
              <a:extLst>
                <a:ext uri="{FF2B5EF4-FFF2-40B4-BE49-F238E27FC236}">
                  <a16:creationId xmlns:a16="http://schemas.microsoft.com/office/drawing/2014/main" id="{CEEFEBDD-2C5C-DA6D-3248-1099DA8A2295}"/>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34F8C971-E284-341F-0F89-0E954159F60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9E0F27D-A7F6-63B2-0B33-CFE116730EC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8384ECDF-4A8A-2971-DF94-2DE5B358868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462BF75-5C1E-DF8D-5E26-05BD9267FAF7}"/>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107ADFC-7FB9-BAA9-E227-D79A673BBF1E}"/>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86F20E-F576-1B74-965A-EC57D71EF353}"/>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DE1AD0F-A84F-CA3B-9C54-F65A886CFF9C}"/>
              </a:ext>
            </a:extLst>
          </p:cNvPr>
          <p:cNvGrpSpPr/>
          <p:nvPr/>
        </p:nvGrpSpPr>
        <p:grpSpPr>
          <a:xfrm>
            <a:off x="5046699" y="3410565"/>
            <a:ext cx="3465433" cy="823001"/>
            <a:chOff x="6930039" y="3675867"/>
            <a:chExt cx="3465433" cy="823001"/>
          </a:xfrm>
        </p:grpSpPr>
        <p:grpSp>
          <p:nvGrpSpPr>
            <p:cNvPr id="35" name="Group 34">
              <a:extLst>
                <a:ext uri="{FF2B5EF4-FFF2-40B4-BE49-F238E27FC236}">
                  <a16:creationId xmlns:a16="http://schemas.microsoft.com/office/drawing/2014/main" id="{B619DA31-4632-D0FF-F6F7-10C5AB0B98D8}"/>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3683FCCE-FFE5-9CAC-265F-D5CA7BDD72A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392FD6-3AA5-FAD3-EC3B-F3710D63B41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5BC1CFD5-00C3-7A4E-8236-86AE60E880BE}"/>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78221C8C-9C4F-4F36-3BBF-33D6271D18B7}"/>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58817CC-8820-4D88-C1CA-20D11524F54B}"/>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835CFE-D683-9A9B-02F8-1D95E9466878}"/>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76824260-CE55-236C-7259-F9BE31218F13}"/>
              </a:ext>
            </a:extLst>
          </p:cNvPr>
          <p:cNvGrpSpPr/>
          <p:nvPr/>
        </p:nvGrpSpPr>
        <p:grpSpPr>
          <a:xfrm>
            <a:off x="4145939" y="4063824"/>
            <a:ext cx="2206917" cy="823000"/>
            <a:chOff x="6480105" y="5052674"/>
            <a:chExt cx="2206917" cy="823000"/>
          </a:xfrm>
        </p:grpSpPr>
        <p:grpSp>
          <p:nvGrpSpPr>
            <p:cNvPr id="43" name="Group 42">
              <a:extLst>
                <a:ext uri="{FF2B5EF4-FFF2-40B4-BE49-F238E27FC236}">
                  <a16:creationId xmlns:a16="http://schemas.microsoft.com/office/drawing/2014/main" id="{3C46A310-BC45-3E59-E2A4-430E5F70702F}"/>
                </a:ext>
              </a:extLst>
            </p:cNvPr>
            <p:cNvGrpSpPr/>
            <p:nvPr/>
          </p:nvGrpSpPr>
          <p:grpSpPr>
            <a:xfrm>
              <a:off x="7276028" y="5052674"/>
              <a:ext cx="461473" cy="461473"/>
              <a:chOff x="5202962" y="3006694"/>
              <a:chExt cx="461473" cy="461473"/>
            </a:xfrm>
          </p:grpSpPr>
          <p:sp>
            <p:nvSpPr>
              <p:cNvPr id="48" name="Oval 47">
                <a:extLst>
                  <a:ext uri="{FF2B5EF4-FFF2-40B4-BE49-F238E27FC236}">
                    <a16:creationId xmlns:a16="http://schemas.microsoft.com/office/drawing/2014/main" id="{17D12802-F777-3760-72B0-E946FB7D0EBB}"/>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B69C260-3238-C938-FB20-8516FD2326E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4" name="Isosceles Triangle 43">
              <a:extLst>
                <a:ext uri="{FF2B5EF4-FFF2-40B4-BE49-F238E27FC236}">
                  <a16:creationId xmlns:a16="http://schemas.microsoft.com/office/drawing/2014/main" id="{ADFB3DB1-9CD9-10AF-B0BC-71054866E6DA}"/>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956DC335-31A5-DA83-3127-F9B55103B0E7}"/>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EFB32CD6-50F4-3AF4-879C-0B71691EEDFF}"/>
                </a:ext>
              </a:extLst>
            </p:cNvPr>
            <p:cNvCxnSpPr>
              <a:stCxn id="48" idx="2"/>
              <a:endCxn id="44"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FB424E-9F60-D1D7-04CB-98B42160AD93}"/>
                </a:ext>
              </a:extLst>
            </p:cNvPr>
            <p:cNvCxnSpPr>
              <a:stCxn id="49" idx="3"/>
              <a:endCxn id="45"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91B54C8-FCC4-8DD8-F044-B962B89C8924}"/>
              </a:ext>
            </a:extLst>
          </p:cNvPr>
          <p:cNvGrpSpPr/>
          <p:nvPr/>
        </p:nvGrpSpPr>
        <p:grpSpPr>
          <a:xfrm>
            <a:off x="7681705" y="4067726"/>
            <a:ext cx="1452678" cy="823000"/>
            <a:chOff x="7730726" y="3675867"/>
            <a:chExt cx="1452678" cy="823000"/>
          </a:xfrm>
        </p:grpSpPr>
        <p:grpSp>
          <p:nvGrpSpPr>
            <p:cNvPr id="51" name="Group 50">
              <a:extLst>
                <a:ext uri="{FF2B5EF4-FFF2-40B4-BE49-F238E27FC236}">
                  <a16:creationId xmlns:a16="http://schemas.microsoft.com/office/drawing/2014/main" id="{C688B6AD-39CA-5441-F29A-7DD128C093DD}"/>
                </a:ext>
              </a:extLst>
            </p:cNvPr>
            <p:cNvGrpSpPr/>
            <p:nvPr/>
          </p:nvGrpSpPr>
          <p:grpSpPr>
            <a:xfrm>
              <a:off x="8229716" y="3675867"/>
              <a:ext cx="461473" cy="461473"/>
              <a:chOff x="5202962" y="3006694"/>
              <a:chExt cx="461473" cy="461473"/>
            </a:xfrm>
          </p:grpSpPr>
          <p:sp>
            <p:nvSpPr>
              <p:cNvPr id="56" name="Oval 55">
                <a:extLst>
                  <a:ext uri="{FF2B5EF4-FFF2-40B4-BE49-F238E27FC236}">
                    <a16:creationId xmlns:a16="http://schemas.microsoft.com/office/drawing/2014/main" id="{11F3E2B2-4915-2074-4806-1C91F0AFF5A2}"/>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818F964-A1D2-5C13-F3C3-C46B6B557DD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2" name="Isosceles Triangle 51">
              <a:extLst>
                <a:ext uri="{FF2B5EF4-FFF2-40B4-BE49-F238E27FC236}">
                  <a16:creationId xmlns:a16="http://schemas.microsoft.com/office/drawing/2014/main" id="{32D2248E-882A-372C-A0E0-83011AFA833E}"/>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B9C2E2F-80FC-FA75-ADF5-AF89374022FC}"/>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D9B43741-AC6C-ABA4-A2BD-1544D1500C1F}"/>
                </a:ext>
              </a:extLst>
            </p:cNvPr>
            <p:cNvCxnSpPr>
              <a:stCxn id="56" idx="2"/>
              <a:endCxn id="5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E00672-B862-DA2D-7C63-EA015F28075C}"/>
                </a:ext>
              </a:extLst>
            </p:cNvPr>
            <p:cNvCxnSpPr>
              <a:stCxn id="57" idx="3"/>
              <a:endCxn id="5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a:extLst>
              <a:ext uri="{FF2B5EF4-FFF2-40B4-BE49-F238E27FC236}">
                <a16:creationId xmlns:a16="http://schemas.microsoft.com/office/drawing/2014/main" id="{0966912B-4C8E-9F3E-F51C-CAEF773B9AEC}"/>
              </a:ext>
            </a:extLst>
          </p:cNvPr>
          <p:cNvCxnSpPr/>
          <p:nvPr/>
        </p:nvCxnSpPr>
        <p:spPr>
          <a:xfrm flipH="1">
            <a:off x="987180" y="3134788"/>
            <a:ext cx="238907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5DDC73E5-0640-2484-EEC2-9C30952263B5}"/>
              </a:ext>
            </a:extLst>
          </p:cNvPr>
          <p:cNvGrpSpPr/>
          <p:nvPr/>
        </p:nvGrpSpPr>
        <p:grpSpPr>
          <a:xfrm>
            <a:off x="759080" y="3410564"/>
            <a:ext cx="461473" cy="461473"/>
            <a:chOff x="5202962" y="3006694"/>
            <a:chExt cx="461473" cy="461473"/>
          </a:xfrm>
        </p:grpSpPr>
        <p:sp>
          <p:nvSpPr>
            <p:cNvPr id="60" name="Oval 59">
              <a:extLst>
                <a:ext uri="{FF2B5EF4-FFF2-40B4-BE49-F238E27FC236}">
                  <a16:creationId xmlns:a16="http://schemas.microsoft.com/office/drawing/2014/main" id="{E0971C4F-C07A-F90C-95E4-D0C1FF887A39}"/>
                </a:ext>
              </a:extLst>
            </p:cNvPr>
            <p:cNvSpPr/>
            <p:nvPr/>
          </p:nvSpPr>
          <p:spPr>
            <a:xfrm>
              <a:off x="5202962" y="3006694"/>
              <a:ext cx="461473" cy="4614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EB53F32B-07AA-3C0D-E30E-AAB199EEAE83}"/>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cxnSp>
        <p:nvCxnSpPr>
          <p:cNvPr id="62" name="Straight Arrow Connector 61">
            <a:extLst>
              <a:ext uri="{FF2B5EF4-FFF2-40B4-BE49-F238E27FC236}">
                <a16:creationId xmlns:a16="http://schemas.microsoft.com/office/drawing/2014/main" id="{75C00DC9-36A2-76F6-85ED-508E328F7FC1}"/>
              </a:ext>
            </a:extLst>
          </p:cNvPr>
          <p:cNvCxnSpPr/>
          <p:nvPr/>
        </p:nvCxnSpPr>
        <p:spPr>
          <a:xfrm>
            <a:off x="1220553" y="3641301"/>
            <a:ext cx="397856"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6085BDA-BF09-0959-2B5F-B13FE60CEDE5}"/>
              </a:ext>
            </a:extLst>
          </p:cNvPr>
          <p:cNvSpPr txBox="1"/>
          <p:nvPr/>
        </p:nvSpPr>
        <p:spPr>
          <a:xfrm>
            <a:off x="828343" y="3808442"/>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64" name="Group 63">
            <a:extLst>
              <a:ext uri="{FF2B5EF4-FFF2-40B4-BE49-F238E27FC236}">
                <a16:creationId xmlns:a16="http://schemas.microsoft.com/office/drawing/2014/main" id="{288E4957-8CBE-09A8-9EFB-D960ECFB36C7}"/>
              </a:ext>
            </a:extLst>
          </p:cNvPr>
          <p:cNvGrpSpPr/>
          <p:nvPr/>
        </p:nvGrpSpPr>
        <p:grpSpPr>
          <a:xfrm>
            <a:off x="1386962" y="4053358"/>
            <a:ext cx="461473" cy="461473"/>
            <a:chOff x="5202962" y="3006694"/>
            <a:chExt cx="461473" cy="461473"/>
          </a:xfrm>
        </p:grpSpPr>
        <p:sp>
          <p:nvSpPr>
            <p:cNvPr id="65" name="Oval 64">
              <a:extLst>
                <a:ext uri="{FF2B5EF4-FFF2-40B4-BE49-F238E27FC236}">
                  <a16:creationId xmlns:a16="http://schemas.microsoft.com/office/drawing/2014/main" id="{821B2609-0E01-A54B-E0BD-A4E9F4B7D8FE}"/>
                </a:ext>
              </a:extLst>
            </p:cNvPr>
            <p:cNvSpPr/>
            <p:nvPr/>
          </p:nvSpPr>
          <p:spPr>
            <a:xfrm>
              <a:off x="5202962" y="3006694"/>
              <a:ext cx="461473" cy="4614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874399E6-51EA-75FF-A5D0-DD126F856BE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67" name="TextBox 66">
            <a:extLst>
              <a:ext uri="{FF2B5EF4-FFF2-40B4-BE49-F238E27FC236}">
                <a16:creationId xmlns:a16="http://schemas.microsoft.com/office/drawing/2014/main" id="{834D96C2-369C-E07C-799E-518C5D5A6F9C}"/>
              </a:ext>
            </a:extLst>
          </p:cNvPr>
          <p:cNvSpPr txBox="1"/>
          <p:nvPr/>
        </p:nvSpPr>
        <p:spPr>
          <a:xfrm>
            <a:off x="1438460" y="4466159"/>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68" name="Straight Arrow Connector 67">
            <a:extLst>
              <a:ext uri="{FF2B5EF4-FFF2-40B4-BE49-F238E27FC236}">
                <a16:creationId xmlns:a16="http://schemas.microsoft.com/office/drawing/2014/main" id="{89621999-3522-3D0F-BDBC-0EC0D6EDAA4C}"/>
              </a:ext>
            </a:extLst>
          </p:cNvPr>
          <p:cNvCxnSpPr>
            <a:stCxn id="32" idx="2"/>
            <a:endCxn id="28" idx="0"/>
          </p:cNvCxnSpPr>
          <p:nvPr/>
        </p:nvCxnSpPr>
        <p:spPr>
          <a:xfrm flipH="1">
            <a:off x="992770" y="4284840"/>
            <a:ext cx="394902" cy="412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31B2F4D-4A5D-7AD0-B5B1-D971D300F980}"/>
              </a:ext>
            </a:extLst>
          </p:cNvPr>
          <p:cNvSpPr txBox="1"/>
          <p:nvPr/>
        </p:nvSpPr>
        <p:spPr>
          <a:xfrm>
            <a:off x="113121" y="4633483"/>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70" name="Group 69">
            <a:extLst>
              <a:ext uri="{FF2B5EF4-FFF2-40B4-BE49-F238E27FC236}">
                <a16:creationId xmlns:a16="http://schemas.microsoft.com/office/drawing/2014/main" id="{1EFDAE99-2294-2B3A-05EB-4FBD989527ED}"/>
              </a:ext>
            </a:extLst>
          </p:cNvPr>
          <p:cNvGrpSpPr/>
          <p:nvPr/>
        </p:nvGrpSpPr>
        <p:grpSpPr>
          <a:xfrm>
            <a:off x="262422" y="4698942"/>
            <a:ext cx="1452678" cy="823000"/>
            <a:chOff x="7730726" y="3675867"/>
            <a:chExt cx="1452678" cy="823000"/>
          </a:xfrm>
        </p:grpSpPr>
        <p:grpSp>
          <p:nvGrpSpPr>
            <p:cNvPr id="71" name="Group 70">
              <a:extLst>
                <a:ext uri="{FF2B5EF4-FFF2-40B4-BE49-F238E27FC236}">
                  <a16:creationId xmlns:a16="http://schemas.microsoft.com/office/drawing/2014/main" id="{68164707-B742-10CC-AA2A-4CBF12C377D6}"/>
                </a:ext>
              </a:extLst>
            </p:cNvPr>
            <p:cNvGrpSpPr/>
            <p:nvPr/>
          </p:nvGrpSpPr>
          <p:grpSpPr>
            <a:xfrm>
              <a:off x="8229716" y="3675867"/>
              <a:ext cx="461473" cy="461473"/>
              <a:chOff x="5202962" y="3006694"/>
              <a:chExt cx="461473" cy="461473"/>
            </a:xfrm>
          </p:grpSpPr>
          <p:sp>
            <p:nvSpPr>
              <p:cNvPr id="76" name="Oval 75">
                <a:extLst>
                  <a:ext uri="{FF2B5EF4-FFF2-40B4-BE49-F238E27FC236}">
                    <a16:creationId xmlns:a16="http://schemas.microsoft.com/office/drawing/2014/main" id="{98FF82C0-9EA4-6D12-D2C1-03F098C85AB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4BFD3FE-01AD-0D92-1754-EAD2BF29EB9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72" name="Isosceles Triangle 71">
              <a:extLst>
                <a:ext uri="{FF2B5EF4-FFF2-40B4-BE49-F238E27FC236}">
                  <a16:creationId xmlns:a16="http://schemas.microsoft.com/office/drawing/2014/main" id="{81E6FD12-3A08-BBDD-DB0C-4143B4A22747}"/>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B92EAA64-1078-F889-9F7F-E9C74049B9D9}"/>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66120F27-96F4-4561-9EE3-4DF4F7E34097}"/>
                </a:ext>
              </a:extLst>
            </p:cNvPr>
            <p:cNvCxnSpPr>
              <a:stCxn id="76" idx="2"/>
              <a:endCxn id="7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B9CADF4-3313-0120-B1F5-4B9C08852F20}"/>
                </a:ext>
              </a:extLst>
            </p:cNvPr>
            <p:cNvCxnSpPr>
              <a:stCxn id="77" idx="3"/>
              <a:endCxn id="7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850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3" grpId="0"/>
      <p:bldP spid="67" grpId="0"/>
      <p:bldP spid="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9314FCA-E4A6-6C76-09FE-8C40FEE9A43F}"/>
              </a:ext>
            </a:extLst>
          </p:cNvPr>
          <p:cNvSpPr txBox="1"/>
          <p:nvPr/>
        </p:nvSpPr>
        <p:spPr>
          <a:xfrm>
            <a:off x="3235991" y="1968707"/>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FAE6AFCE-8EB2-44EC-3AAA-2891A0BC1AFA}"/>
              </a:ext>
            </a:extLst>
          </p:cNvPr>
          <p:cNvSpPr txBox="1"/>
          <p:nvPr/>
        </p:nvSpPr>
        <p:spPr>
          <a:xfrm>
            <a:off x="448938" y="1605531"/>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65     97     28     </a:t>
            </a:r>
            <a:r>
              <a:rPr lang="en-US" b="1" dirty="0">
                <a:solidFill>
                  <a:srgbClr val="FF0000"/>
                </a:solidFill>
                <a:latin typeface="Calisto MT" panose="02040603050505030304" pitchFamily="18" charset="0"/>
              </a:rPr>
              <a:t>54 </a:t>
            </a:r>
            <a:r>
              <a:rPr lang="en-US" dirty="0">
                <a:latin typeface="Calisto MT" panose="02040603050505030304" pitchFamily="18" charset="0"/>
              </a:rPr>
              <a:t>    82    29     76     80</a:t>
            </a:r>
          </a:p>
        </p:txBody>
      </p:sp>
      <p:cxnSp>
        <p:nvCxnSpPr>
          <p:cNvPr id="5" name="Straight Arrow Connector 4">
            <a:extLst>
              <a:ext uri="{FF2B5EF4-FFF2-40B4-BE49-F238E27FC236}">
                <a16:creationId xmlns:a16="http://schemas.microsoft.com/office/drawing/2014/main" id="{D57FBAD8-0D36-B6E1-3EED-AE331AD01450}"/>
              </a:ext>
            </a:extLst>
          </p:cNvPr>
          <p:cNvCxnSpPr/>
          <p:nvPr/>
        </p:nvCxnSpPr>
        <p:spPr>
          <a:xfrm>
            <a:off x="4332455" y="1447434"/>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9BA7367-D079-9805-5EAD-D02F6889623A}"/>
              </a:ext>
            </a:extLst>
          </p:cNvPr>
          <p:cNvGrpSpPr/>
          <p:nvPr/>
        </p:nvGrpSpPr>
        <p:grpSpPr>
          <a:xfrm>
            <a:off x="3297962" y="2741392"/>
            <a:ext cx="461473" cy="461473"/>
            <a:chOff x="5202962" y="3006694"/>
            <a:chExt cx="461473" cy="461473"/>
          </a:xfrm>
        </p:grpSpPr>
        <p:sp>
          <p:nvSpPr>
            <p:cNvPr id="7" name="Oval 6">
              <a:extLst>
                <a:ext uri="{FF2B5EF4-FFF2-40B4-BE49-F238E27FC236}">
                  <a16:creationId xmlns:a16="http://schemas.microsoft.com/office/drawing/2014/main" id="{5A154A05-2261-C455-923D-AF8FC328D199}"/>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0F8D35A-D768-75DF-2E3F-203071BB795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46335D71-81B6-8866-BD6A-B73C92C53E4E}"/>
              </a:ext>
            </a:extLst>
          </p:cNvPr>
          <p:cNvSpPr/>
          <p:nvPr/>
        </p:nvSpPr>
        <p:spPr>
          <a:xfrm>
            <a:off x="872376"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0BB3972-1969-6055-08EF-8BE37CD8583C}"/>
              </a:ext>
            </a:extLst>
          </p:cNvPr>
          <p:cNvSpPr/>
          <p:nvPr/>
        </p:nvSpPr>
        <p:spPr>
          <a:xfrm>
            <a:off x="6451365"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C1FF49E-0952-5990-6637-6AA53ECF25D2}"/>
              </a:ext>
            </a:extLst>
          </p:cNvPr>
          <p:cNvCxnSpPr>
            <a:stCxn id="7" idx="3"/>
            <a:endCxn id="9" idx="0"/>
          </p:cNvCxnSpPr>
          <p:nvPr/>
        </p:nvCxnSpPr>
        <p:spPr>
          <a:xfrm flipH="1">
            <a:off x="976464" y="3135284"/>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F66683-8C58-923C-2818-1DF936D4F3C3}"/>
              </a:ext>
            </a:extLst>
          </p:cNvPr>
          <p:cNvCxnSpPr>
            <a:stCxn id="7" idx="5"/>
            <a:endCxn id="10" idx="0"/>
          </p:cNvCxnSpPr>
          <p:nvPr/>
        </p:nvCxnSpPr>
        <p:spPr>
          <a:xfrm>
            <a:off x="3691854" y="3135284"/>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A168AC5-7E73-FDF6-1959-8E76FF907FE5}"/>
              </a:ext>
            </a:extLst>
          </p:cNvPr>
          <p:cNvGrpSpPr/>
          <p:nvPr/>
        </p:nvGrpSpPr>
        <p:grpSpPr>
          <a:xfrm>
            <a:off x="745727" y="3410566"/>
            <a:ext cx="461473" cy="461473"/>
            <a:chOff x="5202962" y="3006694"/>
            <a:chExt cx="461473" cy="461473"/>
          </a:xfrm>
        </p:grpSpPr>
        <p:sp>
          <p:nvSpPr>
            <p:cNvPr id="14" name="Oval 13">
              <a:extLst>
                <a:ext uri="{FF2B5EF4-FFF2-40B4-BE49-F238E27FC236}">
                  <a16:creationId xmlns:a16="http://schemas.microsoft.com/office/drawing/2014/main" id="{DC7BA069-448E-EA81-04D5-D74CCC31D800}"/>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C79B2D-0C48-A636-D051-9B1CDAC1FE8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AA340204-B46B-0724-11B8-C2FFCC483E75}"/>
              </a:ext>
            </a:extLst>
          </p:cNvPr>
          <p:cNvSpPr/>
          <p:nvPr/>
        </p:nvSpPr>
        <p:spPr>
          <a:xfrm>
            <a:off x="246737"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8763925-3EE7-172D-7888-2DB5A88615EB}"/>
              </a:ext>
            </a:extLst>
          </p:cNvPr>
          <p:cNvSpPr/>
          <p:nvPr/>
        </p:nvSpPr>
        <p:spPr>
          <a:xfrm>
            <a:off x="1491239"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7CF4B35-27FE-AF0B-A8EA-44169ED29231}"/>
              </a:ext>
            </a:extLst>
          </p:cNvPr>
          <p:cNvCxnSpPr>
            <a:stCxn id="14" idx="2"/>
            <a:endCxn id="16" idx="0"/>
          </p:cNvCxnSpPr>
          <p:nvPr/>
        </p:nvCxnSpPr>
        <p:spPr>
          <a:xfrm flipH="1">
            <a:off x="350825" y="3641303"/>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E90E35-B5F3-0B15-1156-187C7BD9EBBE}"/>
              </a:ext>
            </a:extLst>
          </p:cNvPr>
          <p:cNvCxnSpPr>
            <a:stCxn id="15" idx="3"/>
            <a:endCxn id="17" idx="0"/>
          </p:cNvCxnSpPr>
          <p:nvPr/>
        </p:nvCxnSpPr>
        <p:spPr>
          <a:xfrm>
            <a:off x="1187277" y="3641302"/>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DC9023-AAA9-7502-3458-767555BDC103}"/>
              </a:ext>
            </a:extLst>
          </p:cNvPr>
          <p:cNvCxnSpPr>
            <a:stCxn id="21" idx="2"/>
          </p:cNvCxnSpPr>
          <p:nvPr/>
        </p:nvCxnSpPr>
        <p:spPr>
          <a:xfrm flipH="1">
            <a:off x="3528699" y="2338039"/>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7B0A3D7-65AB-65E8-70C8-5EAC300C728C}"/>
              </a:ext>
            </a:extLst>
          </p:cNvPr>
          <p:cNvGrpSpPr/>
          <p:nvPr/>
        </p:nvGrpSpPr>
        <p:grpSpPr>
          <a:xfrm>
            <a:off x="3297962" y="2745519"/>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4860AD01-B4A5-3C0E-6994-29F567756559}"/>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D4F44B2-5389-9B14-7BB7-08BF94B8525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6F2B2F67-CFF6-E3F2-96F2-2AFEA37FB3D1}"/>
              </a:ext>
            </a:extLst>
          </p:cNvPr>
          <p:cNvSpPr txBox="1"/>
          <p:nvPr/>
        </p:nvSpPr>
        <p:spPr>
          <a:xfrm>
            <a:off x="3345140" y="3181354"/>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195EB4B5-2D7D-C0D8-CD3A-47AE9E48F26E}"/>
              </a:ext>
            </a:extLst>
          </p:cNvPr>
          <p:cNvGrpSpPr/>
          <p:nvPr/>
        </p:nvGrpSpPr>
        <p:grpSpPr>
          <a:xfrm>
            <a:off x="867022" y="4054103"/>
            <a:ext cx="1452678" cy="823000"/>
            <a:chOff x="7730726" y="3675867"/>
            <a:chExt cx="1452678" cy="823000"/>
          </a:xfrm>
        </p:grpSpPr>
        <p:grpSp>
          <p:nvGrpSpPr>
            <p:cNvPr id="27" name="Group 26">
              <a:extLst>
                <a:ext uri="{FF2B5EF4-FFF2-40B4-BE49-F238E27FC236}">
                  <a16:creationId xmlns:a16="http://schemas.microsoft.com/office/drawing/2014/main" id="{4335B158-5518-7BE2-A891-57521A1D9DC8}"/>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F8686678-DE17-62AC-CC60-7AB6FD09796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A71E8A5-DAD9-A982-8B81-56C21E410E7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E7009CF3-A8D0-2781-1B8A-9EF272FE47BC}"/>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C58AA6C-5367-F0B4-9AFD-51B15B141772}"/>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C69F6C8-8720-23E9-8E01-B25E51FB0BB3}"/>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A43B9F-2A84-D934-98BE-14FCC752A4D4}"/>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A43D7E3-B60E-FF70-C0AE-F2FBC52307DD}"/>
              </a:ext>
            </a:extLst>
          </p:cNvPr>
          <p:cNvGrpSpPr/>
          <p:nvPr/>
        </p:nvGrpSpPr>
        <p:grpSpPr>
          <a:xfrm>
            <a:off x="5025039" y="3410565"/>
            <a:ext cx="3465433" cy="823001"/>
            <a:chOff x="6930039" y="3675867"/>
            <a:chExt cx="3465433" cy="823001"/>
          </a:xfrm>
        </p:grpSpPr>
        <p:grpSp>
          <p:nvGrpSpPr>
            <p:cNvPr id="35" name="Group 34">
              <a:extLst>
                <a:ext uri="{FF2B5EF4-FFF2-40B4-BE49-F238E27FC236}">
                  <a16:creationId xmlns:a16="http://schemas.microsoft.com/office/drawing/2014/main" id="{4B8DE615-554D-3806-F644-02EC4A248EB6}"/>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D0273204-6038-E8AD-3D02-CFD41B11AC64}"/>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696BA76-BBF6-617F-A0CB-5E37FFA60271}"/>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7F98C8AF-667D-94F0-6DB2-97348681FB81}"/>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7B45971F-568E-BD93-191C-2DEF160FA422}"/>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6E3E83EE-7485-0A0E-A5A0-A8432AC84963}"/>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F2E377-3516-BBD9-AA0F-22304CCD8F0B}"/>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BDA16991-5DD8-68FC-2FA5-EECF965AD488}"/>
              </a:ext>
            </a:extLst>
          </p:cNvPr>
          <p:cNvSpPr txBox="1"/>
          <p:nvPr/>
        </p:nvSpPr>
        <p:spPr>
          <a:xfrm>
            <a:off x="3355839" y="4647931"/>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43" name="Group 42">
            <a:extLst>
              <a:ext uri="{FF2B5EF4-FFF2-40B4-BE49-F238E27FC236}">
                <a16:creationId xmlns:a16="http://schemas.microsoft.com/office/drawing/2014/main" id="{33FA01D0-B7D7-488A-0F53-95BCB0F378FA}"/>
              </a:ext>
            </a:extLst>
          </p:cNvPr>
          <p:cNvGrpSpPr/>
          <p:nvPr/>
        </p:nvGrpSpPr>
        <p:grpSpPr>
          <a:xfrm>
            <a:off x="4124279" y="4063824"/>
            <a:ext cx="2206917" cy="823000"/>
            <a:chOff x="6480105" y="5052674"/>
            <a:chExt cx="2206917" cy="823000"/>
          </a:xfrm>
        </p:grpSpPr>
        <p:grpSp>
          <p:nvGrpSpPr>
            <p:cNvPr id="44" name="Group 43">
              <a:extLst>
                <a:ext uri="{FF2B5EF4-FFF2-40B4-BE49-F238E27FC236}">
                  <a16:creationId xmlns:a16="http://schemas.microsoft.com/office/drawing/2014/main" id="{415DDE7F-1E8A-A29E-FCA1-7F026C0B7572}"/>
                </a:ext>
              </a:extLst>
            </p:cNvPr>
            <p:cNvGrpSpPr/>
            <p:nvPr/>
          </p:nvGrpSpPr>
          <p:grpSpPr>
            <a:xfrm>
              <a:off x="7276028" y="5052674"/>
              <a:ext cx="461473" cy="461473"/>
              <a:chOff x="5202962" y="3006694"/>
              <a:chExt cx="461473" cy="461473"/>
            </a:xfrm>
          </p:grpSpPr>
          <p:sp>
            <p:nvSpPr>
              <p:cNvPr id="49" name="Oval 48">
                <a:extLst>
                  <a:ext uri="{FF2B5EF4-FFF2-40B4-BE49-F238E27FC236}">
                    <a16:creationId xmlns:a16="http://schemas.microsoft.com/office/drawing/2014/main" id="{5D9942FF-170A-0DD1-73D8-C09720C6725E}"/>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B7C0ABA-5405-FC25-D1FB-6ED44E2CC0C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5" name="Isosceles Triangle 44">
              <a:extLst>
                <a:ext uri="{FF2B5EF4-FFF2-40B4-BE49-F238E27FC236}">
                  <a16:creationId xmlns:a16="http://schemas.microsoft.com/office/drawing/2014/main" id="{3A54388D-2E4F-E3F0-D759-D059CA31E25F}"/>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1ECCE591-0CFF-F1DD-C9A0-85D22004392C}"/>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EB9B58F6-D272-DE58-CD23-143CDB8F8143}"/>
                </a:ext>
              </a:extLst>
            </p:cNvPr>
            <p:cNvCxnSpPr>
              <a:stCxn id="49" idx="2"/>
              <a:endCxn id="45"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4FD78AA-4778-A3A3-AA3E-18C3F080BB0C}"/>
                </a:ext>
              </a:extLst>
            </p:cNvPr>
            <p:cNvCxnSpPr>
              <a:stCxn id="50" idx="3"/>
              <a:endCxn id="46"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41EE93C5-A931-C6B3-22EC-5815870B08F8}"/>
              </a:ext>
            </a:extLst>
          </p:cNvPr>
          <p:cNvGrpSpPr/>
          <p:nvPr/>
        </p:nvGrpSpPr>
        <p:grpSpPr>
          <a:xfrm>
            <a:off x="7660045" y="4067726"/>
            <a:ext cx="1452678" cy="823000"/>
            <a:chOff x="7730726" y="3675867"/>
            <a:chExt cx="1452678" cy="823000"/>
          </a:xfrm>
        </p:grpSpPr>
        <p:grpSp>
          <p:nvGrpSpPr>
            <p:cNvPr id="52" name="Group 51">
              <a:extLst>
                <a:ext uri="{FF2B5EF4-FFF2-40B4-BE49-F238E27FC236}">
                  <a16:creationId xmlns:a16="http://schemas.microsoft.com/office/drawing/2014/main" id="{69C39710-F60C-5D0A-118E-8A4BADFB4CDB}"/>
                </a:ext>
              </a:extLst>
            </p:cNvPr>
            <p:cNvGrpSpPr/>
            <p:nvPr/>
          </p:nvGrpSpPr>
          <p:grpSpPr>
            <a:xfrm>
              <a:off x="8229716" y="3675867"/>
              <a:ext cx="461473" cy="461473"/>
              <a:chOff x="5202962" y="3006694"/>
              <a:chExt cx="461473" cy="461473"/>
            </a:xfrm>
          </p:grpSpPr>
          <p:sp>
            <p:nvSpPr>
              <p:cNvPr id="57" name="Oval 56">
                <a:extLst>
                  <a:ext uri="{FF2B5EF4-FFF2-40B4-BE49-F238E27FC236}">
                    <a16:creationId xmlns:a16="http://schemas.microsoft.com/office/drawing/2014/main" id="{393964E5-69AB-6DA6-D5CD-73A8D21D7A66}"/>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8AA526B-63F3-196E-6B4E-73936AF3869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3" name="Isosceles Triangle 52">
              <a:extLst>
                <a:ext uri="{FF2B5EF4-FFF2-40B4-BE49-F238E27FC236}">
                  <a16:creationId xmlns:a16="http://schemas.microsoft.com/office/drawing/2014/main" id="{839C89D5-2554-B414-CC77-7F4D6DDCACA0}"/>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6B023547-586B-B8D7-7BE0-52A99D50874E}"/>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55906EF-B05A-614E-3513-5F8BBF73104D}"/>
                </a:ext>
              </a:extLst>
            </p:cNvPr>
            <p:cNvCxnSpPr>
              <a:stCxn id="57" idx="2"/>
              <a:endCxn id="53"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3B2BA7-0033-F785-9150-C1B822EEE5F2}"/>
                </a:ext>
              </a:extLst>
            </p:cNvPr>
            <p:cNvCxnSpPr>
              <a:stCxn id="58" idx="3"/>
              <a:endCxn id="54"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B3FE4B9E-84BA-4F0E-CF34-A1958B355169}"/>
              </a:ext>
            </a:extLst>
          </p:cNvPr>
          <p:cNvGrpSpPr/>
          <p:nvPr/>
        </p:nvGrpSpPr>
        <p:grpSpPr>
          <a:xfrm>
            <a:off x="240762" y="4698942"/>
            <a:ext cx="1452678" cy="823000"/>
            <a:chOff x="7730726" y="3675867"/>
            <a:chExt cx="1452678" cy="823000"/>
          </a:xfrm>
        </p:grpSpPr>
        <p:grpSp>
          <p:nvGrpSpPr>
            <p:cNvPr id="60" name="Group 59">
              <a:extLst>
                <a:ext uri="{FF2B5EF4-FFF2-40B4-BE49-F238E27FC236}">
                  <a16:creationId xmlns:a16="http://schemas.microsoft.com/office/drawing/2014/main" id="{75F47FD4-7B58-A90C-4465-E023E480B004}"/>
                </a:ext>
              </a:extLst>
            </p:cNvPr>
            <p:cNvGrpSpPr/>
            <p:nvPr/>
          </p:nvGrpSpPr>
          <p:grpSpPr>
            <a:xfrm>
              <a:off x="8229716" y="3675867"/>
              <a:ext cx="461473" cy="461473"/>
              <a:chOff x="5202962" y="3006694"/>
              <a:chExt cx="461473" cy="461473"/>
            </a:xfrm>
          </p:grpSpPr>
          <p:sp>
            <p:nvSpPr>
              <p:cNvPr id="65" name="Oval 64">
                <a:extLst>
                  <a:ext uri="{FF2B5EF4-FFF2-40B4-BE49-F238E27FC236}">
                    <a16:creationId xmlns:a16="http://schemas.microsoft.com/office/drawing/2014/main" id="{F4D38A19-0F2F-6AFF-6CE2-77A50C2B032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4D341CA-0EEA-4BBE-A09A-6F1D60EB011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61" name="Isosceles Triangle 60">
              <a:extLst>
                <a:ext uri="{FF2B5EF4-FFF2-40B4-BE49-F238E27FC236}">
                  <a16:creationId xmlns:a16="http://schemas.microsoft.com/office/drawing/2014/main" id="{C04606FB-6483-4494-2274-9C8C4A4A3F84}"/>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CC74A47B-F496-2045-7291-9FBB7CB7AE77}"/>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66FD3B51-68FF-1830-89B3-A33350240B65}"/>
                </a:ext>
              </a:extLst>
            </p:cNvPr>
            <p:cNvCxnSpPr>
              <a:stCxn id="65" idx="2"/>
              <a:endCxn id="61"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4357AF-735E-5513-44A4-E6A2D3E7CDE4}"/>
                </a:ext>
              </a:extLst>
            </p:cNvPr>
            <p:cNvCxnSpPr>
              <a:stCxn id="66" idx="3"/>
              <a:endCxn id="62"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a:extLst>
              <a:ext uri="{FF2B5EF4-FFF2-40B4-BE49-F238E27FC236}">
                <a16:creationId xmlns:a16="http://schemas.microsoft.com/office/drawing/2014/main" id="{6B702C7D-1B54-116A-F894-40EAF03CAD0C}"/>
              </a:ext>
            </a:extLst>
          </p:cNvPr>
          <p:cNvCxnSpPr/>
          <p:nvPr/>
        </p:nvCxnSpPr>
        <p:spPr>
          <a:xfrm>
            <a:off x="3683694" y="3135284"/>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E4EF6028-EB33-0DEB-2CAB-7DF6AB4B38F0}"/>
              </a:ext>
            </a:extLst>
          </p:cNvPr>
          <p:cNvGrpSpPr/>
          <p:nvPr/>
        </p:nvGrpSpPr>
        <p:grpSpPr>
          <a:xfrm>
            <a:off x="6331196" y="3400845"/>
            <a:ext cx="461473" cy="461473"/>
            <a:chOff x="5202962" y="3006694"/>
            <a:chExt cx="461473" cy="461473"/>
          </a:xfrm>
          <a:solidFill>
            <a:srgbClr val="FF0000"/>
          </a:solidFill>
        </p:grpSpPr>
        <p:sp>
          <p:nvSpPr>
            <p:cNvPr id="69" name="Oval 68">
              <a:extLst>
                <a:ext uri="{FF2B5EF4-FFF2-40B4-BE49-F238E27FC236}">
                  <a16:creationId xmlns:a16="http://schemas.microsoft.com/office/drawing/2014/main" id="{590437EA-9356-BF53-FCED-DC1594EBFFC4}"/>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CA830B4-BC07-1C30-3335-0BC2E9BF9A7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71" name="TextBox 70">
            <a:extLst>
              <a:ext uri="{FF2B5EF4-FFF2-40B4-BE49-F238E27FC236}">
                <a16:creationId xmlns:a16="http://schemas.microsoft.com/office/drawing/2014/main" id="{2D484019-D551-7254-A160-45BFD788335B}"/>
              </a:ext>
            </a:extLst>
          </p:cNvPr>
          <p:cNvSpPr txBox="1"/>
          <p:nvPr/>
        </p:nvSpPr>
        <p:spPr>
          <a:xfrm>
            <a:off x="6386175" y="3810791"/>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72" name="Straight Arrow Connector 71">
            <a:extLst>
              <a:ext uri="{FF2B5EF4-FFF2-40B4-BE49-F238E27FC236}">
                <a16:creationId xmlns:a16="http://schemas.microsoft.com/office/drawing/2014/main" id="{2A3B4213-449C-D150-3E42-E07EBF1636DE}"/>
              </a:ext>
            </a:extLst>
          </p:cNvPr>
          <p:cNvCxnSpPr/>
          <p:nvPr/>
        </p:nvCxnSpPr>
        <p:spPr>
          <a:xfrm flipH="1">
            <a:off x="5135848" y="3639748"/>
            <a:ext cx="1195589"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BD547F49-71FB-3DA0-E6D3-3A04F81827F1}"/>
              </a:ext>
            </a:extLst>
          </p:cNvPr>
          <p:cNvGrpSpPr/>
          <p:nvPr/>
        </p:nvGrpSpPr>
        <p:grpSpPr>
          <a:xfrm>
            <a:off x="4920202" y="4067725"/>
            <a:ext cx="461473" cy="461473"/>
            <a:chOff x="5202962" y="3006694"/>
            <a:chExt cx="461473" cy="461473"/>
          </a:xfrm>
          <a:solidFill>
            <a:srgbClr val="FF0000"/>
          </a:solidFill>
        </p:grpSpPr>
        <p:sp>
          <p:nvSpPr>
            <p:cNvPr id="74" name="Oval 73">
              <a:extLst>
                <a:ext uri="{FF2B5EF4-FFF2-40B4-BE49-F238E27FC236}">
                  <a16:creationId xmlns:a16="http://schemas.microsoft.com/office/drawing/2014/main" id="{5F50A2E3-5FA2-FECF-B4C1-4374E35FFED2}"/>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C392983-D97C-6BBD-751F-9CB7FED59D1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76" name="TextBox 75">
            <a:extLst>
              <a:ext uri="{FF2B5EF4-FFF2-40B4-BE49-F238E27FC236}">
                <a16:creationId xmlns:a16="http://schemas.microsoft.com/office/drawing/2014/main" id="{D4D75D15-B0BC-E358-F51C-C2B5B45EEFB2}"/>
              </a:ext>
            </a:extLst>
          </p:cNvPr>
          <p:cNvSpPr txBox="1"/>
          <p:nvPr/>
        </p:nvSpPr>
        <p:spPr>
          <a:xfrm>
            <a:off x="4976550" y="4449779"/>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77" name="Group 76">
            <a:extLst>
              <a:ext uri="{FF2B5EF4-FFF2-40B4-BE49-F238E27FC236}">
                <a16:creationId xmlns:a16="http://schemas.microsoft.com/office/drawing/2014/main" id="{E021E9AC-B8A0-EC19-AAF1-12023F5235D0}"/>
              </a:ext>
            </a:extLst>
          </p:cNvPr>
          <p:cNvGrpSpPr/>
          <p:nvPr/>
        </p:nvGrpSpPr>
        <p:grpSpPr>
          <a:xfrm>
            <a:off x="3523872" y="4706062"/>
            <a:ext cx="1452678" cy="823000"/>
            <a:chOff x="7730726" y="3675867"/>
            <a:chExt cx="1452678" cy="823000"/>
          </a:xfrm>
        </p:grpSpPr>
        <p:grpSp>
          <p:nvGrpSpPr>
            <p:cNvPr id="78" name="Group 77">
              <a:extLst>
                <a:ext uri="{FF2B5EF4-FFF2-40B4-BE49-F238E27FC236}">
                  <a16:creationId xmlns:a16="http://schemas.microsoft.com/office/drawing/2014/main" id="{6BC29850-342D-FF08-343B-28CF9C3343C6}"/>
                </a:ext>
              </a:extLst>
            </p:cNvPr>
            <p:cNvGrpSpPr/>
            <p:nvPr/>
          </p:nvGrpSpPr>
          <p:grpSpPr>
            <a:xfrm>
              <a:off x="8229716" y="3675867"/>
              <a:ext cx="461473" cy="461473"/>
              <a:chOff x="5202962" y="3006694"/>
              <a:chExt cx="461473" cy="461473"/>
            </a:xfrm>
          </p:grpSpPr>
          <p:sp>
            <p:nvSpPr>
              <p:cNvPr id="83" name="Oval 82">
                <a:extLst>
                  <a:ext uri="{FF2B5EF4-FFF2-40B4-BE49-F238E27FC236}">
                    <a16:creationId xmlns:a16="http://schemas.microsoft.com/office/drawing/2014/main" id="{5B7E21F0-83A6-ECED-3034-7E4251B1186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F48B034-D4D3-20BD-4932-DD8B8A04C57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54</a:t>
                </a:r>
              </a:p>
            </p:txBody>
          </p:sp>
        </p:grpSp>
        <p:sp>
          <p:nvSpPr>
            <p:cNvPr id="79" name="Isosceles Triangle 78">
              <a:extLst>
                <a:ext uri="{FF2B5EF4-FFF2-40B4-BE49-F238E27FC236}">
                  <a16:creationId xmlns:a16="http://schemas.microsoft.com/office/drawing/2014/main" id="{9840B1DB-1C36-B13B-CF4F-2F6F84BF78FE}"/>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6A13F7DB-4FD4-92B8-809B-EF0A23455E99}"/>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C6A8F60F-BB4B-2361-C383-B4BAEB850A37}"/>
                </a:ext>
              </a:extLst>
            </p:cNvPr>
            <p:cNvCxnSpPr>
              <a:stCxn id="83" idx="2"/>
              <a:endCxn id="79"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6E783A2-0DE9-9A4E-82F9-B20817DB85B4}"/>
                </a:ext>
              </a:extLst>
            </p:cNvPr>
            <p:cNvCxnSpPr>
              <a:stCxn id="84" idx="3"/>
              <a:endCxn id="80"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a:extLst>
              <a:ext uri="{FF2B5EF4-FFF2-40B4-BE49-F238E27FC236}">
                <a16:creationId xmlns:a16="http://schemas.microsoft.com/office/drawing/2014/main" id="{DC169C9A-2C95-CA95-2A0D-7AC02FD2ECD4}"/>
              </a:ext>
            </a:extLst>
          </p:cNvPr>
          <p:cNvCxnSpPr>
            <a:stCxn id="49" idx="2"/>
            <a:endCxn id="45" idx="0"/>
          </p:cNvCxnSpPr>
          <p:nvPr/>
        </p:nvCxnSpPr>
        <p:spPr>
          <a:xfrm flipH="1">
            <a:off x="4228367" y="4294561"/>
            <a:ext cx="691835" cy="412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8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2" grpId="0"/>
      <p:bldP spid="71"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24B93FC-FFF8-6624-E0C2-F408EAFA24E4}"/>
              </a:ext>
            </a:extLst>
          </p:cNvPr>
          <p:cNvSpPr txBox="1"/>
          <p:nvPr/>
        </p:nvSpPr>
        <p:spPr>
          <a:xfrm>
            <a:off x="3235991" y="1968707"/>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64156C4A-1E26-5710-4523-1E6AE9955F23}"/>
              </a:ext>
            </a:extLst>
          </p:cNvPr>
          <p:cNvSpPr txBox="1"/>
          <p:nvPr/>
        </p:nvSpPr>
        <p:spPr>
          <a:xfrm>
            <a:off x="448938" y="1617071"/>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65     97     28     54</a:t>
            </a:r>
            <a:r>
              <a:rPr lang="en-US" b="1" dirty="0">
                <a:solidFill>
                  <a:srgbClr val="FF0000"/>
                </a:solidFill>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 82    </a:t>
            </a:r>
            <a:r>
              <a:rPr lang="en-US" dirty="0">
                <a:latin typeface="Calisto MT" panose="02040603050505030304" pitchFamily="18" charset="0"/>
              </a:rPr>
              <a:t>29     76     80</a:t>
            </a:r>
          </a:p>
        </p:txBody>
      </p:sp>
      <p:cxnSp>
        <p:nvCxnSpPr>
          <p:cNvPr id="5" name="Straight Arrow Connector 4">
            <a:extLst>
              <a:ext uri="{FF2B5EF4-FFF2-40B4-BE49-F238E27FC236}">
                <a16:creationId xmlns:a16="http://schemas.microsoft.com/office/drawing/2014/main" id="{B48051F5-D2B7-AB4F-4C31-AD057BE4AE7B}"/>
              </a:ext>
            </a:extLst>
          </p:cNvPr>
          <p:cNvCxnSpPr/>
          <p:nvPr/>
        </p:nvCxnSpPr>
        <p:spPr>
          <a:xfrm>
            <a:off x="4872462" y="1430723"/>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6E4F9B9-7DD6-4521-BFB7-F4C596D84FE4}"/>
              </a:ext>
            </a:extLst>
          </p:cNvPr>
          <p:cNvGrpSpPr/>
          <p:nvPr/>
        </p:nvGrpSpPr>
        <p:grpSpPr>
          <a:xfrm>
            <a:off x="3297962" y="2741392"/>
            <a:ext cx="461473" cy="461473"/>
            <a:chOff x="5202962" y="3006694"/>
            <a:chExt cx="461473" cy="461473"/>
          </a:xfrm>
        </p:grpSpPr>
        <p:sp>
          <p:nvSpPr>
            <p:cNvPr id="7" name="Oval 6">
              <a:extLst>
                <a:ext uri="{FF2B5EF4-FFF2-40B4-BE49-F238E27FC236}">
                  <a16:creationId xmlns:a16="http://schemas.microsoft.com/office/drawing/2014/main" id="{609A3645-A933-842A-DD61-4DFED22B11E9}"/>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059A51-63ED-90F1-DF7A-9738787A56B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86D06EA2-0C93-BB2F-21DF-A5C7DEC4DA86}"/>
              </a:ext>
            </a:extLst>
          </p:cNvPr>
          <p:cNvSpPr/>
          <p:nvPr/>
        </p:nvSpPr>
        <p:spPr>
          <a:xfrm>
            <a:off x="872376"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B351B2A3-24A3-E5B8-AFD6-16DB69C9EBE2}"/>
              </a:ext>
            </a:extLst>
          </p:cNvPr>
          <p:cNvSpPr/>
          <p:nvPr/>
        </p:nvSpPr>
        <p:spPr>
          <a:xfrm>
            <a:off x="6451365"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59367F4-B1F4-8991-64E8-CFD465CA3167}"/>
              </a:ext>
            </a:extLst>
          </p:cNvPr>
          <p:cNvCxnSpPr>
            <a:stCxn id="7" idx="3"/>
            <a:endCxn id="9" idx="0"/>
          </p:cNvCxnSpPr>
          <p:nvPr/>
        </p:nvCxnSpPr>
        <p:spPr>
          <a:xfrm flipH="1">
            <a:off x="976464" y="3135284"/>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34D147-A14F-8E37-0CC8-853A1862E2EF}"/>
              </a:ext>
            </a:extLst>
          </p:cNvPr>
          <p:cNvCxnSpPr>
            <a:stCxn id="7" idx="5"/>
            <a:endCxn id="10" idx="0"/>
          </p:cNvCxnSpPr>
          <p:nvPr/>
        </p:nvCxnSpPr>
        <p:spPr>
          <a:xfrm>
            <a:off x="3691854" y="3135284"/>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E2EF947-0521-20B8-85E5-641AFB1DAB1E}"/>
              </a:ext>
            </a:extLst>
          </p:cNvPr>
          <p:cNvGrpSpPr/>
          <p:nvPr/>
        </p:nvGrpSpPr>
        <p:grpSpPr>
          <a:xfrm>
            <a:off x="745727" y="3410566"/>
            <a:ext cx="461473" cy="461473"/>
            <a:chOff x="5202962" y="3006694"/>
            <a:chExt cx="461473" cy="461473"/>
          </a:xfrm>
        </p:grpSpPr>
        <p:sp>
          <p:nvSpPr>
            <p:cNvPr id="14" name="Oval 13">
              <a:extLst>
                <a:ext uri="{FF2B5EF4-FFF2-40B4-BE49-F238E27FC236}">
                  <a16:creationId xmlns:a16="http://schemas.microsoft.com/office/drawing/2014/main" id="{0BE87045-F9E2-5CAC-9D7A-2A93C62EC68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9D5C0DC-C89A-5827-BA9B-4B2F3C2F74D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E84F6927-AE7A-0C4B-8E76-2BC29EE037BD}"/>
              </a:ext>
            </a:extLst>
          </p:cNvPr>
          <p:cNvSpPr/>
          <p:nvPr/>
        </p:nvSpPr>
        <p:spPr>
          <a:xfrm>
            <a:off x="246737"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63B22BC-75B3-D63D-114C-D4C486F95F2C}"/>
              </a:ext>
            </a:extLst>
          </p:cNvPr>
          <p:cNvSpPr/>
          <p:nvPr/>
        </p:nvSpPr>
        <p:spPr>
          <a:xfrm>
            <a:off x="1491239"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86B2812-6764-6BAF-B318-89FC9B4ADFB6}"/>
              </a:ext>
            </a:extLst>
          </p:cNvPr>
          <p:cNvCxnSpPr>
            <a:stCxn id="14" idx="2"/>
            <a:endCxn id="16" idx="0"/>
          </p:cNvCxnSpPr>
          <p:nvPr/>
        </p:nvCxnSpPr>
        <p:spPr>
          <a:xfrm flipH="1">
            <a:off x="350825" y="3641303"/>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950186-49FE-476E-8FD1-E4CBCF286ABE}"/>
              </a:ext>
            </a:extLst>
          </p:cNvPr>
          <p:cNvCxnSpPr>
            <a:stCxn id="15" idx="3"/>
            <a:endCxn id="17" idx="0"/>
          </p:cNvCxnSpPr>
          <p:nvPr/>
        </p:nvCxnSpPr>
        <p:spPr>
          <a:xfrm>
            <a:off x="1187277" y="3641302"/>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A4A2F98-D9AF-E29D-BB71-959FFA90C30C}"/>
              </a:ext>
            </a:extLst>
          </p:cNvPr>
          <p:cNvCxnSpPr>
            <a:stCxn id="21" idx="2"/>
          </p:cNvCxnSpPr>
          <p:nvPr/>
        </p:nvCxnSpPr>
        <p:spPr>
          <a:xfrm flipH="1">
            <a:off x="3528699" y="2338039"/>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7DC385F-DADF-CE69-8A61-7866FC7C6450}"/>
              </a:ext>
            </a:extLst>
          </p:cNvPr>
          <p:cNvGrpSpPr/>
          <p:nvPr/>
        </p:nvGrpSpPr>
        <p:grpSpPr>
          <a:xfrm>
            <a:off x="3297962" y="2745519"/>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B29B01F7-B3A1-EEFD-BBAD-AA1887931F02}"/>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120FAF0-8F33-CC97-A3B4-77FFBFB2C71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C552D1BE-815D-0A0F-E53A-3C927788F2D2}"/>
              </a:ext>
            </a:extLst>
          </p:cNvPr>
          <p:cNvSpPr txBox="1"/>
          <p:nvPr/>
        </p:nvSpPr>
        <p:spPr>
          <a:xfrm>
            <a:off x="3345140" y="3181354"/>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6B703A33-B194-39B9-7936-53D78DD57D3C}"/>
              </a:ext>
            </a:extLst>
          </p:cNvPr>
          <p:cNvGrpSpPr/>
          <p:nvPr/>
        </p:nvGrpSpPr>
        <p:grpSpPr>
          <a:xfrm>
            <a:off x="867022" y="4054103"/>
            <a:ext cx="1452678" cy="823000"/>
            <a:chOff x="7730726" y="3675867"/>
            <a:chExt cx="1452678" cy="823000"/>
          </a:xfrm>
        </p:grpSpPr>
        <p:grpSp>
          <p:nvGrpSpPr>
            <p:cNvPr id="27" name="Group 26">
              <a:extLst>
                <a:ext uri="{FF2B5EF4-FFF2-40B4-BE49-F238E27FC236}">
                  <a16:creationId xmlns:a16="http://schemas.microsoft.com/office/drawing/2014/main" id="{31565697-32A8-22A4-A437-C4347E4FC8CE}"/>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65D1A6FF-DCCA-2922-296D-965C046C89A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80CCB5D-8C87-519C-2D98-012070508B6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4606EB50-19A7-DA0A-B82A-39C5A554CDA4}"/>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B000785B-6586-FDA0-726B-1CFAA49F5277}"/>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FCB96126-9312-5C22-44F6-AEFD7744DDA7}"/>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450E53-DE65-187C-7ED2-1BCA7A39C1DB}"/>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99068F7-DC6B-C258-1D00-CB033EBF9871}"/>
              </a:ext>
            </a:extLst>
          </p:cNvPr>
          <p:cNvGrpSpPr/>
          <p:nvPr/>
        </p:nvGrpSpPr>
        <p:grpSpPr>
          <a:xfrm>
            <a:off x="5025039" y="3410565"/>
            <a:ext cx="3465433" cy="823001"/>
            <a:chOff x="6930039" y="3675867"/>
            <a:chExt cx="3465433" cy="823001"/>
          </a:xfrm>
        </p:grpSpPr>
        <p:grpSp>
          <p:nvGrpSpPr>
            <p:cNvPr id="35" name="Group 34">
              <a:extLst>
                <a:ext uri="{FF2B5EF4-FFF2-40B4-BE49-F238E27FC236}">
                  <a16:creationId xmlns:a16="http://schemas.microsoft.com/office/drawing/2014/main" id="{6E02D85D-7F9D-B133-3C3D-836382CE0645}"/>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65579E26-CD7E-4F2A-D1B0-B22C359E4271}"/>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E1B475A-6D76-6831-8C3B-B8CEE0FF9D6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6D0F3C19-4B15-4C54-00B6-F6C86DD8D418}"/>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B3CFA843-7B7E-0465-B67E-B0B491180B43}"/>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346A129-8772-151A-1BD6-9FF4DCF7F22E}"/>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6799D4-D3EF-A0B2-0068-B1D31680F2A7}"/>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562F3BF-BAE7-DC9C-E468-881E1BAF5D46}"/>
              </a:ext>
            </a:extLst>
          </p:cNvPr>
          <p:cNvGrpSpPr/>
          <p:nvPr/>
        </p:nvGrpSpPr>
        <p:grpSpPr>
          <a:xfrm>
            <a:off x="4124279" y="4063824"/>
            <a:ext cx="2206917" cy="823000"/>
            <a:chOff x="6480105" y="5052674"/>
            <a:chExt cx="2206917" cy="823000"/>
          </a:xfrm>
        </p:grpSpPr>
        <p:grpSp>
          <p:nvGrpSpPr>
            <p:cNvPr id="43" name="Group 42">
              <a:extLst>
                <a:ext uri="{FF2B5EF4-FFF2-40B4-BE49-F238E27FC236}">
                  <a16:creationId xmlns:a16="http://schemas.microsoft.com/office/drawing/2014/main" id="{E85426F2-402C-0E5D-D894-2D1FBE7FBBBF}"/>
                </a:ext>
              </a:extLst>
            </p:cNvPr>
            <p:cNvGrpSpPr/>
            <p:nvPr/>
          </p:nvGrpSpPr>
          <p:grpSpPr>
            <a:xfrm>
              <a:off x="7276028" y="5052674"/>
              <a:ext cx="461473" cy="461473"/>
              <a:chOff x="5202962" y="3006694"/>
              <a:chExt cx="461473" cy="461473"/>
            </a:xfrm>
          </p:grpSpPr>
          <p:sp>
            <p:nvSpPr>
              <p:cNvPr id="48" name="Oval 47">
                <a:extLst>
                  <a:ext uri="{FF2B5EF4-FFF2-40B4-BE49-F238E27FC236}">
                    <a16:creationId xmlns:a16="http://schemas.microsoft.com/office/drawing/2014/main" id="{D9066C50-2482-C114-6366-47092B771D51}"/>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880A5BF7-8E34-4D39-B3B7-EDEB120A032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4" name="Isosceles Triangle 43">
              <a:extLst>
                <a:ext uri="{FF2B5EF4-FFF2-40B4-BE49-F238E27FC236}">
                  <a16:creationId xmlns:a16="http://schemas.microsoft.com/office/drawing/2014/main" id="{D2F3B5E0-0DA6-5AA9-9B77-47D044D77223}"/>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9C36DAC0-137D-3AF6-95CD-7CC55038C7F7}"/>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BC2E9F0B-1F47-E673-BF9D-20F02D03A28F}"/>
                </a:ext>
              </a:extLst>
            </p:cNvPr>
            <p:cNvCxnSpPr>
              <a:stCxn id="48" idx="2"/>
              <a:endCxn id="44"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227BB7-D9FF-854E-E8A2-0280BFB26E9C}"/>
                </a:ext>
              </a:extLst>
            </p:cNvPr>
            <p:cNvCxnSpPr>
              <a:stCxn id="49" idx="3"/>
              <a:endCxn id="45"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A8C2336-35AE-3E0F-E75A-7AF48F208672}"/>
              </a:ext>
            </a:extLst>
          </p:cNvPr>
          <p:cNvGrpSpPr/>
          <p:nvPr/>
        </p:nvGrpSpPr>
        <p:grpSpPr>
          <a:xfrm>
            <a:off x="7660045" y="4067726"/>
            <a:ext cx="1452678" cy="823000"/>
            <a:chOff x="7730726" y="3675867"/>
            <a:chExt cx="1452678" cy="823000"/>
          </a:xfrm>
        </p:grpSpPr>
        <p:grpSp>
          <p:nvGrpSpPr>
            <p:cNvPr id="51" name="Group 50">
              <a:extLst>
                <a:ext uri="{FF2B5EF4-FFF2-40B4-BE49-F238E27FC236}">
                  <a16:creationId xmlns:a16="http://schemas.microsoft.com/office/drawing/2014/main" id="{D19C79DF-6956-C4DC-DF60-34B5AED85438}"/>
                </a:ext>
              </a:extLst>
            </p:cNvPr>
            <p:cNvGrpSpPr/>
            <p:nvPr/>
          </p:nvGrpSpPr>
          <p:grpSpPr>
            <a:xfrm>
              <a:off x="8229716" y="3675867"/>
              <a:ext cx="461473" cy="461473"/>
              <a:chOff x="5202962" y="3006694"/>
              <a:chExt cx="461473" cy="461473"/>
            </a:xfrm>
          </p:grpSpPr>
          <p:sp>
            <p:nvSpPr>
              <p:cNvPr id="56" name="Oval 55">
                <a:extLst>
                  <a:ext uri="{FF2B5EF4-FFF2-40B4-BE49-F238E27FC236}">
                    <a16:creationId xmlns:a16="http://schemas.microsoft.com/office/drawing/2014/main" id="{AA60F072-06F7-FAFB-3898-1B5F23B663F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61FB64A-81F4-DE98-F725-013035BA840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2" name="Isosceles Triangle 51">
              <a:extLst>
                <a:ext uri="{FF2B5EF4-FFF2-40B4-BE49-F238E27FC236}">
                  <a16:creationId xmlns:a16="http://schemas.microsoft.com/office/drawing/2014/main" id="{094443E0-226D-2C92-F10E-17AA1263CBE1}"/>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1267089-5A26-F974-BC06-204954E38B0F}"/>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D4E87DA7-7251-9A99-E189-08553FCC7144}"/>
                </a:ext>
              </a:extLst>
            </p:cNvPr>
            <p:cNvCxnSpPr>
              <a:stCxn id="56" idx="2"/>
              <a:endCxn id="5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77A5AB9-5165-695B-8726-20734A0DA3AD}"/>
                </a:ext>
              </a:extLst>
            </p:cNvPr>
            <p:cNvCxnSpPr>
              <a:stCxn id="57" idx="3"/>
              <a:endCxn id="5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50FC12B-0EED-91F7-05EF-307290A28269}"/>
              </a:ext>
            </a:extLst>
          </p:cNvPr>
          <p:cNvGrpSpPr/>
          <p:nvPr/>
        </p:nvGrpSpPr>
        <p:grpSpPr>
          <a:xfrm>
            <a:off x="240762" y="4698942"/>
            <a:ext cx="1452678" cy="823000"/>
            <a:chOff x="7730726" y="3675867"/>
            <a:chExt cx="1452678" cy="823000"/>
          </a:xfrm>
        </p:grpSpPr>
        <p:grpSp>
          <p:nvGrpSpPr>
            <p:cNvPr id="59" name="Group 58">
              <a:extLst>
                <a:ext uri="{FF2B5EF4-FFF2-40B4-BE49-F238E27FC236}">
                  <a16:creationId xmlns:a16="http://schemas.microsoft.com/office/drawing/2014/main" id="{386A3F3A-38A9-1866-F0C1-F0160FD4F1F6}"/>
                </a:ext>
              </a:extLst>
            </p:cNvPr>
            <p:cNvGrpSpPr/>
            <p:nvPr/>
          </p:nvGrpSpPr>
          <p:grpSpPr>
            <a:xfrm>
              <a:off x="8229716" y="3675867"/>
              <a:ext cx="461473" cy="461473"/>
              <a:chOff x="5202962" y="3006694"/>
              <a:chExt cx="461473" cy="461473"/>
            </a:xfrm>
          </p:grpSpPr>
          <p:sp>
            <p:nvSpPr>
              <p:cNvPr id="64" name="Oval 63">
                <a:extLst>
                  <a:ext uri="{FF2B5EF4-FFF2-40B4-BE49-F238E27FC236}">
                    <a16:creationId xmlns:a16="http://schemas.microsoft.com/office/drawing/2014/main" id="{A7CC38D0-9EB0-2BA2-6104-ADF0127C745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D9CFDBD-F49C-01C3-7C23-387E746C37C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60" name="Isosceles Triangle 59">
              <a:extLst>
                <a:ext uri="{FF2B5EF4-FFF2-40B4-BE49-F238E27FC236}">
                  <a16:creationId xmlns:a16="http://schemas.microsoft.com/office/drawing/2014/main" id="{A68109E3-F289-B782-4B8E-F512E5766BC8}"/>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CE95FADE-EFD6-4D3C-4671-4BF28E0AA6B4}"/>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17462C11-1AC5-FE36-3AEF-35F67F70F74A}"/>
                </a:ext>
              </a:extLst>
            </p:cNvPr>
            <p:cNvCxnSpPr>
              <a:stCxn id="64" idx="2"/>
              <a:endCxn id="60"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7E4C42-87F5-C497-E04E-57842AA230BC}"/>
                </a:ext>
              </a:extLst>
            </p:cNvPr>
            <p:cNvCxnSpPr>
              <a:stCxn id="65" idx="3"/>
              <a:endCxn id="61"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D90425D9-10EB-AB70-241C-6688E2407376}"/>
              </a:ext>
            </a:extLst>
          </p:cNvPr>
          <p:cNvCxnSpPr/>
          <p:nvPr/>
        </p:nvCxnSpPr>
        <p:spPr>
          <a:xfrm>
            <a:off x="3683694" y="3135284"/>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AFC78AB-8FD5-3C7D-9C54-A0D2F9EFE461}"/>
              </a:ext>
            </a:extLst>
          </p:cNvPr>
          <p:cNvGrpSpPr/>
          <p:nvPr/>
        </p:nvGrpSpPr>
        <p:grpSpPr>
          <a:xfrm>
            <a:off x="6331196" y="3400845"/>
            <a:ext cx="461473" cy="461473"/>
            <a:chOff x="5202962" y="3006694"/>
            <a:chExt cx="461473" cy="461473"/>
          </a:xfrm>
          <a:solidFill>
            <a:srgbClr val="FF0000"/>
          </a:solidFill>
        </p:grpSpPr>
        <p:sp>
          <p:nvSpPr>
            <p:cNvPr id="68" name="Oval 67">
              <a:extLst>
                <a:ext uri="{FF2B5EF4-FFF2-40B4-BE49-F238E27FC236}">
                  <a16:creationId xmlns:a16="http://schemas.microsoft.com/office/drawing/2014/main" id="{634EF97D-573F-FA98-799A-419F72E486C1}"/>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027EB7E-8AAD-ED4F-09C1-6E918631441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70" name="TextBox 69">
            <a:extLst>
              <a:ext uri="{FF2B5EF4-FFF2-40B4-BE49-F238E27FC236}">
                <a16:creationId xmlns:a16="http://schemas.microsoft.com/office/drawing/2014/main" id="{189EF5A0-E6B3-9756-2517-0DB62D137B8D}"/>
              </a:ext>
            </a:extLst>
          </p:cNvPr>
          <p:cNvSpPr txBox="1"/>
          <p:nvPr/>
        </p:nvSpPr>
        <p:spPr>
          <a:xfrm>
            <a:off x="6386175" y="3810791"/>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71" name="Straight Arrow Connector 70">
            <a:extLst>
              <a:ext uri="{FF2B5EF4-FFF2-40B4-BE49-F238E27FC236}">
                <a16:creationId xmlns:a16="http://schemas.microsoft.com/office/drawing/2014/main" id="{E647E165-EF22-35D5-FA82-661D38523C28}"/>
              </a:ext>
            </a:extLst>
          </p:cNvPr>
          <p:cNvCxnSpPr/>
          <p:nvPr/>
        </p:nvCxnSpPr>
        <p:spPr>
          <a:xfrm flipH="1">
            <a:off x="5135848" y="3639748"/>
            <a:ext cx="1195589"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D9E8476-8EAD-5428-C7CB-DFB53DEF6FAD}"/>
              </a:ext>
            </a:extLst>
          </p:cNvPr>
          <p:cNvGrpSpPr/>
          <p:nvPr/>
        </p:nvGrpSpPr>
        <p:grpSpPr>
          <a:xfrm>
            <a:off x="4920202" y="4067725"/>
            <a:ext cx="461473" cy="461473"/>
            <a:chOff x="5202962" y="3006694"/>
            <a:chExt cx="461473" cy="461473"/>
          </a:xfrm>
          <a:solidFill>
            <a:srgbClr val="FF0000"/>
          </a:solidFill>
        </p:grpSpPr>
        <p:sp>
          <p:nvSpPr>
            <p:cNvPr id="73" name="Oval 72">
              <a:extLst>
                <a:ext uri="{FF2B5EF4-FFF2-40B4-BE49-F238E27FC236}">
                  <a16:creationId xmlns:a16="http://schemas.microsoft.com/office/drawing/2014/main" id="{AC34FE4D-EA50-F20F-1A93-79CBD78CF483}"/>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D2D40F88-66E2-B222-842C-B533BDFF857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75" name="TextBox 74">
            <a:extLst>
              <a:ext uri="{FF2B5EF4-FFF2-40B4-BE49-F238E27FC236}">
                <a16:creationId xmlns:a16="http://schemas.microsoft.com/office/drawing/2014/main" id="{9662C441-369F-051A-BDD8-8284CC7C3C5B}"/>
              </a:ext>
            </a:extLst>
          </p:cNvPr>
          <p:cNvSpPr txBox="1"/>
          <p:nvPr/>
        </p:nvSpPr>
        <p:spPr>
          <a:xfrm>
            <a:off x="4976550" y="4449779"/>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76" name="Group 75">
            <a:extLst>
              <a:ext uri="{FF2B5EF4-FFF2-40B4-BE49-F238E27FC236}">
                <a16:creationId xmlns:a16="http://schemas.microsoft.com/office/drawing/2014/main" id="{2192E3F1-A243-0B3B-BB58-694F4F2D61DD}"/>
              </a:ext>
            </a:extLst>
          </p:cNvPr>
          <p:cNvGrpSpPr/>
          <p:nvPr/>
        </p:nvGrpSpPr>
        <p:grpSpPr>
          <a:xfrm>
            <a:off x="3523872" y="4706062"/>
            <a:ext cx="1452678" cy="823000"/>
            <a:chOff x="7730726" y="3675867"/>
            <a:chExt cx="1452678" cy="823000"/>
          </a:xfrm>
        </p:grpSpPr>
        <p:grpSp>
          <p:nvGrpSpPr>
            <p:cNvPr id="77" name="Group 76">
              <a:extLst>
                <a:ext uri="{FF2B5EF4-FFF2-40B4-BE49-F238E27FC236}">
                  <a16:creationId xmlns:a16="http://schemas.microsoft.com/office/drawing/2014/main" id="{F8683A35-FA4B-D995-024E-939F2E3D3291}"/>
                </a:ext>
              </a:extLst>
            </p:cNvPr>
            <p:cNvGrpSpPr/>
            <p:nvPr/>
          </p:nvGrpSpPr>
          <p:grpSpPr>
            <a:xfrm>
              <a:off x="8229716" y="3675867"/>
              <a:ext cx="461473" cy="461473"/>
              <a:chOff x="5202962" y="3006694"/>
              <a:chExt cx="461473" cy="461473"/>
            </a:xfrm>
          </p:grpSpPr>
          <p:sp>
            <p:nvSpPr>
              <p:cNvPr id="82" name="Oval 81">
                <a:extLst>
                  <a:ext uri="{FF2B5EF4-FFF2-40B4-BE49-F238E27FC236}">
                    <a16:creationId xmlns:a16="http://schemas.microsoft.com/office/drawing/2014/main" id="{48BFC4CB-96E9-8DCD-2368-C977D96F16B7}"/>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721D2E6-ABF7-38F3-88EC-5C0D6653DC8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54</a:t>
                </a:r>
              </a:p>
            </p:txBody>
          </p:sp>
        </p:grpSp>
        <p:sp>
          <p:nvSpPr>
            <p:cNvPr id="78" name="Isosceles Triangle 77">
              <a:extLst>
                <a:ext uri="{FF2B5EF4-FFF2-40B4-BE49-F238E27FC236}">
                  <a16:creationId xmlns:a16="http://schemas.microsoft.com/office/drawing/2014/main" id="{3938305D-B731-4DE2-604D-B5843C71520C}"/>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66F14333-EF01-3F88-73CD-DE7339F5B264}"/>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F0BAC244-4E5D-9AE9-38CC-1033E51C3751}"/>
                </a:ext>
              </a:extLst>
            </p:cNvPr>
            <p:cNvCxnSpPr>
              <a:stCxn id="82" idx="2"/>
              <a:endCxn id="7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0220CE-CD8A-5C8B-F621-64507B8BE916}"/>
                </a:ext>
              </a:extLst>
            </p:cNvPr>
            <p:cNvCxnSpPr>
              <a:stCxn id="83" idx="3"/>
              <a:endCxn id="7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33D6F536-9DC7-1673-42E2-D14EA15C27C4}"/>
              </a:ext>
            </a:extLst>
          </p:cNvPr>
          <p:cNvGrpSpPr/>
          <p:nvPr/>
        </p:nvGrpSpPr>
        <p:grpSpPr>
          <a:xfrm>
            <a:off x="5506629" y="4706062"/>
            <a:ext cx="1452678" cy="823000"/>
            <a:chOff x="7730726" y="3675867"/>
            <a:chExt cx="1452678" cy="823000"/>
          </a:xfrm>
        </p:grpSpPr>
        <p:grpSp>
          <p:nvGrpSpPr>
            <p:cNvPr id="85" name="Group 84">
              <a:extLst>
                <a:ext uri="{FF2B5EF4-FFF2-40B4-BE49-F238E27FC236}">
                  <a16:creationId xmlns:a16="http://schemas.microsoft.com/office/drawing/2014/main" id="{E6D7A675-F2D9-7C33-A474-6B241D2D000E}"/>
                </a:ext>
              </a:extLst>
            </p:cNvPr>
            <p:cNvGrpSpPr/>
            <p:nvPr/>
          </p:nvGrpSpPr>
          <p:grpSpPr>
            <a:xfrm>
              <a:off x="8229716" y="3675867"/>
              <a:ext cx="461473" cy="461473"/>
              <a:chOff x="5202962" y="3006694"/>
              <a:chExt cx="461473" cy="461473"/>
            </a:xfrm>
          </p:grpSpPr>
          <p:sp>
            <p:nvSpPr>
              <p:cNvPr id="90" name="Oval 89">
                <a:extLst>
                  <a:ext uri="{FF2B5EF4-FFF2-40B4-BE49-F238E27FC236}">
                    <a16:creationId xmlns:a16="http://schemas.microsoft.com/office/drawing/2014/main" id="{4AEE7C90-B73C-0F60-BD8A-9FB6B0F742C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66E3C94-EC74-2C3B-4B1F-6A043C65AF8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86" name="Isosceles Triangle 85">
              <a:extLst>
                <a:ext uri="{FF2B5EF4-FFF2-40B4-BE49-F238E27FC236}">
                  <a16:creationId xmlns:a16="http://schemas.microsoft.com/office/drawing/2014/main" id="{7DA970F6-311D-1B3B-BB89-E3CE3131CFA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76752D1-4ABA-D344-6578-CC4A69158D45}"/>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4A2E6221-B0D9-0A64-8725-2A2AE9AD8DFA}"/>
                </a:ext>
              </a:extLst>
            </p:cNvPr>
            <p:cNvCxnSpPr>
              <a:stCxn id="90" idx="2"/>
              <a:endCxn id="86"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ACB6E4-1EDD-DFB6-6918-08E8D78833AA}"/>
                </a:ext>
              </a:extLst>
            </p:cNvPr>
            <p:cNvCxnSpPr>
              <a:stCxn id="91" idx="3"/>
              <a:endCxn id="87"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BD091180-2CAE-58D8-9288-47A1F0229A55}"/>
              </a:ext>
            </a:extLst>
          </p:cNvPr>
          <p:cNvCxnSpPr>
            <a:stCxn id="73" idx="6"/>
            <a:endCxn id="45" idx="0"/>
          </p:cNvCxnSpPr>
          <p:nvPr/>
        </p:nvCxnSpPr>
        <p:spPr>
          <a:xfrm>
            <a:off x="5381675" y="4298462"/>
            <a:ext cx="845433" cy="3991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49A9DF8-426D-76A0-AC1C-B34EA9CEDD52}"/>
              </a:ext>
            </a:extLst>
          </p:cNvPr>
          <p:cNvSpPr txBox="1"/>
          <p:nvPr/>
        </p:nvSpPr>
        <p:spPr>
          <a:xfrm>
            <a:off x="6489938" y="4629021"/>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spTree>
    <p:extLst>
      <p:ext uri="{BB962C8B-B14F-4D97-AF65-F5344CB8AC3E}">
        <p14:creationId xmlns:p14="http://schemas.microsoft.com/office/powerpoint/2010/main" val="238116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0" grpId="0"/>
      <p:bldP spid="75" grpId="0"/>
      <p:bldP spid="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4DCEE11-5EC3-FC79-4D2C-D6D392C77505}"/>
              </a:ext>
            </a:extLst>
          </p:cNvPr>
          <p:cNvSpPr txBox="1"/>
          <p:nvPr/>
        </p:nvSpPr>
        <p:spPr>
          <a:xfrm>
            <a:off x="3235456" y="1968707"/>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343285C4-6108-5714-92E8-2FDAE9D2D8C2}"/>
              </a:ext>
            </a:extLst>
          </p:cNvPr>
          <p:cNvSpPr txBox="1"/>
          <p:nvPr/>
        </p:nvSpPr>
        <p:spPr>
          <a:xfrm>
            <a:off x="448403" y="1597896"/>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65     97     28     54</a:t>
            </a:r>
            <a:r>
              <a:rPr lang="en-US" b="1" dirty="0">
                <a:solidFill>
                  <a:srgbClr val="FF0000"/>
                </a:solidFill>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 </a:t>
            </a:r>
            <a:r>
              <a:rPr lang="en-US" dirty="0">
                <a:latin typeface="Calisto MT" panose="02040603050505030304" pitchFamily="18" charset="0"/>
              </a:rPr>
              <a:t>82</a:t>
            </a:r>
            <a:r>
              <a:rPr lang="en-US" b="1" dirty="0">
                <a:solidFill>
                  <a:srgbClr val="FF0000"/>
                </a:solidFill>
                <a:latin typeface="Calisto MT" panose="02040603050505030304" pitchFamily="18" charset="0"/>
              </a:rPr>
              <a:t>    29 </a:t>
            </a:r>
            <a:r>
              <a:rPr lang="en-US" dirty="0">
                <a:latin typeface="Calisto MT" panose="02040603050505030304" pitchFamily="18" charset="0"/>
              </a:rPr>
              <a:t>    76     80</a:t>
            </a:r>
          </a:p>
        </p:txBody>
      </p:sp>
      <p:cxnSp>
        <p:nvCxnSpPr>
          <p:cNvPr id="5" name="Straight Arrow Connector 4">
            <a:extLst>
              <a:ext uri="{FF2B5EF4-FFF2-40B4-BE49-F238E27FC236}">
                <a16:creationId xmlns:a16="http://schemas.microsoft.com/office/drawing/2014/main" id="{B6D06BC6-8C06-E5E3-FE80-7360A94D4EA5}"/>
              </a:ext>
            </a:extLst>
          </p:cNvPr>
          <p:cNvCxnSpPr/>
          <p:nvPr/>
        </p:nvCxnSpPr>
        <p:spPr>
          <a:xfrm>
            <a:off x="5361217" y="1439799"/>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023F4F1-FC4D-3B77-0A15-CCE7E009939C}"/>
              </a:ext>
            </a:extLst>
          </p:cNvPr>
          <p:cNvGrpSpPr/>
          <p:nvPr/>
        </p:nvGrpSpPr>
        <p:grpSpPr>
          <a:xfrm>
            <a:off x="3297427" y="2741392"/>
            <a:ext cx="461473" cy="461473"/>
            <a:chOff x="5202962" y="3006694"/>
            <a:chExt cx="461473" cy="461473"/>
          </a:xfrm>
        </p:grpSpPr>
        <p:sp>
          <p:nvSpPr>
            <p:cNvPr id="7" name="Oval 6">
              <a:extLst>
                <a:ext uri="{FF2B5EF4-FFF2-40B4-BE49-F238E27FC236}">
                  <a16:creationId xmlns:a16="http://schemas.microsoft.com/office/drawing/2014/main" id="{40CB1EFB-BB23-A8AC-FA71-10EEDCC351A6}"/>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3C1DB4-1416-51D5-258C-6172410B7FC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B367BC4E-C396-FCCB-0E64-52563CD53BA4}"/>
              </a:ext>
            </a:extLst>
          </p:cNvPr>
          <p:cNvSpPr/>
          <p:nvPr/>
        </p:nvSpPr>
        <p:spPr>
          <a:xfrm>
            <a:off x="871841"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4F7E234-4320-E782-2091-823C9D8F823B}"/>
              </a:ext>
            </a:extLst>
          </p:cNvPr>
          <p:cNvSpPr/>
          <p:nvPr/>
        </p:nvSpPr>
        <p:spPr>
          <a:xfrm>
            <a:off x="6450830" y="340084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7D9B36-3A2A-6C45-EF82-EEFFC5B891CB}"/>
              </a:ext>
            </a:extLst>
          </p:cNvPr>
          <p:cNvCxnSpPr>
            <a:stCxn id="7" idx="3"/>
            <a:endCxn id="9" idx="0"/>
          </p:cNvCxnSpPr>
          <p:nvPr/>
        </p:nvCxnSpPr>
        <p:spPr>
          <a:xfrm flipH="1">
            <a:off x="975929" y="3135284"/>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2809B9-B3DF-78A4-C5BA-D48FA2908479}"/>
              </a:ext>
            </a:extLst>
          </p:cNvPr>
          <p:cNvCxnSpPr>
            <a:stCxn id="7" idx="5"/>
            <a:endCxn id="10" idx="0"/>
          </p:cNvCxnSpPr>
          <p:nvPr/>
        </p:nvCxnSpPr>
        <p:spPr>
          <a:xfrm>
            <a:off x="3691319" y="3135284"/>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4C2A7D1-40F8-5469-4AA4-14C1194AA562}"/>
              </a:ext>
            </a:extLst>
          </p:cNvPr>
          <p:cNvGrpSpPr/>
          <p:nvPr/>
        </p:nvGrpSpPr>
        <p:grpSpPr>
          <a:xfrm>
            <a:off x="745192" y="3410566"/>
            <a:ext cx="461473" cy="461473"/>
            <a:chOff x="5202962" y="3006694"/>
            <a:chExt cx="461473" cy="461473"/>
          </a:xfrm>
        </p:grpSpPr>
        <p:sp>
          <p:nvSpPr>
            <p:cNvPr id="14" name="Oval 13">
              <a:extLst>
                <a:ext uri="{FF2B5EF4-FFF2-40B4-BE49-F238E27FC236}">
                  <a16:creationId xmlns:a16="http://schemas.microsoft.com/office/drawing/2014/main" id="{78C6757E-A005-5334-1077-82C6619C5D5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8D6D895-4E73-B5B4-CF6D-06B887892C1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AA888F3A-59BE-6FF8-39DB-4B01631DE7CE}"/>
              </a:ext>
            </a:extLst>
          </p:cNvPr>
          <p:cNvSpPr/>
          <p:nvPr/>
        </p:nvSpPr>
        <p:spPr>
          <a:xfrm>
            <a:off x="246202"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86076C6E-16A2-1926-C82E-1BB27E8C359F}"/>
              </a:ext>
            </a:extLst>
          </p:cNvPr>
          <p:cNvSpPr/>
          <p:nvPr/>
        </p:nvSpPr>
        <p:spPr>
          <a:xfrm>
            <a:off x="1490704" y="4054104"/>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7609FA5-F87F-B2C7-761E-38FBFBE5B462}"/>
              </a:ext>
            </a:extLst>
          </p:cNvPr>
          <p:cNvCxnSpPr>
            <a:stCxn id="14" idx="2"/>
            <a:endCxn id="16" idx="0"/>
          </p:cNvCxnSpPr>
          <p:nvPr/>
        </p:nvCxnSpPr>
        <p:spPr>
          <a:xfrm flipH="1">
            <a:off x="350290" y="3641303"/>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2EE610-6E12-EA69-FE18-B63C51777050}"/>
              </a:ext>
            </a:extLst>
          </p:cNvPr>
          <p:cNvCxnSpPr>
            <a:stCxn id="15" idx="3"/>
            <a:endCxn id="17" idx="0"/>
          </p:cNvCxnSpPr>
          <p:nvPr/>
        </p:nvCxnSpPr>
        <p:spPr>
          <a:xfrm>
            <a:off x="1186742" y="3641302"/>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844AF28-2CD1-BAE9-FF00-57668983CA1D}"/>
              </a:ext>
            </a:extLst>
          </p:cNvPr>
          <p:cNvCxnSpPr>
            <a:stCxn id="21" idx="2"/>
          </p:cNvCxnSpPr>
          <p:nvPr/>
        </p:nvCxnSpPr>
        <p:spPr>
          <a:xfrm flipH="1">
            <a:off x="3528164" y="2338039"/>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4D2DC53-9EB2-B3AB-8B9A-B2B0B714F97B}"/>
              </a:ext>
            </a:extLst>
          </p:cNvPr>
          <p:cNvGrpSpPr/>
          <p:nvPr/>
        </p:nvGrpSpPr>
        <p:grpSpPr>
          <a:xfrm>
            <a:off x="3297427" y="2745519"/>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BAEDD2DB-581E-4B9F-D6C3-63DB07AEAE59}"/>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A83C77A-9364-24E1-B498-47515159AFC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81B06380-9C4F-ECCB-A3C7-E06D7A022339}"/>
              </a:ext>
            </a:extLst>
          </p:cNvPr>
          <p:cNvSpPr txBox="1"/>
          <p:nvPr/>
        </p:nvSpPr>
        <p:spPr>
          <a:xfrm>
            <a:off x="3344605" y="3181354"/>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26" name="Group 25">
            <a:extLst>
              <a:ext uri="{FF2B5EF4-FFF2-40B4-BE49-F238E27FC236}">
                <a16:creationId xmlns:a16="http://schemas.microsoft.com/office/drawing/2014/main" id="{B5607CB4-6128-28DC-D13D-36821EE8B244}"/>
              </a:ext>
            </a:extLst>
          </p:cNvPr>
          <p:cNvGrpSpPr/>
          <p:nvPr/>
        </p:nvGrpSpPr>
        <p:grpSpPr>
          <a:xfrm>
            <a:off x="866487" y="4054103"/>
            <a:ext cx="1452678" cy="823000"/>
            <a:chOff x="7730726" y="3675867"/>
            <a:chExt cx="1452678" cy="823000"/>
          </a:xfrm>
        </p:grpSpPr>
        <p:grpSp>
          <p:nvGrpSpPr>
            <p:cNvPr id="27" name="Group 26">
              <a:extLst>
                <a:ext uri="{FF2B5EF4-FFF2-40B4-BE49-F238E27FC236}">
                  <a16:creationId xmlns:a16="http://schemas.microsoft.com/office/drawing/2014/main" id="{BCCB0FFF-879F-DC49-AD7E-CC138F90B202}"/>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2095D482-89F0-C327-2F94-1C1EC04B3862}"/>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C22FABC-0480-EDF5-6814-77D226BED75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B0D92205-3743-B818-D03B-5E42E464D62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E0E5BE97-1BE3-564A-771F-8755545C74BB}"/>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A68B77A-A94A-5EED-3D9A-2FDB625ECF06}"/>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E7EC3B-04E6-A415-43F8-C76F0C1AF1AE}"/>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B9D847CC-602C-730E-6D42-DD8A1F41DA24}"/>
              </a:ext>
            </a:extLst>
          </p:cNvPr>
          <p:cNvGrpSpPr/>
          <p:nvPr/>
        </p:nvGrpSpPr>
        <p:grpSpPr>
          <a:xfrm>
            <a:off x="5024504" y="3410565"/>
            <a:ext cx="3465433" cy="823001"/>
            <a:chOff x="6930039" y="3675867"/>
            <a:chExt cx="3465433" cy="823001"/>
          </a:xfrm>
        </p:grpSpPr>
        <p:grpSp>
          <p:nvGrpSpPr>
            <p:cNvPr id="35" name="Group 34">
              <a:extLst>
                <a:ext uri="{FF2B5EF4-FFF2-40B4-BE49-F238E27FC236}">
                  <a16:creationId xmlns:a16="http://schemas.microsoft.com/office/drawing/2014/main" id="{E42182E3-4A62-E2FC-6430-EE088B12AC62}"/>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8318D32A-9BE3-460A-C205-BBC6B28EB17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14544CB-B642-C7DA-3EB5-F8A5F61A7D9C}"/>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EE6F77A2-CDE4-8FF2-1416-5258C5C50E83}"/>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2F34655B-309D-F1A1-9541-0576F6D2BAD0}"/>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A114765-122B-00D8-C4C6-38A2EF6E2E60}"/>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BE6F83-10D6-0CA4-12B4-94FFFC45C40B}"/>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A863845-8C70-CBF3-65AC-F9EE60A8303B}"/>
              </a:ext>
            </a:extLst>
          </p:cNvPr>
          <p:cNvGrpSpPr/>
          <p:nvPr/>
        </p:nvGrpSpPr>
        <p:grpSpPr>
          <a:xfrm>
            <a:off x="4123744" y="4063824"/>
            <a:ext cx="2206917" cy="823000"/>
            <a:chOff x="6480105" y="5052674"/>
            <a:chExt cx="2206917" cy="823000"/>
          </a:xfrm>
        </p:grpSpPr>
        <p:grpSp>
          <p:nvGrpSpPr>
            <p:cNvPr id="43" name="Group 42">
              <a:extLst>
                <a:ext uri="{FF2B5EF4-FFF2-40B4-BE49-F238E27FC236}">
                  <a16:creationId xmlns:a16="http://schemas.microsoft.com/office/drawing/2014/main" id="{588F5209-044C-C940-3854-6BF5610D0FEE}"/>
                </a:ext>
              </a:extLst>
            </p:cNvPr>
            <p:cNvGrpSpPr/>
            <p:nvPr/>
          </p:nvGrpSpPr>
          <p:grpSpPr>
            <a:xfrm>
              <a:off x="7276028" y="5052674"/>
              <a:ext cx="461473" cy="461473"/>
              <a:chOff x="5202962" y="3006694"/>
              <a:chExt cx="461473" cy="461473"/>
            </a:xfrm>
          </p:grpSpPr>
          <p:sp>
            <p:nvSpPr>
              <p:cNvPr id="48" name="Oval 47">
                <a:extLst>
                  <a:ext uri="{FF2B5EF4-FFF2-40B4-BE49-F238E27FC236}">
                    <a16:creationId xmlns:a16="http://schemas.microsoft.com/office/drawing/2014/main" id="{438BB7D8-B5CE-1C45-68D5-3F5D516D423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F0166FFF-E647-A8CE-E186-BC0F6C84CB2C}"/>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4" name="Isosceles Triangle 43">
              <a:extLst>
                <a:ext uri="{FF2B5EF4-FFF2-40B4-BE49-F238E27FC236}">
                  <a16:creationId xmlns:a16="http://schemas.microsoft.com/office/drawing/2014/main" id="{70EA2D80-591F-5A0C-F1F7-8B64FD48716B}"/>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E655ABAB-1F5E-CB4A-C429-D1A215B9DCBA}"/>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33D59350-9B99-D99B-D466-5E344F6A8F6B}"/>
                </a:ext>
              </a:extLst>
            </p:cNvPr>
            <p:cNvCxnSpPr>
              <a:stCxn id="48" idx="2"/>
              <a:endCxn id="44"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D88EE4-9C74-6EB5-9342-5144A10B03B2}"/>
                </a:ext>
              </a:extLst>
            </p:cNvPr>
            <p:cNvCxnSpPr>
              <a:stCxn id="49" idx="3"/>
              <a:endCxn id="45"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D85F281C-FA9B-E0A4-03F5-63B0CBD3A3CD}"/>
              </a:ext>
            </a:extLst>
          </p:cNvPr>
          <p:cNvGrpSpPr/>
          <p:nvPr/>
        </p:nvGrpSpPr>
        <p:grpSpPr>
          <a:xfrm>
            <a:off x="7659510" y="4067726"/>
            <a:ext cx="1452678" cy="823000"/>
            <a:chOff x="7730726" y="3675867"/>
            <a:chExt cx="1452678" cy="823000"/>
          </a:xfrm>
        </p:grpSpPr>
        <p:grpSp>
          <p:nvGrpSpPr>
            <p:cNvPr id="51" name="Group 50">
              <a:extLst>
                <a:ext uri="{FF2B5EF4-FFF2-40B4-BE49-F238E27FC236}">
                  <a16:creationId xmlns:a16="http://schemas.microsoft.com/office/drawing/2014/main" id="{C2646838-5F70-00E0-A190-F5D9CA462556}"/>
                </a:ext>
              </a:extLst>
            </p:cNvPr>
            <p:cNvGrpSpPr/>
            <p:nvPr/>
          </p:nvGrpSpPr>
          <p:grpSpPr>
            <a:xfrm>
              <a:off x="8229716" y="3675867"/>
              <a:ext cx="461473" cy="461473"/>
              <a:chOff x="5202962" y="3006694"/>
              <a:chExt cx="461473" cy="461473"/>
            </a:xfrm>
          </p:grpSpPr>
          <p:sp>
            <p:nvSpPr>
              <p:cNvPr id="56" name="Oval 55">
                <a:extLst>
                  <a:ext uri="{FF2B5EF4-FFF2-40B4-BE49-F238E27FC236}">
                    <a16:creationId xmlns:a16="http://schemas.microsoft.com/office/drawing/2014/main" id="{04D58267-9AE0-CF48-1E39-A47B4619D4D2}"/>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417DD99-1170-F1FC-AED9-E3FA3A7382B5}"/>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2" name="Isosceles Triangle 51">
              <a:extLst>
                <a:ext uri="{FF2B5EF4-FFF2-40B4-BE49-F238E27FC236}">
                  <a16:creationId xmlns:a16="http://schemas.microsoft.com/office/drawing/2014/main" id="{4962E298-CC5D-72C7-7B2B-DE07ADCB4B94}"/>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1BABADDF-B799-DEA1-6C20-0B3E052D56BE}"/>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96AEAA0-976B-1657-798F-97AAB3A3FC01}"/>
                </a:ext>
              </a:extLst>
            </p:cNvPr>
            <p:cNvCxnSpPr>
              <a:stCxn id="56" idx="2"/>
              <a:endCxn id="5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5828F43-2141-1E58-E370-E19EFC5A5DB5}"/>
                </a:ext>
              </a:extLst>
            </p:cNvPr>
            <p:cNvCxnSpPr>
              <a:stCxn id="57" idx="3"/>
              <a:endCxn id="5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746FEF7B-8489-D4AB-03BF-4D0F50C6F653}"/>
              </a:ext>
            </a:extLst>
          </p:cNvPr>
          <p:cNvGrpSpPr/>
          <p:nvPr/>
        </p:nvGrpSpPr>
        <p:grpSpPr>
          <a:xfrm>
            <a:off x="240227" y="4698942"/>
            <a:ext cx="1452678" cy="823000"/>
            <a:chOff x="7730726" y="3675867"/>
            <a:chExt cx="1452678" cy="823000"/>
          </a:xfrm>
        </p:grpSpPr>
        <p:grpSp>
          <p:nvGrpSpPr>
            <p:cNvPr id="59" name="Group 58">
              <a:extLst>
                <a:ext uri="{FF2B5EF4-FFF2-40B4-BE49-F238E27FC236}">
                  <a16:creationId xmlns:a16="http://schemas.microsoft.com/office/drawing/2014/main" id="{330B5033-F7B4-C66E-304F-6364C58FC650}"/>
                </a:ext>
              </a:extLst>
            </p:cNvPr>
            <p:cNvGrpSpPr/>
            <p:nvPr/>
          </p:nvGrpSpPr>
          <p:grpSpPr>
            <a:xfrm>
              <a:off x="8229716" y="3675867"/>
              <a:ext cx="461473" cy="461473"/>
              <a:chOff x="5202962" y="3006694"/>
              <a:chExt cx="461473" cy="461473"/>
            </a:xfrm>
          </p:grpSpPr>
          <p:sp>
            <p:nvSpPr>
              <p:cNvPr id="64" name="Oval 63">
                <a:extLst>
                  <a:ext uri="{FF2B5EF4-FFF2-40B4-BE49-F238E27FC236}">
                    <a16:creationId xmlns:a16="http://schemas.microsoft.com/office/drawing/2014/main" id="{9FC34860-3E52-FB3A-8D98-A7FD06AF16B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4A58D5D-1BD1-D0C5-707B-0F3D9351CF1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60" name="Isosceles Triangle 59">
              <a:extLst>
                <a:ext uri="{FF2B5EF4-FFF2-40B4-BE49-F238E27FC236}">
                  <a16:creationId xmlns:a16="http://schemas.microsoft.com/office/drawing/2014/main" id="{081E076B-F1BF-9884-EEE6-ADB5E5BE6136}"/>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2A012D9A-9E77-9692-E5BE-341E262CBC11}"/>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9937A88C-12F5-A3F1-C3BD-3ABF70550784}"/>
                </a:ext>
              </a:extLst>
            </p:cNvPr>
            <p:cNvCxnSpPr>
              <a:stCxn id="64" idx="2"/>
              <a:endCxn id="60"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A5D4645-38FD-2947-ACAF-FB5358C82066}"/>
                </a:ext>
              </a:extLst>
            </p:cNvPr>
            <p:cNvCxnSpPr>
              <a:stCxn id="65" idx="3"/>
              <a:endCxn id="61"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34561B7F-BBAF-BF09-FF34-EC1AA81EB7D1}"/>
              </a:ext>
            </a:extLst>
          </p:cNvPr>
          <p:cNvGrpSpPr/>
          <p:nvPr/>
        </p:nvGrpSpPr>
        <p:grpSpPr>
          <a:xfrm>
            <a:off x="3523337" y="4706062"/>
            <a:ext cx="1452678" cy="823000"/>
            <a:chOff x="7730726" y="3675867"/>
            <a:chExt cx="1452678" cy="823000"/>
          </a:xfrm>
        </p:grpSpPr>
        <p:grpSp>
          <p:nvGrpSpPr>
            <p:cNvPr id="67" name="Group 66">
              <a:extLst>
                <a:ext uri="{FF2B5EF4-FFF2-40B4-BE49-F238E27FC236}">
                  <a16:creationId xmlns:a16="http://schemas.microsoft.com/office/drawing/2014/main" id="{C7459751-B29F-5E2E-B601-0DB76832804B}"/>
                </a:ext>
              </a:extLst>
            </p:cNvPr>
            <p:cNvGrpSpPr/>
            <p:nvPr/>
          </p:nvGrpSpPr>
          <p:grpSpPr>
            <a:xfrm>
              <a:off x="8229716" y="3675867"/>
              <a:ext cx="461473" cy="461473"/>
              <a:chOff x="5202962" y="3006694"/>
              <a:chExt cx="461473" cy="461473"/>
            </a:xfrm>
          </p:grpSpPr>
          <p:sp>
            <p:nvSpPr>
              <p:cNvPr id="72" name="Oval 71">
                <a:extLst>
                  <a:ext uri="{FF2B5EF4-FFF2-40B4-BE49-F238E27FC236}">
                    <a16:creationId xmlns:a16="http://schemas.microsoft.com/office/drawing/2014/main" id="{3B908A8C-720A-B691-93AC-036C8D12784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98E39C3-F238-0C17-2764-8886977A484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54</a:t>
                </a:r>
              </a:p>
            </p:txBody>
          </p:sp>
        </p:grpSp>
        <p:sp>
          <p:nvSpPr>
            <p:cNvPr id="68" name="Isosceles Triangle 67">
              <a:extLst>
                <a:ext uri="{FF2B5EF4-FFF2-40B4-BE49-F238E27FC236}">
                  <a16:creationId xmlns:a16="http://schemas.microsoft.com/office/drawing/2014/main" id="{9A5E669F-101F-216D-8FC6-30EDD3247E5A}"/>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498296D7-50D7-EF8A-DDCD-75DF067DCFA8}"/>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98792B1B-A9BD-DF77-4AA3-AD01F4B3C778}"/>
                </a:ext>
              </a:extLst>
            </p:cNvPr>
            <p:cNvCxnSpPr>
              <a:stCxn id="72" idx="2"/>
              <a:endCxn id="6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3A64BE5-8165-A4D2-FB0A-005576A29E4E}"/>
                </a:ext>
              </a:extLst>
            </p:cNvPr>
            <p:cNvCxnSpPr>
              <a:stCxn id="73" idx="3"/>
              <a:endCxn id="6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BAC75ED3-E2DB-1542-DB64-3AE4711DB540}"/>
              </a:ext>
            </a:extLst>
          </p:cNvPr>
          <p:cNvGrpSpPr/>
          <p:nvPr/>
        </p:nvGrpSpPr>
        <p:grpSpPr>
          <a:xfrm>
            <a:off x="5506094" y="4706062"/>
            <a:ext cx="1452678" cy="823000"/>
            <a:chOff x="7730726" y="3675867"/>
            <a:chExt cx="1452678" cy="823000"/>
          </a:xfrm>
        </p:grpSpPr>
        <p:grpSp>
          <p:nvGrpSpPr>
            <p:cNvPr id="75" name="Group 74">
              <a:extLst>
                <a:ext uri="{FF2B5EF4-FFF2-40B4-BE49-F238E27FC236}">
                  <a16:creationId xmlns:a16="http://schemas.microsoft.com/office/drawing/2014/main" id="{13099280-5F42-4F7F-62F4-1A37376663EE}"/>
                </a:ext>
              </a:extLst>
            </p:cNvPr>
            <p:cNvGrpSpPr/>
            <p:nvPr/>
          </p:nvGrpSpPr>
          <p:grpSpPr>
            <a:xfrm>
              <a:off x="8229716" y="3675867"/>
              <a:ext cx="461473" cy="461473"/>
              <a:chOff x="5202962" y="3006694"/>
              <a:chExt cx="461473" cy="461473"/>
            </a:xfrm>
          </p:grpSpPr>
          <p:sp>
            <p:nvSpPr>
              <p:cNvPr id="80" name="Oval 79">
                <a:extLst>
                  <a:ext uri="{FF2B5EF4-FFF2-40B4-BE49-F238E27FC236}">
                    <a16:creationId xmlns:a16="http://schemas.microsoft.com/office/drawing/2014/main" id="{099F64C5-3BFB-C68A-0DC7-0DD6E99C40A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EB66B79-28E0-2672-5689-5705AFECFC0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76" name="Isosceles Triangle 75">
              <a:extLst>
                <a:ext uri="{FF2B5EF4-FFF2-40B4-BE49-F238E27FC236}">
                  <a16:creationId xmlns:a16="http://schemas.microsoft.com/office/drawing/2014/main" id="{73FD53AF-1953-7503-C368-559CB9E624F4}"/>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98423DA2-098F-EF8F-D64D-96375A2A54B4}"/>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4C9EE9E9-A096-8A0D-004A-C8D119DB0D12}"/>
                </a:ext>
              </a:extLst>
            </p:cNvPr>
            <p:cNvCxnSpPr>
              <a:stCxn id="80" idx="2"/>
              <a:endCxn id="76"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04BEDEA-8F54-3979-EF35-BE5725E5DDEB}"/>
                </a:ext>
              </a:extLst>
            </p:cNvPr>
            <p:cNvCxnSpPr>
              <a:stCxn id="81" idx="3"/>
              <a:endCxn id="77"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969972C5-CAFF-83F3-0600-F3B9A6507905}"/>
              </a:ext>
            </a:extLst>
          </p:cNvPr>
          <p:cNvSpPr txBox="1"/>
          <p:nvPr/>
        </p:nvSpPr>
        <p:spPr>
          <a:xfrm>
            <a:off x="1823477" y="5337269"/>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cxnSp>
        <p:nvCxnSpPr>
          <p:cNvPr id="83" name="Straight Arrow Connector 82">
            <a:extLst>
              <a:ext uri="{FF2B5EF4-FFF2-40B4-BE49-F238E27FC236}">
                <a16:creationId xmlns:a16="http://schemas.microsoft.com/office/drawing/2014/main" id="{D3A2A614-5EDC-4D99-C0AD-FDAFBB4D5CE9}"/>
              </a:ext>
            </a:extLst>
          </p:cNvPr>
          <p:cNvCxnSpPr/>
          <p:nvPr/>
        </p:nvCxnSpPr>
        <p:spPr>
          <a:xfrm flipH="1">
            <a:off x="964985" y="3134788"/>
            <a:ext cx="238907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BFC4DFC1-90DA-594A-CDBA-A9A000F62168}"/>
              </a:ext>
            </a:extLst>
          </p:cNvPr>
          <p:cNvGrpSpPr/>
          <p:nvPr/>
        </p:nvGrpSpPr>
        <p:grpSpPr>
          <a:xfrm>
            <a:off x="749272" y="3411002"/>
            <a:ext cx="461473" cy="461473"/>
            <a:chOff x="5202962" y="3006694"/>
            <a:chExt cx="461473" cy="461473"/>
          </a:xfrm>
          <a:solidFill>
            <a:srgbClr val="FF0000"/>
          </a:solidFill>
        </p:grpSpPr>
        <p:sp>
          <p:nvSpPr>
            <p:cNvPr id="85" name="Oval 84">
              <a:extLst>
                <a:ext uri="{FF2B5EF4-FFF2-40B4-BE49-F238E27FC236}">
                  <a16:creationId xmlns:a16="http://schemas.microsoft.com/office/drawing/2014/main" id="{34648088-D309-50BB-054F-1D7F0C2D5AAB}"/>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DF32982-1360-7D34-FC46-65BBD3F36BD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87" name="TextBox 86">
            <a:extLst>
              <a:ext uri="{FF2B5EF4-FFF2-40B4-BE49-F238E27FC236}">
                <a16:creationId xmlns:a16="http://schemas.microsoft.com/office/drawing/2014/main" id="{0A5E219C-EBAE-5EC2-D94B-37474485B07C}"/>
              </a:ext>
            </a:extLst>
          </p:cNvPr>
          <p:cNvSpPr txBox="1"/>
          <p:nvPr/>
        </p:nvSpPr>
        <p:spPr>
          <a:xfrm>
            <a:off x="803809" y="3777755"/>
            <a:ext cx="338554" cy="369332"/>
          </a:xfrm>
          <a:prstGeom prst="rect">
            <a:avLst/>
          </a:prstGeom>
          <a:noFill/>
        </p:spPr>
        <p:txBody>
          <a:bodyPr wrap="none" rtlCol="0">
            <a:spAutoFit/>
          </a:bodyPr>
          <a:lstStyle/>
          <a:p>
            <a:r>
              <a:rPr lang="en-US" b="1" dirty="0">
                <a:latin typeface="Calisto MT" panose="02040603050505030304" pitchFamily="18" charset="0"/>
              </a:rPr>
              <a:t>&gt;</a:t>
            </a:r>
          </a:p>
        </p:txBody>
      </p:sp>
      <p:cxnSp>
        <p:nvCxnSpPr>
          <p:cNvPr id="88" name="Straight Arrow Connector 87">
            <a:extLst>
              <a:ext uri="{FF2B5EF4-FFF2-40B4-BE49-F238E27FC236}">
                <a16:creationId xmlns:a16="http://schemas.microsoft.com/office/drawing/2014/main" id="{BBCB981A-C3E1-5869-F3BC-9B5E32C57C01}"/>
              </a:ext>
            </a:extLst>
          </p:cNvPr>
          <p:cNvCxnSpPr/>
          <p:nvPr/>
        </p:nvCxnSpPr>
        <p:spPr>
          <a:xfrm>
            <a:off x="1198358" y="3641301"/>
            <a:ext cx="397856"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656BF696-57ED-B539-CD04-49BF7987C896}"/>
              </a:ext>
            </a:extLst>
          </p:cNvPr>
          <p:cNvGrpSpPr/>
          <p:nvPr/>
        </p:nvGrpSpPr>
        <p:grpSpPr>
          <a:xfrm>
            <a:off x="1364767" y="4053358"/>
            <a:ext cx="461473" cy="461473"/>
            <a:chOff x="5202962" y="3006694"/>
            <a:chExt cx="461473" cy="461473"/>
          </a:xfrm>
        </p:grpSpPr>
        <p:sp>
          <p:nvSpPr>
            <p:cNvPr id="90" name="Oval 89">
              <a:extLst>
                <a:ext uri="{FF2B5EF4-FFF2-40B4-BE49-F238E27FC236}">
                  <a16:creationId xmlns:a16="http://schemas.microsoft.com/office/drawing/2014/main" id="{27FA35BF-4DC2-A127-2F6F-13F4247086ED}"/>
                </a:ext>
              </a:extLst>
            </p:cNvPr>
            <p:cNvSpPr/>
            <p:nvPr/>
          </p:nvSpPr>
          <p:spPr>
            <a:xfrm>
              <a:off x="5202962" y="3006694"/>
              <a:ext cx="461473" cy="4614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1FF304C-D0DF-E30E-AC85-83841101BE0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92" name="TextBox 91">
            <a:extLst>
              <a:ext uri="{FF2B5EF4-FFF2-40B4-BE49-F238E27FC236}">
                <a16:creationId xmlns:a16="http://schemas.microsoft.com/office/drawing/2014/main" id="{95808D81-1169-CF48-5636-7A95B8E7873E}"/>
              </a:ext>
            </a:extLst>
          </p:cNvPr>
          <p:cNvSpPr txBox="1"/>
          <p:nvPr/>
        </p:nvSpPr>
        <p:spPr>
          <a:xfrm>
            <a:off x="1418413" y="4450861"/>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93" name="Straight Arrow Connector 92">
            <a:extLst>
              <a:ext uri="{FF2B5EF4-FFF2-40B4-BE49-F238E27FC236}">
                <a16:creationId xmlns:a16="http://schemas.microsoft.com/office/drawing/2014/main" id="{F977EC23-3E35-AD82-B792-7FCDF44886A2}"/>
              </a:ext>
            </a:extLst>
          </p:cNvPr>
          <p:cNvCxnSpPr/>
          <p:nvPr/>
        </p:nvCxnSpPr>
        <p:spPr>
          <a:xfrm flipH="1">
            <a:off x="976234" y="4291222"/>
            <a:ext cx="394902" cy="4128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FA4453CD-A47F-13F3-AAA1-9D2506ADDFAD}"/>
              </a:ext>
            </a:extLst>
          </p:cNvPr>
          <p:cNvGrpSpPr/>
          <p:nvPr/>
        </p:nvGrpSpPr>
        <p:grpSpPr>
          <a:xfrm>
            <a:off x="739838" y="4701702"/>
            <a:ext cx="461473" cy="461473"/>
            <a:chOff x="5202962" y="3006694"/>
            <a:chExt cx="461473" cy="461473"/>
          </a:xfrm>
        </p:grpSpPr>
        <p:sp>
          <p:nvSpPr>
            <p:cNvPr id="95" name="Oval 94">
              <a:extLst>
                <a:ext uri="{FF2B5EF4-FFF2-40B4-BE49-F238E27FC236}">
                  <a16:creationId xmlns:a16="http://schemas.microsoft.com/office/drawing/2014/main" id="{AEF5B026-A711-3146-8086-C1355F700A1A}"/>
                </a:ext>
              </a:extLst>
            </p:cNvPr>
            <p:cNvSpPr/>
            <p:nvPr/>
          </p:nvSpPr>
          <p:spPr>
            <a:xfrm>
              <a:off x="5202962" y="3006694"/>
              <a:ext cx="461473" cy="4614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5BEA9780-1372-3756-7A61-4741C4C1AC3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97" name="TextBox 96">
            <a:extLst>
              <a:ext uri="{FF2B5EF4-FFF2-40B4-BE49-F238E27FC236}">
                <a16:creationId xmlns:a16="http://schemas.microsoft.com/office/drawing/2014/main" id="{738E1682-84B4-B36B-64D8-3B1E75DAE277}"/>
              </a:ext>
            </a:extLst>
          </p:cNvPr>
          <p:cNvSpPr txBox="1"/>
          <p:nvPr/>
        </p:nvSpPr>
        <p:spPr>
          <a:xfrm>
            <a:off x="774942" y="5070684"/>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98" name="Group 97">
            <a:extLst>
              <a:ext uri="{FF2B5EF4-FFF2-40B4-BE49-F238E27FC236}">
                <a16:creationId xmlns:a16="http://schemas.microsoft.com/office/drawing/2014/main" id="{9E73A42D-B257-9D23-F0D5-105758E5AC79}"/>
              </a:ext>
            </a:extLst>
          </p:cNvPr>
          <p:cNvGrpSpPr/>
          <p:nvPr/>
        </p:nvGrpSpPr>
        <p:grpSpPr>
          <a:xfrm>
            <a:off x="866487" y="5352754"/>
            <a:ext cx="1452678" cy="823000"/>
            <a:chOff x="7730726" y="3675867"/>
            <a:chExt cx="1452678" cy="823000"/>
          </a:xfrm>
        </p:grpSpPr>
        <p:grpSp>
          <p:nvGrpSpPr>
            <p:cNvPr id="99" name="Group 98">
              <a:extLst>
                <a:ext uri="{FF2B5EF4-FFF2-40B4-BE49-F238E27FC236}">
                  <a16:creationId xmlns:a16="http://schemas.microsoft.com/office/drawing/2014/main" id="{55D0CCF7-B891-54B3-A48B-47DAD3700C5D}"/>
                </a:ext>
              </a:extLst>
            </p:cNvPr>
            <p:cNvGrpSpPr/>
            <p:nvPr/>
          </p:nvGrpSpPr>
          <p:grpSpPr>
            <a:xfrm>
              <a:off x="8229716" y="3675867"/>
              <a:ext cx="461473" cy="461473"/>
              <a:chOff x="5202962" y="3006694"/>
              <a:chExt cx="461473" cy="461473"/>
            </a:xfrm>
          </p:grpSpPr>
          <p:sp>
            <p:nvSpPr>
              <p:cNvPr id="104" name="Oval 103">
                <a:extLst>
                  <a:ext uri="{FF2B5EF4-FFF2-40B4-BE49-F238E27FC236}">
                    <a16:creationId xmlns:a16="http://schemas.microsoft.com/office/drawing/2014/main" id="{22C8B8B5-F596-A41E-7E05-2C13E0B6FB27}"/>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D577A29-D088-F91F-DCDF-09473D25C67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29</a:t>
                </a:r>
              </a:p>
            </p:txBody>
          </p:sp>
        </p:grpSp>
        <p:sp>
          <p:nvSpPr>
            <p:cNvPr id="100" name="Isosceles Triangle 99">
              <a:extLst>
                <a:ext uri="{FF2B5EF4-FFF2-40B4-BE49-F238E27FC236}">
                  <a16:creationId xmlns:a16="http://schemas.microsoft.com/office/drawing/2014/main" id="{330DC078-8ACE-9E13-C6CD-519C4798C75A}"/>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40D05D28-94E3-BBB7-896A-9A5FACE5574A}"/>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46611419-525C-6F24-6B22-F774BCD2E6AF}"/>
                </a:ext>
              </a:extLst>
            </p:cNvPr>
            <p:cNvCxnSpPr>
              <a:stCxn id="104" idx="2"/>
              <a:endCxn id="100"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C77EA6-5DF0-AA67-6B57-070C94759D15}"/>
                </a:ext>
              </a:extLst>
            </p:cNvPr>
            <p:cNvCxnSpPr>
              <a:stCxn id="105" idx="3"/>
              <a:endCxn id="101"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4D88BD10-BE6F-0677-EB6C-BD6F87A696A2}"/>
              </a:ext>
            </a:extLst>
          </p:cNvPr>
          <p:cNvCxnSpPr>
            <a:endCxn id="104" idx="0"/>
          </p:cNvCxnSpPr>
          <p:nvPr/>
        </p:nvCxnSpPr>
        <p:spPr>
          <a:xfrm>
            <a:off x="1183189" y="4941019"/>
            <a:ext cx="413025" cy="4117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13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2" grpId="0"/>
      <p:bldP spid="87" grpId="0"/>
      <p:bldP spid="92" grpId="0"/>
      <p:bldP spid="9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61B29F4-B331-4AE3-7B4A-E69B58C2593B}"/>
              </a:ext>
            </a:extLst>
          </p:cNvPr>
          <p:cNvSpPr txBox="1"/>
          <p:nvPr/>
        </p:nvSpPr>
        <p:spPr>
          <a:xfrm>
            <a:off x="3209897" y="1957623"/>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4" name="TextBox 3">
            <a:extLst>
              <a:ext uri="{FF2B5EF4-FFF2-40B4-BE49-F238E27FC236}">
                <a16:creationId xmlns:a16="http://schemas.microsoft.com/office/drawing/2014/main" id="{B2805E9E-2CB2-2BA9-26EC-9075D1CAC359}"/>
              </a:ext>
            </a:extLst>
          </p:cNvPr>
          <p:cNvSpPr txBox="1"/>
          <p:nvPr/>
        </p:nvSpPr>
        <p:spPr>
          <a:xfrm>
            <a:off x="422844" y="1575052"/>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65     97     28     54</a:t>
            </a:r>
            <a:r>
              <a:rPr lang="en-US" b="1" dirty="0">
                <a:solidFill>
                  <a:srgbClr val="FF0000"/>
                </a:solidFill>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 </a:t>
            </a:r>
            <a:r>
              <a:rPr lang="en-US" dirty="0">
                <a:latin typeface="Calisto MT" panose="02040603050505030304" pitchFamily="18" charset="0"/>
              </a:rPr>
              <a:t>82</a:t>
            </a:r>
            <a:r>
              <a:rPr lang="en-US" b="1" dirty="0">
                <a:solidFill>
                  <a:srgbClr val="FF0000"/>
                </a:solidFill>
                <a:latin typeface="Calisto MT" panose="02040603050505030304" pitchFamily="18" charset="0"/>
              </a:rPr>
              <a:t>    </a:t>
            </a:r>
            <a:r>
              <a:rPr lang="en-US" dirty="0">
                <a:latin typeface="Calisto MT" panose="02040603050505030304" pitchFamily="18" charset="0"/>
              </a:rPr>
              <a:t>29</a:t>
            </a:r>
            <a:r>
              <a:rPr lang="en-US" b="1" dirty="0">
                <a:solidFill>
                  <a:srgbClr val="FF0000"/>
                </a:solidFill>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76</a:t>
            </a:r>
            <a:r>
              <a:rPr lang="en-US" dirty="0">
                <a:latin typeface="Calisto MT" panose="02040603050505030304" pitchFamily="18" charset="0"/>
              </a:rPr>
              <a:t>     80</a:t>
            </a:r>
          </a:p>
        </p:txBody>
      </p:sp>
      <p:cxnSp>
        <p:nvCxnSpPr>
          <p:cNvPr id="5" name="Straight Arrow Connector 4">
            <a:extLst>
              <a:ext uri="{FF2B5EF4-FFF2-40B4-BE49-F238E27FC236}">
                <a16:creationId xmlns:a16="http://schemas.microsoft.com/office/drawing/2014/main" id="{4E36FDCF-4420-B14A-5D86-25A2169F8288}"/>
              </a:ext>
            </a:extLst>
          </p:cNvPr>
          <p:cNvCxnSpPr/>
          <p:nvPr/>
        </p:nvCxnSpPr>
        <p:spPr>
          <a:xfrm>
            <a:off x="5814618" y="1416955"/>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F48FB26-9D63-B49B-D3C0-2B53461C1678}"/>
              </a:ext>
            </a:extLst>
          </p:cNvPr>
          <p:cNvGrpSpPr/>
          <p:nvPr/>
        </p:nvGrpSpPr>
        <p:grpSpPr>
          <a:xfrm>
            <a:off x="3271868" y="2730308"/>
            <a:ext cx="461473" cy="461473"/>
            <a:chOff x="5202962" y="3006694"/>
            <a:chExt cx="461473" cy="461473"/>
          </a:xfrm>
        </p:grpSpPr>
        <p:sp>
          <p:nvSpPr>
            <p:cNvPr id="7" name="Oval 6">
              <a:extLst>
                <a:ext uri="{FF2B5EF4-FFF2-40B4-BE49-F238E27FC236}">
                  <a16:creationId xmlns:a16="http://schemas.microsoft.com/office/drawing/2014/main" id="{F0AC2B61-BD2D-E9BE-035A-0F64CFDC333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6E93CF3-CFA9-46BE-3BF8-E4418E9B010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F93569CF-EFD2-B44A-3669-017A7E3D4941}"/>
              </a:ext>
            </a:extLst>
          </p:cNvPr>
          <p:cNvSpPr/>
          <p:nvPr/>
        </p:nvSpPr>
        <p:spPr>
          <a:xfrm>
            <a:off x="846282" y="338976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7B91045-2DF2-37DE-A90A-C49F03DEE829}"/>
              </a:ext>
            </a:extLst>
          </p:cNvPr>
          <p:cNvSpPr/>
          <p:nvPr/>
        </p:nvSpPr>
        <p:spPr>
          <a:xfrm>
            <a:off x="6425271" y="338976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C6201D-B571-BC5F-5BFF-602B98608FA2}"/>
              </a:ext>
            </a:extLst>
          </p:cNvPr>
          <p:cNvCxnSpPr>
            <a:stCxn id="7" idx="3"/>
            <a:endCxn id="9" idx="0"/>
          </p:cNvCxnSpPr>
          <p:nvPr/>
        </p:nvCxnSpPr>
        <p:spPr>
          <a:xfrm flipH="1">
            <a:off x="950370" y="3124200"/>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F2297-881F-0886-FBD4-7093B0001D63}"/>
              </a:ext>
            </a:extLst>
          </p:cNvPr>
          <p:cNvCxnSpPr>
            <a:stCxn id="7" idx="5"/>
            <a:endCxn id="10" idx="0"/>
          </p:cNvCxnSpPr>
          <p:nvPr/>
        </p:nvCxnSpPr>
        <p:spPr>
          <a:xfrm>
            <a:off x="3665760" y="3124200"/>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C6C0E92-9C27-38B4-6259-F811256248FE}"/>
              </a:ext>
            </a:extLst>
          </p:cNvPr>
          <p:cNvGrpSpPr/>
          <p:nvPr/>
        </p:nvGrpSpPr>
        <p:grpSpPr>
          <a:xfrm>
            <a:off x="719633" y="3399482"/>
            <a:ext cx="461473" cy="461473"/>
            <a:chOff x="5202962" y="3006694"/>
            <a:chExt cx="461473" cy="461473"/>
          </a:xfrm>
        </p:grpSpPr>
        <p:sp>
          <p:nvSpPr>
            <p:cNvPr id="14" name="Oval 13">
              <a:extLst>
                <a:ext uri="{FF2B5EF4-FFF2-40B4-BE49-F238E27FC236}">
                  <a16:creationId xmlns:a16="http://schemas.microsoft.com/office/drawing/2014/main" id="{01AD8EB5-7789-4322-BE44-FA5B14107642}"/>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BDA372-88B6-5AA2-B7A3-5DE777F13CD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9BCC489F-CCE6-5234-6244-65D915EEA23A}"/>
              </a:ext>
            </a:extLst>
          </p:cNvPr>
          <p:cNvSpPr/>
          <p:nvPr/>
        </p:nvSpPr>
        <p:spPr>
          <a:xfrm>
            <a:off x="220643" y="404302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A6F3D62-F7D6-A6D6-17CA-FE906DFB9035}"/>
              </a:ext>
            </a:extLst>
          </p:cNvPr>
          <p:cNvSpPr/>
          <p:nvPr/>
        </p:nvSpPr>
        <p:spPr>
          <a:xfrm>
            <a:off x="1465145" y="4043020"/>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B9AC14A-88DA-C136-60C7-F23DF9F51C96}"/>
              </a:ext>
            </a:extLst>
          </p:cNvPr>
          <p:cNvCxnSpPr>
            <a:stCxn id="14" idx="2"/>
            <a:endCxn id="16" idx="0"/>
          </p:cNvCxnSpPr>
          <p:nvPr/>
        </p:nvCxnSpPr>
        <p:spPr>
          <a:xfrm flipH="1">
            <a:off x="324731" y="3630219"/>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5AA585-CB26-D03B-29DE-A16B7CA8D7A7}"/>
              </a:ext>
            </a:extLst>
          </p:cNvPr>
          <p:cNvCxnSpPr>
            <a:stCxn id="15" idx="3"/>
            <a:endCxn id="17" idx="0"/>
          </p:cNvCxnSpPr>
          <p:nvPr/>
        </p:nvCxnSpPr>
        <p:spPr>
          <a:xfrm>
            <a:off x="1161183" y="3630218"/>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FA85D-C138-C484-9AC2-F6B3E7A6E804}"/>
              </a:ext>
            </a:extLst>
          </p:cNvPr>
          <p:cNvCxnSpPr>
            <a:stCxn id="21" idx="2"/>
          </p:cNvCxnSpPr>
          <p:nvPr/>
        </p:nvCxnSpPr>
        <p:spPr>
          <a:xfrm flipH="1">
            <a:off x="3502605" y="2326955"/>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666BFB0-F0E6-1FA1-38E1-59DF7EBE402A}"/>
              </a:ext>
            </a:extLst>
          </p:cNvPr>
          <p:cNvGrpSpPr/>
          <p:nvPr/>
        </p:nvGrpSpPr>
        <p:grpSpPr>
          <a:xfrm>
            <a:off x="3271868" y="2734435"/>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64774051-7361-8251-EB27-7955F7ECF5F8}"/>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817FED4-05E7-F9F2-C38B-C7BB1D61D0E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5" name="TextBox 24">
            <a:extLst>
              <a:ext uri="{FF2B5EF4-FFF2-40B4-BE49-F238E27FC236}">
                <a16:creationId xmlns:a16="http://schemas.microsoft.com/office/drawing/2014/main" id="{7E12EA0C-971F-C199-9324-271BBB22BB9B}"/>
              </a:ext>
            </a:extLst>
          </p:cNvPr>
          <p:cNvSpPr txBox="1"/>
          <p:nvPr/>
        </p:nvSpPr>
        <p:spPr>
          <a:xfrm>
            <a:off x="3319046" y="3170270"/>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6" name="Group 25">
            <a:extLst>
              <a:ext uri="{FF2B5EF4-FFF2-40B4-BE49-F238E27FC236}">
                <a16:creationId xmlns:a16="http://schemas.microsoft.com/office/drawing/2014/main" id="{E2F7F923-1681-7243-E83F-3986EA417BFF}"/>
              </a:ext>
            </a:extLst>
          </p:cNvPr>
          <p:cNvGrpSpPr/>
          <p:nvPr/>
        </p:nvGrpSpPr>
        <p:grpSpPr>
          <a:xfrm>
            <a:off x="840928" y="4043019"/>
            <a:ext cx="1452678" cy="823000"/>
            <a:chOff x="7730726" y="3675867"/>
            <a:chExt cx="1452678" cy="823000"/>
          </a:xfrm>
        </p:grpSpPr>
        <p:grpSp>
          <p:nvGrpSpPr>
            <p:cNvPr id="27" name="Group 26">
              <a:extLst>
                <a:ext uri="{FF2B5EF4-FFF2-40B4-BE49-F238E27FC236}">
                  <a16:creationId xmlns:a16="http://schemas.microsoft.com/office/drawing/2014/main" id="{66A7D6B5-056D-0CF7-1602-027AEBA8364E}"/>
                </a:ext>
              </a:extLst>
            </p:cNvPr>
            <p:cNvGrpSpPr/>
            <p:nvPr/>
          </p:nvGrpSpPr>
          <p:grpSpPr>
            <a:xfrm>
              <a:off x="8229716" y="3675867"/>
              <a:ext cx="461473" cy="461473"/>
              <a:chOff x="5202962" y="3006694"/>
              <a:chExt cx="461473" cy="461473"/>
            </a:xfrm>
          </p:grpSpPr>
          <p:sp>
            <p:nvSpPr>
              <p:cNvPr id="32" name="Oval 31">
                <a:extLst>
                  <a:ext uri="{FF2B5EF4-FFF2-40B4-BE49-F238E27FC236}">
                    <a16:creationId xmlns:a16="http://schemas.microsoft.com/office/drawing/2014/main" id="{C72F33B1-EA14-41A6-14F7-20892DB3B25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9E5EA9C-8926-8549-0556-31CD524AE48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8" name="Isosceles Triangle 27">
              <a:extLst>
                <a:ext uri="{FF2B5EF4-FFF2-40B4-BE49-F238E27FC236}">
                  <a16:creationId xmlns:a16="http://schemas.microsoft.com/office/drawing/2014/main" id="{50F3D9F3-2254-F990-2251-D891AD30F999}"/>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FA2E0997-5C3D-9BBD-A09E-E2030D58134F}"/>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1BED26B-DD6F-EB25-6926-CC1AC548D6FE}"/>
                </a:ext>
              </a:extLst>
            </p:cNvPr>
            <p:cNvCxnSpPr>
              <a:stCxn id="32" idx="2"/>
              <a:endCxn id="2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C5B8BF-5E9A-FDAB-A82E-857EB94F8C99}"/>
                </a:ext>
              </a:extLst>
            </p:cNvPr>
            <p:cNvCxnSpPr>
              <a:stCxn id="33" idx="3"/>
              <a:endCxn id="2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0512EE8-60B3-D880-F423-10D60BDDBCBE}"/>
              </a:ext>
            </a:extLst>
          </p:cNvPr>
          <p:cNvGrpSpPr/>
          <p:nvPr/>
        </p:nvGrpSpPr>
        <p:grpSpPr>
          <a:xfrm>
            <a:off x="4998945" y="3399481"/>
            <a:ext cx="3465433" cy="823001"/>
            <a:chOff x="6930039" y="3675867"/>
            <a:chExt cx="3465433" cy="823001"/>
          </a:xfrm>
        </p:grpSpPr>
        <p:grpSp>
          <p:nvGrpSpPr>
            <p:cNvPr id="35" name="Group 34">
              <a:extLst>
                <a:ext uri="{FF2B5EF4-FFF2-40B4-BE49-F238E27FC236}">
                  <a16:creationId xmlns:a16="http://schemas.microsoft.com/office/drawing/2014/main" id="{E50C9DE4-B46E-37E0-4620-76A041AEA7F5}"/>
                </a:ext>
              </a:extLst>
            </p:cNvPr>
            <p:cNvGrpSpPr/>
            <p:nvPr/>
          </p:nvGrpSpPr>
          <p:grpSpPr>
            <a:xfrm>
              <a:off x="8229716" y="3675867"/>
              <a:ext cx="461473" cy="461473"/>
              <a:chOff x="5202962" y="3006694"/>
              <a:chExt cx="461473" cy="461473"/>
            </a:xfrm>
          </p:grpSpPr>
          <p:sp>
            <p:nvSpPr>
              <p:cNvPr id="40" name="Oval 39">
                <a:extLst>
                  <a:ext uri="{FF2B5EF4-FFF2-40B4-BE49-F238E27FC236}">
                    <a16:creationId xmlns:a16="http://schemas.microsoft.com/office/drawing/2014/main" id="{152A1206-4150-0AD6-BF3F-1058CDB54EB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DE5D9A7-CA4D-C65A-35AC-D4BDB4D8C47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6" name="Isosceles Triangle 35">
              <a:extLst>
                <a:ext uri="{FF2B5EF4-FFF2-40B4-BE49-F238E27FC236}">
                  <a16:creationId xmlns:a16="http://schemas.microsoft.com/office/drawing/2014/main" id="{3C8CF50E-7368-BBD1-8D5C-402E08DB71E8}"/>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6ACD3125-5D83-CFD4-835A-00149ED4EE55}"/>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3B9E06A-8146-A52B-9015-A77CBBCB84E3}"/>
                </a:ext>
              </a:extLst>
            </p:cNvPr>
            <p:cNvCxnSpPr>
              <a:stCxn id="40" idx="2"/>
              <a:endCxn id="36"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4364F1-5E3A-68B7-F42A-7B9B13E0BC5D}"/>
                </a:ext>
              </a:extLst>
            </p:cNvPr>
            <p:cNvCxnSpPr>
              <a:stCxn id="41" idx="3"/>
              <a:endCxn id="37"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221E3D7-65AC-9752-6D6C-6B77E320105A}"/>
              </a:ext>
            </a:extLst>
          </p:cNvPr>
          <p:cNvGrpSpPr/>
          <p:nvPr/>
        </p:nvGrpSpPr>
        <p:grpSpPr>
          <a:xfrm>
            <a:off x="4098185" y="4052740"/>
            <a:ext cx="2206917" cy="823000"/>
            <a:chOff x="6480105" y="5052674"/>
            <a:chExt cx="2206917" cy="823000"/>
          </a:xfrm>
        </p:grpSpPr>
        <p:grpSp>
          <p:nvGrpSpPr>
            <p:cNvPr id="43" name="Group 42">
              <a:extLst>
                <a:ext uri="{FF2B5EF4-FFF2-40B4-BE49-F238E27FC236}">
                  <a16:creationId xmlns:a16="http://schemas.microsoft.com/office/drawing/2014/main" id="{8FE9F065-7045-E7D9-BE8F-0B9DED8EC5B2}"/>
                </a:ext>
              </a:extLst>
            </p:cNvPr>
            <p:cNvGrpSpPr/>
            <p:nvPr/>
          </p:nvGrpSpPr>
          <p:grpSpPr>
            <a:xfrm>
              <a:off x="7276028" y="5052674"/>
              <a:ext cx="461473" cy="461473"/>
              <a:chOff x="5202962" y="3006694"/>
              <a:chExt cx="461473" cy="461473"/>
            </a:xfrm>
          </p:grpSpPr>
          <p:sp>
            <p:nvSpPr>
              <p:cNvPr id="48" name="Oval 47">
                <a:extLst>
                  <a:ext uri="{FF2B5EF4-FFF2-40B4-BE49-F238E27FC236}">
                    <a16:creationId xmlns:a16="http://schemas.microsoft.com/office/drawing/2014/main" id="{687CCF53-D9AC-5349-1699-875F5FDFB388}"/>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BD336C9-A5BB-FCEC-307C-56BA6912132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4" name="Isosceles Triangle 43">
              <a:extLst>
                <a:ext uri="{FF2B5EF4-FFF2-40B4-BE49-F238E27FC236}">
                  <a16:creationId xmlns:a16="http://schemas.microsoft.com/office/drawing/2014/main" id="{37BB8211-FA2A-96BB-5773-8414C6A98FF1}"/>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9689EA-B474-B497-60D3-DC7A4C5B44C2}"/>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6BAB8D2E-3D5C-6FA5-A2D4-4BAA3DAD1D90}"/>
                </a:ext>
              </a:extLst>
            </p:cNvPr>
            <p:cNvCxnSpPr>
              <a:stCxn id="48" idx="2"/>
              <a:endCxn id="44"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79BF88-AD19-B2BF-EFED-DE293572298D}"/>
                </a:ext>
              </a:extLst>
            </p:cNvPr>
            <p:cNvCxnSpPr>
              <a:stCxn id="49" idx="3"/>
              <a:endCxn id="45"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1A0CE32-C698-E94B-AA1C-FB3907345A99}"/>
              </a:ext>
            </a:extLst>
          </p:cNvPr>
          <p:cNvGrpSpPr/>
          <p:nvPr/>
        </p:nvGrpSpPr>
        <p:grpSpPr>
          <a:xfrm>
            <a:off x="7633951" y="4056642"/>
            <a:ext cx="1452678" cy="823000"/>
            <a:chOff x="7730726" y="3675867"/>
            <a:chExt cx="1452678" cy="823000"/>
          </a:xfrm>
        </p:grpSpPr>
        <p:grpSp>
          <p:nvGrpSpPr>
            <p:cNvPr id="51" name="Group 50">
              <a:extLst>
                <a:ext uri="{FF2B5EF4-FFF2-40B4-BE49-F238E27FC236}">
                  <a16:creationId xmlns:a16="http://schemas.microsoft.com/office/drawing/2014/main" id="{4491909E-B3E5-B464-A166-8822E0BED287}"/>
                </a:ext>
              </a:extLst>
            </p:cNvPr>
            <p:cNvGrpSpPr/>
            <p:nvPr/>
          </p:nvGrpSpPr>
          <p:grpSpPr>
            <a:xfrm>
              <a:off x="8229716" y="3675867"/>
              <a:ext cx="461473" cy="461473"/>
              <a:chOff x="5202962" y="3006694"/>
              <a:chExt cx="461473" cy="461473"/>
            </a:xfrm>
          </p:grpSpPr>
          <p:sp>
            <p:nvSpPr>
              <p:cNvPr id="56" name="Oval 55">
                <a:extLst>
                  <a:ext uri="{FF2B5EF4-FFF2-40B4-BE49-F238E27FC236}">
                    <a16:creationId xmlns:a16="http://schemas.microsoft.com/office/drawing/2014/main" id="{6560D30E-8F4F-160E-A5A5-CF88AB173777}"/>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CB54250-5050-497D-FE9D-DB3435129993}"/>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2" name="Isosceles Triangle 51">
              <a:extLst>
                <a:ext uri="{FF2B5EF4-FFF2-40B4-BE49-F238E27FC236}">
                  <a16:creationId xmlns:a16="http://schemas.microsoft.com/office/drawing/2014/main" id="{1347192E-B523-0E71-B5A2-F07E88D90C46}"/>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87B790C-0DD5-96D1-2146-E88476358E67}"/>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9BE75568-BD42-ED93-FA37-1F2FBDBD010F}"/>
                </a:ext>
              </a:extLst>
            </p:cNvPr>
            <p:cNvCxnSpPr>
              <a:stCxn id="56" idx="2"/>
              <a:endCxn id="52"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0A39B0-AA07-D79F-363E-408EDAF63C05}"/>
                </a:ext>
              </a:extLst>
            </p:cNvPr>
            <p:cNvCxnSpPr>
              <a:stCxn id="57" idx="3"/>
              <a:endCxn id="53"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357A738E-43E6-1F1E-BE57-A5FC0FC63454}"/>
              </a:ext>
            </a:extLst>
          </p:cNvPr>
          <p:cNvGrpSpPr/>
          <p:nvPr/>
        </p:nvGrpSpPr>
        <p:grpSpPr>
          <a:xfrm>
            <a:off x="214668" y="4687858"/>
            <a:ext cx="1452678" cy="823000"/>
            <a:chOff x="7730726" y="3675867"/>
            <a:chExt cx="1452678" cy="823000"/>
          </a:xfrm>
        </p:grpSpPr>
        <p:grpSp>
          <p:nvGrpSpPr>
            <p:cNvPr id="59" name="Group 58">
              <a:extLst>
                <a:ext uri="{FF2B5EF4-FFF2-40B4-BE49-F238E27FC236}">
                  <a16:creationId xmlns:a16="http://schemas.microsoft.com/office/drawing/2014/main" id="{F680647F-653B-0146-C5A3-2C7FD16B0B00}"/>
                </a:ext>
              </a:extLst>
            </p:cNvPr>
            <p:cNvGrpSpPr/>
            <p:nvPr/>
          </p:nvGrpSpPr>
          <p:grpSpPr>
            <a:xfrm>
              <a:off x="8229716" y="3675867"/>
              <a:ext cx="461473" cy="461473"/>
              <a:chOff x="5202962" y="3006694"/>
              <a:chExt cx="461473" cy="461473"/>
            </a:xfrm>
          </p:grpSpPr>
          <p:sp>
            <p:nvSpPr>
              <p:cNvPr id="64" name="Oval 63">
                <a:extLst>
                  <a:ext uri="{FF2B5EF4-FFF2-40B4-BE49-F238E27FC236}">
                    <a16:creationId xmlns:a16="http://schemas.microsoft.com/office/drawing/2014/main" id="{863858A6-AD41-DEC9-69F5-C0DF410CCB58}"/>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6E35667-2ED5-110F-B9AB-3D6A1A4A1EE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60" name="Isosceles Triangle 59">
              <a:extLst>
                <a:ext uri="{FF2B5EF4-FFF2-40B4-BE49-F238E27FC236}">
                  <a16:creationId xmlns:a16="http://schemas.microsoft.com/office/drawing/2014/main" id="{1B49BFD5-8DD6-5413-9A94-F16B9F662DC7}"/>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18DAB7E9-F86F-1147-F839-5115204306AD}"/>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685A2B61-BF3B-CA06-22A3-D827B18CA177}"/>
                </a:ext>
              </a:extLst>
            </p:cNvPr>
            <p:cNvCxnSpPr>
              <a:stCxn id="64" idx="2"/>
              <a:endCxn id="60"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DDAEAF0-10ED-405C-2675-5FE3F263C1E6}"/>
                </a:ext>
              </a:extLst>
            </p:cNvPr>
            <p:cNvCxnSpPr>
              <a:stCxn id="65" idx="3"/>
              <a:endCxn id="61"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6D0AF5B-32C8-4E40-F8CB-3771F1040244}"/>
              </a:ext>
            </a:extLst>
          </p:cNvPr>
          <p:cNvGrpSpPr/>
          <p:nvPr/>
        </p:nvGrpSpPr>
        <p:grpSpPr>
          <a:xfrm>
            <a:off x="3497778" y="4694978"/>
            <a:ext cx="1452678" cy="823000"/>
            <a:chOff x="7730726" y="3675867"/>
            <a:chExt cx="1452678" cy="823000"/>
          </a:xfrm>
        </p:grpSpPr>
        <p:grpSp>
          <p:nvGrpSpPr>
            <p:cNvPr id="67" name="Group 66">
              <a:extLst>
                <a:ext uri="{FF2B5EF4-FFF2-40B4-BE49-F238E27FC236}">
                  <a16:creationId xmlns:a16="http://schemas.microsoft.com/office/drawing/2014/main" id="{9B516751-82FB-1584-204E-9867BF55FF51}"/>
                </a:ext>
              </a:extLst>
            </p:cNvPr>
            <p:cNvGrpSpPr/>
            <p:nvPr/>
          </p:nvGrpSpPr>
          <p:grpSpPr>
            <a:xfrm>
              <a:off x="8229716" y="3675867"/>
              <a:ext cx="461473" cy="461473"/>
              <a:chOff x="5202962" y="3006694"/>
              <a:chExt cx="461473" cy="461473"/>
            </a:xfrm>
          </p:grpSpPr>
          <p:sp>
            <p:nvSpPr>
              <p:cNvPr id="72" name="Oval 71">
                <a:extLst>
                  <a:ext uri="{FF2B5EF4-FFF2-40B4-BE49-F238E27FC236}">
                    <a16:creationId xmlns:a16="http://schemas.microsoft.com/office/drawing/2014/main" id="{93D721BE-EE17-DF3F-52EE-46F2FE0414EB}"/>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260AC84-7390-6A6D-DD77-8D0D7B1DD84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54</a:t>
                </a:r>
              </a:p>
            </p:txBody>
          </p:sp>
        </p:grpSp>
        <p:sp>
          <p:nvSpPr>
            <p:cNvPr id="68" name="Isosceles Triangle 67">
              <a:extLst>
                <a:ext uri="{FF2B5EF4-FFF2-40B4-BE49-F238E27FC236}">
                  <a16:creationId xmlns:a16="http://schemas.microsoft.com/office/drawing/2014/main" id="{E112AB42-ECA8-D821-DD8C-9C52D860A28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CA46EB8C-B75A-70BF-37A9-A84AA1CB0135}"/>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3B3491C5-E5CE-78AD-966F-39E126BE83E9}"/>
                </a:ext>
              </a:extLst>
            </p:cNvPr>
            <p:cNvCxnSpPr>
              <a:stCxn id="72" idx="2"/>
              <a:endCxn id="68"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2ABE0A6-9445-2255-B999-D4A5E6156FF0}"/>
                </a:ext>
              </a:extLst>
            </p:cNvPr>
            <p:cNvCxnSpPr>
              <a:stCxn id="73" idx="3"/>
              <a:endCxn id="69"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C4973258-CC6B-3485-D961-DAFFCB002D41}"/>
              </a:ext>
            </a:extLst>
          </p:cNvPr>
          <p:cNvGrpSpPr/>
          <p:nvPr/>
        </p:nvGrpSpPr>
        <p:grpSpPr>
          <a:xfrm>
            <a:off x="5480535" y="4694978"/>
            <a:ext cx="1452678" cy="823000"/>
            <a:chOff x="7730726" y="3675867"/>
            <a:chExt cx="1452678" cy="823000"/>
          </a:xfrm>
        </p:grpSpPr>
        <p:grpSp>
          <p:nvGrpSpPr>
            <p:cNvPr id="75" name="Group 74">
              <a:extLst>
                <a:ext uri="{FF2B5EF4-FFF2-40B4-BE49-F238E27FC236}">
                  <a16:creationId xmlns:a16="http://schemas.microsoft.com/office/drawing/2014/main" id="{BE05F2EE-13DC-6E5B-EAAC-5EC6FF138913}"/>
                </a:ext>
              </a:extLst>
            </p:cNvPr>
            <p:cNvGrpSpPr/>
            <p:nvPr/>
          </p:nvGrpSpPr>
          <p:grpSpPr>
            <a:xfrm>
              <a:off x="8229716" y="3675867"/>
              <a:ext cx="461473" cy="461473"/>
              <a:chOff x="5202962" y="3006694"/>
              <a:chExt cx="461473" cy="461473"/>
            </a:xfrm>
          </p:grpSpPr>
          <p:sp>
            <p:nvSpPr>
              <p:cNvPr id="80" name="Oval 79">
                <a:extLst>
                  <a:ext uri="{FF2B5EF4-FFF2-40B4-BE49-F238E27FC236}">
                    <a16:creationId xmlns:a16="http://schemas.microsoft.com/office/drawing/2014/main" id="{E93AA378-F973-2A66-EC32-33FD8078E02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E559872-6DD1-DD56-C0B1-6677D932223F}"/>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76" name="Isosceles Triangle 75">
              <a:extLst>
                <a:ext uri="{FF2B5EF4-FFF2-40B4-BE49-F238E27FC236}">
                  <a16:creationId xmlns:a16="http://schemas.microsoft.com/office/drawing/2014/main" id="{06F697AC-75FF-2E33-B4AD-6A3E1AAC611A}"/>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E8978EC-22F7-F9B5-FD3E-37007D8F7879}"/>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E341158F-D638-9CD5-18EA-BFB002C8A6D0}"/>
                </a:ext>
              </a:extLst>
            </p:cNvPr>
            <p:cNvCxnSpPr>
              <a:stCxn id="80" idx="2"/>
              <a:endCxn id="76"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F6740B8-2086-50B7-FBD2-A3699A39538D}"/>
                </a:ext>
              </a:extLst>
            </p:cNvPr>
            <p:cNvCxnSpPr>
              <a:stCxn id="81" idx="3"/>
              <a:endCxn id="77"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974B0A4B-C80E-ABCA-01D3-81D84270C04E}"/>
              </a:ext>
            </a:extLst>
          </p:cNvPr>
          <p:cNvSpPr txBox="1"/>
          <p:nvPr/>
        </p:nvSpPr>
        <p:spPr>
          <a:xfrm>
            <a:off x="1797918" y="5326185"/>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83" name="Group 82">
            <a:extLst>
              <a:ext uri="{FF2B5EF4-FFF2-40B4-BE49-F238E27FC236}">
                <a16:creationId xmlns:a16="http://schemas.microsoft.com/office/drawing/2014/main" id="{DCE7A5C2-93A3-0E1C-8069-8448C10BE7E8}"/>
              </a:ext>
            </a:extLst>
          </p:cNvPr>
          <p:cNvGrpSpPr/>
          <p:nvPr/>
        </p:nvGrpSpPr>
        <p:grpSpPr>
          <a:xfrm>
            <a:off x="840928" y="5341670"/>
            <a:ext cx="1452678" cy="823000"/>
            <a:chOff x="7730726" y="3675867"/>
            <a:chExt cx="1452678" cy="823000"/>
          </a:xfrm>
        </p:grpSpPr>
        <p:grpSp>
          <p:nvGrpSpPr>
            <p:cNvPr id="84" name="Group 83">
              <a:extLst>
                <a:ext uri="{FF2B5EF4-FFF2-40B4-BE49-F238E27FC236}">
                  <a16:creationId xmlns:a16="http://schemas.microsoft.com/office/drawing/2014/main" id="{D2848811-E128-A835-979A-A3A62C667419}"/>
                </a:ext>
              </a:extLst>
            </p:cNvPr>
            <p:cNvGrpSpPr/>
            <p:nvPr/>
          </p:nvGrpSpPr>
          <p:grpSpPr>
            <a:xfrm>
              <a:off x="8229716" y="3675867"/>
              <a:ext cx="461473" cy="461473"/>
              <a:chOff x="5202962" y="3006694"/>
              <a:chExt cx="461473" cy="461473"/>
            </a:xfrm>
          </p:grpSpPr>
          <p:sp>
            <p:nvSpPr>
              <p:cNvPr id="89" name="Oval 88">
                <a:extLst>
                  <a:ext uri="{FF2B5EF4-FFF2-40B4-BE49-F238E27FC236}">
                    <a16:creationId xmlns:a16="http://schemas.microsoft.com/office/drawing/2014/main" id="{386B5B6D-01A6-7A71-69BF-4B9DCCC82CB1}"/>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6AA0B6FE-5F42-3A83-0315-9FA9CCB073B1}"/>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29</a:t>
                </a:r>
              </a:p>
            </p:txBody>
          </p:sp>
        </p:grpSp>
        <p:sp>
          <p:nvSpPr>
            <p:cNvPr id="85" name="Isosceles Triangle 84">
              <a:extLst>
                <a:ext uri="{FF2B5EF4-FFF2-40B4-BE49-F238E27FC236}">
                  <a16:creationId xmlns:a16="http://schemas.microsoft.com/office/drawing/2014/main" id="{DFDD74A0-17FC-4657-08F4-E1D98B39D378}"/>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FBDAE811-CCE4-27AA-B9BC-3FDE50FB3E22}"/>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D06684B1-5B54-7BA1-B363-61C7ADEFF23E}"/>
                </a:ext>
              </a:extLst>
            </p:cNvPr>
            <p:cNvCxnSpPr>
              <a:stCxn id="89" idx="2"/>
              <a:endCxn id="85"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AF26732-FB75-9953-7F15-BE3763F6B5F3}"/>
                </a:ext>
              </a:extLst>
            </p:cNvPr>
            <p:cNvCxnSpPr>
              <a:stCxn id="90" idx="3"/>
              <a:endCxn id="86"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6AEC7A7C-A45D-16CF-E884-8980CD899EA5}"/>
              </a:ext>
            </a:extLst>
          </p:cNvPr>
          <p:cNvCxnSpPr/>
          <p:nvPr/>
        </p:nvCxnSpPr>
        <p:spPr>
          <a:xfrm>
            <a:off x="3657600" y="3124200"/>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1C4D12A1-8CF5-1AE8-2942-FD9E29A3F415}"/>
              </a:ext>
            </a:extLst>
          </p:cNvPr>
          <p:cNvGrpSpPr/>
          <p:nvPr/>
        </p:nvGrpSpPr>
        <p:grpSpPr>
          <a:xfrm>
            <a:off x="6305102" y="3389761"/>
            <a:ext cx="461473" cy="461473"/>
            <a:chOff x="5202962" y="3006694"/>
            <a:chExt cx="461473" cy="461473"/>
          </a:xfrm>
          <a:solidFill>
            <a:srgbClr val="FF0000"/>
          </a:solidFill>
        </p:grpSpPr>
        <p:sp>
          <p:nvSpPr>
            <p:cNvPr id="93" name="Oval 92">
              <a:extLst>
                <a:ext uri="{FF2B5EF4-FFF2-40B4-BE49-F238E27FC236}">
                  <a16:creationId xmlns:a16="http://schemas.microsoft.com/office/drawing/2014/main" id="{B8071417-5873-1135-54B0-F24675724151}"/>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B3FC17E-D739-3A79-22FA-CB83996A69B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95" name="TextBox 94">
            <a:extLst>
              <a:ext uri="{FF2B5EF4-FFF2-40B4-BE49-F238E27FC236}">
                <a16:creationId xmlns:a16="http://schemas.microsoft.com/office/drawing/2014/main" id="{9B4F509D-8347-57C1-7977-887CF402069C}"/>
              </a:ext>
            </a:extLst>
          </p:cNvPr>
          <p:cNvSpPr txBox="1"/>
          <p:nvPr/>
        </p:nvSpPr>
        <p:spPr>
          <a:xfrm>
            <a:off x="6360081" y="3799707"/>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96" name="Straight Arrow Connector 95">
            <a:extLst>
              <a:ext uri="{FF2B5EF4-FFF2-40B4-BE49-F238E27FC236}">
                <a16:creationId xmlns:a16="http://schemas.microsoft.com/office/drawing/2014/main" id="{320ED797-0462-170C-1D27-2809FC2192E1}"/>
              </a:ext>
            </a:extLst>
          </p:cNvPr>
          <p:cNvCxnSpPr/>
          <p:nvPr/>
        </p:nvCxnSpPr>
        <p:spPr>
          <a:xfrm flipH="1">
            <a:off x="5109754" y="3628664"/>
            <a:ext cx="1195589"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3B98E612-15D0-3663-C528-C5138F442F8B}"/>
              </a:ext>
            </a:extLst>
          </p:cNvPr>
          <p:cNvGrpSpPr/>
          <p:nvPr/>
        </p:nvGrpSpPr>
        <p:grpSpPr>
          <a:xfrm>
            <a:off x="4894108" y="4056641"/>
            <a:ext cx="461473" cy="461473"/>
            <a:chOff x="5202962" y="3006694"/>
            <a:chExt cx="461473" cy="461473"/>
          </a:xfrm>
          <a:solidFill>
            <a:srgbClr val="FF0000"/>
          </a:solidFill>
        </p:grpSpPr>
        <p:sp>
          <p:nvSpPr>
            <p:cNvPr id="98" name="Oval 97">
              <a:extLst>
                <a:ext uri="{FF2B5EF4-FFF2-40B4-BE49-F238E27FC236}">
                  <a16:creationId xmlns:a16="http://schemas.microsoft.com/office/drawing/2014/main" id="{45D37D8C-DD0E-7C73-A435-C15B51B8DFFA}"/>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F67F9D3-C280-6D7D-0F47-73C441430848}"/>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100" name="TextBox 99">
            <a:extLst>
              <a:ext uri="{FF2B5EF4-FFF2-40B4-BE49-F238E27FC236}">
                <a16:creationId xmlns:a16="http://schemas.microsoft.com/office/drawing/2014/main" id="{EA1F01E4-B0F8-A459-232E-AE2BDEB6CC44}"/>
              </a:ext>
            </a:extLst>
          </p:cNvPr>
          <p:cNvSpPr txBox="1"/>
          <p:nvPr/>
        </p:nvSpPr>
        <p:spPr>
          <a:xfrm>
            <a:off x="4950456" y="4438695"/>
            <a:ext cx="338554" cy="369332"/>
          </a:xfrm>
          <a:prstGeom prst="rect">
            <a:avLst/>
          </a:prstGeom>
          <a:noFill/>
        </p:spPr>
        <p:txBody>
          <a:bodyPr wrap="none" rtlCol="0">
            <a:spAutoFit/>
          </a:bodyPr>
          <a:lstStyle/>
          <a:p>
            <a:r>
              <a:rPr lang="en-US" b="1" dirty="0">
                <a:latin typeface="Calisto MT" panose="02040603050505030304" pitchFamily="18" charset="0"/>
              </a:rPr>
              <a:t>&gt;</a:t>
            </a:r>
          </a:p>
        </p:txBody>
      </p:sp>
      <p:cxnSp>
        <p:nvCxnSpPr>
          <p:cNvPr id="101" name="Straight Arrow Connector 100">
            <a:extLst>
              <a:ext uri="{FF2B5EF4-FFF2-40B4-BE49-F238E27FC236}">
                <a16:creationId xmlns:a16="http://schemas.microsoft.com/office/drawing/2014/main" id="{832DDEF7-5005-C8C4-23AF-A1C4E9F0A71D}"/>
              </a:ext>
            </a:extLst>
          </p:cNvPr>
          <p:cNvCxnSpPr/>
          <p:nvPr/>
        </p:nvCxnSpPr>
        <p:spPr>
          <a:xfrm>
            <a:off x="5355581" y="4287378"/>
            <a:ext cx="845433" cy="3991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AC17DC9E-4360-0471-A8A5-158C2C4F51E8}"/>
              </a:ext>
            </a:extLst>
          </p:cNvPr>
          <p:cNvGrpSpPr/>
          <p:nvPr/>
        </p:nvGrpSpPr>
        <p:grpSpPr>
          <a:xfrm>
            <a:off x="5980337" y="4694978"/>
            <a:ext cx="461473" cy="461473"/>
            <a:chOff x="5202962" y="3006694"/>
            <a:chExt cx="461473" cy="461473"/>
          </a:xfrm>
          <a:solidFill>
            <a:srgbClr val="FF0000"/>
          </a:solidFill>
        </p:grpSpPr>
        <p:sp>
          <p:nvSpPr>
            <p:cNvPr id="103" name="Oval 102">
              <a:extLst>
                <a:ext uri="{FF2B5EF4-FFF2-40B4-BE49-F238E27FC236}">
                  <a16:creationId xmlns:a16="http://schemas.microsoft.com/office/drawing/2014/main" id="{8067E20D-4CB5-EB15-0962-32A77DF8B49B}"/>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BC4C9D12-98CC-3036-6E74-32EA942C0D95}"/>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105" name="TextBox 104">
            <a:extLst>
              <a:ext uri="{FF2B5EF4-FFF2-40B4-BE49-F238E27FC236}">
                <a16:creationId xmlns:a16="http://schemas.microsoft.com/office/drawing/2014/main" id="{25C15989-C51F-D271-B022-3C0067992BAC}"/>
              </a:ext>
            </a:extLst>
          </p:cNvPr>
          <p:cNvSpPr txBox="1"/>
          <p:nvPr/>
        </p:nvSpPr>
        <p:spPr>
          <a:xfrm>
            <a:off x="6040984" y="5104980"/>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106" name="Group 105">
            <a:extLst>
              <a:ext uri="{FF2B5EF4-FFF2-40B4-BE49-F238E27FC236}">
                <a16:creationId xmlns:a16="http://schemas.microsoft.com/office/drawing/2014/main" id="{474D47A0-00FF-E550-1461-E70A8A4A6526}"/>
              </a:ext>
            </a:extLst>
          </p:cNvPr>
          <p:cNvGrpSpPr/>
          <p:nvPr/>
        </p:nvGrpSpPr>
        <p:grpSpPr>
          <a:xfrm>
            <a:off x="5005666" y="5341117"/>
            <a:ext cx="1170702" cy="674695"/>
            <a:chOff x="6936760" y="5617503"/>
            <a:chExt cx="1170702" cy="674695"/>
          </a:xfrm>
        </p:grpSpPr>
        <p:grpSp>
          <p:nvGrpSpPr>
            <p:cNvPr id="107" name="Group 106">
              <a:extLst>
                <a:ext uri="{FF2B5EF4-FFF2-40B4-BE49-F238E27FC236}">
                  <a16:creationId xmlns:a16="http://schemas.microsoft.com/office/drawing/2014/main" id="{6A3B8D47-9D11-D54A-970B-CB7BA914B8E7}"/>
                </a:ext>
              </a:extLst>
            </p:cNvPr>
            <p:cNvGrpSpPr/>
            <p:nvPr/>
          </p:nvGrpSpPr>
          <p:grpSpPr>
            <a:xfrm>
              <a:off x="7284239" y="5617503"/>
              <a:ext cx="461473" cy="461473"/>
              <a:chOff x="5202962" y="3006694"/>
              <a:chExt cx="461473" cy="461473"/>
            </a:xfrm>
          </p:grpSpPr>
          <p:sp>
            <p:nvSpPr>
              <p:cNvPr id="112" name="Oval 111">
                <a:extLst>
                  <a:ext uri="{FF2B5EF4-FFF2-40B4-BE49-F238E27FC236}">
                    <a16:creationId xmlns:a16="http://schemas.microsoft.com/office/drawing/2014/main" id="{5B8B239A-D664-02F2-38F1-A5445B2A137D}"/>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66AC3B4A-DA25-B4DE-7782-E75525145C5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76</a:t>
                </a:r>
              </a:p>
            </p:txBody>
          </p:sp>
        </p:grpSp>
        <p:sp>
          <p:nvSpPr>
            <p:cNvPr id="108" name="Isosceles Triangle 107">
              <a:extLst>
                <a:ext uri="{FF2B5EF4-FFF2-40B4-BE49-F238E27FC236}">
                  <a16:creationId xmlns:a16="http://schemas.microsoft.com/office/drawing/2014/main" id="{58C90E88-C5CE-345B-BD86-5A5FCBFCDC30}"/>
                </a:ext>
              </a:extLst>
            </p:cNvPr>
            <p:cNvSpPr/>
            <p:nvPr/>
          </p:nvSpPr>
          <p:spPr>
            <a:xfrm>
              <a:off x="6936760"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a:extLst>
                <a:ext uri="{FF2B5EF4-FFF2-40B4-BE49-F238E27FC236}">
                  <a16:creationId xmlns:a16="http://schemas.microsoft.com/office/drawing/2014/main" id="{25E1D23C-D6E1-79BE-035A-6B224DF2C568}"/>
                </a:ext>
              </a:extLst>
            </p:cNvPr>
            <p:cNvSpPr/>
            <p:nvPr/>
          </p:nvSpPr>
          <p:spPr>
            <a:xfrm>
              <a:off x="7899286"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7BD7EE81-3AD7-145D-8639-784B04E0969F}"/>
                </a:ext>
              </a:extLst>
            </p:cNvPr>
            <p:cNvCxnSpPr>
              <a:stCxn id="112" idx="2"/>
              <a:endCxn id="108" idx="0"/>
            </p:cNvCxnSpPr>
            <p:nvPr/>
          </p:nvCxnSpPr>
          <p:spPr>
            <a:xfrm flipH="1">
              <a:off x="7040848" y="5848240"/>
              <a:ext cx="243391" cy="264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877A267-6F45-D86D-DEE5-1AB592D4F4EF}"/>
                </a:ext>
              </a:extLst>
            </p:cNvPr>
            <p:cNvCxnSpPr>
              <a:stCxn id="113" idx="3"/>
              <a:endCxn id="109" idx="0"/>
            </p:cNvCxnSpPr>
            <p:nvPr/>
          </p:nvCxnSpPr>
          <p:spPr>
            <a:xfrm>
              <a:off x="7725789" y="5848239"/>
              <a:ext cx="277585" cy="2644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Arrow Connector 113">
            <a:extLst>
              <a:ext uri="{FF2B5EF4-FFF2-40B4-BE49-F238E27FC236}">
                <a16:creationId xmlns:a16="http://schemas.microsoft.com/office/drawing/2014/main" id="{846D59BD-A85F-C697-EF9D-1EE93D4B77E7}"/>
              </a:ext>
            </a:extLst>
          </p:cNvPr>
          <p:cNvCxnSpPr>
            <a:stCxn id="104" idx="1"/>
            <a:endCxn id="76" idx="0"/>
          </p:cNvCxnSpPr>
          <p:nvPr/>
        </p:nvCxnSpPr>
        <p:spPr>
          <a:xfrm flipH="1">
            <a:off x="5584623" y="4925714"/>
            <a:ext cx="418560"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0242069-CBD1-4A5A-FAC8-3073D577EB53}"/>
              </a:ext>
            </a:extLst>
          </p:cNvPr>
          <p:cNvSpPr txBox="1"/>
          <p:nvPr/>
        </p:nvSpPr>
        <p:spPr>
          <a:xfrm>
            <a:off x="4957964" y="5102274"/>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spTree>
    <p:extLst>
      <p:ext uri="{BB962C8B-B14F-4D97-AF65-F5344CB8AC3E}">
        <p14:creationId xmlns:p14="http://schemas.microsoft.com/office/powerpoint/2010/main" val="30047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5" grpId="0"/>
      <p:bldP spid="100" grpId="0"/>
      <p:bldP spid="105" grpId="0"/>
      <p:bldP spid="1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BINARY SEARCH TREE</a:t>
            </a:r>
          </a:p>
        </p:txBody>
      </p:sp>
      <p:sp>
        <p:nvSpPr>
          <p:cNvPr id="3" name="TextBox 2">
            <a:extLst>
              <a:ext uri="{FF2B5EF4-FFF2-40B4-BE49-F238E27FC236}">
                <a16:creationId xmlns:a16="http://schemas.microsoft.com/office/drawing/2014/main" id="{04AF89ED-45C0-1480-12BE-AFD92307F14A}"/>
              </a:ext>
            </a:extLst>
          </p:cNvPr>
          <p:cNvSpPr txBox="1"/>
          <p:nvPr/>
        </p:nvSpPr>
        <p:spPr>
          <a:xfrm>
            <a:off x="453582" y="1600819"/>
            <a:ext cx="6195927" cy="369332"/>
          </a:xfrm>
          <a:prstGeom prst="rect">
            <a:avLst/>
          </a:prstGeom>
          <a:noFill/>
        </p:spPr>
        <p:txBody>
          <a:bodyPr wrap="none" rtlCol="0">
            <a:spAutoFit/>
          </a:bodyPr>
          <a:lstStyle/>
          <a:p>
            <a:r>
              <a:rPr lang="en-US" dirty="0">
                <a:latin typeface="Calisto MT" panose="02040603050505030304" pitchFamily="18" charset="0"/>
              </a:rPr>
              <a:t>44     17     88     32</a:t>
            </a:r>
            <a:r>
              <a:rPr lang="en-US" b="1" dirty="0">
                <a:latin typeface="Calisto MT" panose="02040603050505030304" pitchFamily="18" charset="0"/>
              </a:rPr>
              <a:t> </a:t>
            </a:r>
            <a:r>
              <a:rPr lang="en-US" dirty="0">
                <a:latin typeface="Calisto MT" panose="02040603050505030304" pitchFamily="18" charset="0"/>
              </a:rPr>
              <a:t>    65     97     28     54</a:t>
            </a:r>
            <a:r>
              <a:rPr lang="en-US" b="1" dirty="0">
                <a:solidFill>
                  <a:srgbClr val="FF0000"/>
                </a:solidFill>
                <a:latin typeface="Calisto MT" panose="02040603050505030304" pitchFamily="18" charset="0"/>
              </a:rPr>
              <a:t> </a:t>
            </a:r>
            <a:r>
              <a:rPr lang="en-US" dirty="0">
                <a:latin typeface="Calisto MT" panose="02040603050505030304" pitchFamily="18" charset="0"/>
              </a:rPr>
              <a:t>   </a:t>
            </a:r>
            <a:r>
              <a:rPr lang="en-US" b="1" dirty="0">
                <a:solidFill>
                  <a:srgbClr val="FF0000"/>
                </a:solidFill>
                <a:latin typeface="Calisto MT" panose="02040603050505030304" pitchFamily="18" charset="0"/>
              </a:rPr>
              <a:t> </a:t>
            </a:r>
            <a:r>
              <a:rPr lang="en-US" dirty="0">
                <a:latin typeface="Calisto MT" panose="02040603050505030304" pitchFamily="18" charset="0"/>
              </a:rPr>
              <a:t>82</a:t>
            </a:r>
            <a:r>
              <a:rPr lang="en-US" b="1" dirty="0">
                <a:solidFill>
                  <a:srgbClr val="FF0000"/>
                </a:solidFill>
                <a:latin typeface="Calisto MT" panose="02040603050505030304" pitchFamily="18" charset="0"/>
              </a:rPr>
              <a:t>    </a:t>
            </a:r>
            <a:r>
              <a:rPr lang="en-US" dirty="0">
                <a:latin typeface="Calisto MT" panose="02040603050505030304" pitchFamily="18" charset="0"/>
              </a:rPr>
              <a:t>29</a:t>
            </a:r>
            <a:r>
              <a:rPr lang="en-US" b="1" dirty="0">
                <a:solidFill>
                  <a:srgbClr val="FF0000"/>
                </a:solidFill>
                <a:latin typeface="Calisto MT" panose="02040603050505030304" pitchFamily="18" charset="0"/>
              </a:rPr>
              <a:t> </a:t>
            </a:r>
            <a:r>
              <a:rPr lang="en-US" dirty="0">
                <a:latin typeface="Calisto MT" panose="02040603050505030304" pitchFamily="18" charset="0"/>
              </a:rPr>
              <a:t>    76     </a:t>
            </a:r>
            <a:r>
              <a:rPr lang="en-US" b="1" dirty="0">
                <a:solidFill>
                  <a:srgbClr val="FF0000"/>
                </a:solidFill>
                <a:latin typeface="Calisto MT" panose="02040603050505030304" pitchFamily="18" charset="0"/>
              </a:rPr>
              <a:t>80</a:t>
            </a:r>
          </a:p>
        </p:txBody>
      </p:sp>
      <p:cxnSp>
        <p:nvCxnSpPr>
          <p:cNvPr id="4" name="Straight Arrow Connector 3">
            <a:extLst>
              <a:ext uri="{FF2B5EF4-FFF2-40B4-BE49-F238E27FC236}">
                <a16:creationId xmlns:a16="http://schemas.microsoft.com/office/drawing/2014/main" id="{D5266E21-1062-30BA-0C91-147B9DA1EA5A}"/>
              </a:ext>
            </a:extLst>
          </p:cNvPr>
          <p:cNvCxnSpPr/>
          <p:nvPr/>
        </p:nvCxnSpPr>
        <p:spPr>
          <a:xfrm>
            <a:off x="6380603" y="1442722"/>
            <a:ext cx="0" cy="316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4F93889-FEA4-4244-DDA2-FDA4649EBE6A}"/>
              </a:ext>
            </a:extLst>
          </p:cNvPr>
          <p:cNvGrpSpPr/>
          <p:nvPr/>
        </p:nvGrpSpPr>
        <p:grpSpPr>
          <a:xfrm>
            <a:off x="3302606" y="2734593"/>
            <a:ext cx="461473" cy="461473"/>
            <a:chOff x="5202962" y="3006694"/>
            <a:chExt cx="461473" cy="461473"/>
          </a:xfrm>
        </p:grpSpPr>
        <p:sp>
          <p:nvSpPr>
            <p:cNvPr id="7" name="Oval 6">
              <a:extLst>
                <a:ext uri="{FF2B5EF4-FFF2-40B4-BE49-F238E27FC236}">
                  <a16:creationId xmlns:a16="http://schemas.microsoft.com/office/drawing/2014/main" id="{0153E912-FD00-AFD7-01AD-99CB4D62941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7870EC-05D7-5793-D0B3-F383922B5CA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9" name="Isosceles Triangle 8">
            <a:extLst>
              <a:ext uri="{FF2B5EF4-FFF2-40B4-BE49-F238E27FC236}">
                <a16:creationId xmlns:a16="http://schemas.microsoft.com/office/drawing/2014/main" id="{BE4B2D04-0AC3-90DA-40FF-943BF589B2C2}"/>
              </a:ext>
            </a:extLst>
          </p:cNvPr>
          <p:cNvSpPr/>
          <p:nvPr/>
        </p:nvSpPr>
        <p:spPr>
          <a:xfrm>
            <a:off x="877020" y="339404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BE2D9E2-820A-01AB-CBC8-166031EA55E2}"/>
              </a:ext>
            </a:extLst>
          </p:cNvPr>
          <p:cNvSpPr/>
          <p:nvPr/>
        </p:nvSpPr>
        <p:spPr>
          <a:xfrm>
            <a:off x="6456009" y="339404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1704B30-EEE6-1830-0530-AD327CF5F838}"/>
              </a:ext>
            </a:extLst>
          </p:cNvPr>
          <p:cNvCxnSpPr>
            <a:stCxn id="7" idx="3"/>
            <a:endCxn id="9" idx="0"/>
          </p:cNvCxnSpPr>
          <p:nvPr/>
        </p:nvCxnSpPr>
        <p:spPr>
          <a:xfrm flipH="1">
            <a:off x="981108" y="3128485"/>
            <a:ext cx="238907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6FFC95-E77E-7587-2C20-239D8544F01B}"/>
              </a:ext>
            </a:extLst>
          </p:cNvPr>
          <p:cNvCxnSpPr>
            <a:stCxn id="7" idx="5"/>
            <a:endCxn id="10" idx="0"/>
          </p:cNvCxnSpPr>
          <p:nvPr/>
        </p:nvCxnSpPr>
        <p:spPr>
          <a:xfrm>
            <a:off x="3696498" y="3128485"/>
            <a:ext cx="2863599" cy="265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791D734C-4CC1-AF08-2D35-A18EBC240C6F}"/>
              </a:ext>
            </a:extLst>
          </p:cNvPr>
          <p:cNvGrpSpPr/>
          <p:nvPr/>
        </p:nvGrpSpPr>
        <p:grpSpPr>
          <a:xfrm>
            <a:off x="750371" y="3403767"/>
            <a:ext cx="461473" cy="461473"/>
            <a:chOff x="5202962" y="3006694"/>
            <a:chExt cx="461473" cy="461473"/>
          </a:xfrm>
        </p:grpSpPr>
        <p:sp>
          <p:nvSpPr>
            <p:cNvPr id="14" name="Oval 13">
              <a:extLst>
                <a:ext uri="{FF2B5EF4-FFF2-40B4-BE49-F238E27FC236}">
                  <a16:creationId xmlns:a16="http://schemas.microsoft.com/office/drawing/2014/main" id="{3CEC0C0A-7B28-5E2B-808C-EB71870BAE28}"/>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C623F08-C948-BD15-3607-D561D9CA8D3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17</a:t>
              </a:r>
            </a:p>
          </p:txBody>
        </p:sp>
      </p:grpSp>
      <p:sp>
        <p:nvSpPr>
          <p:cNvPr id="16" name="Isosceles Triangle 15">
            <a:extLst>
              <a:ext uri="{FF2B5EF4-FFF2-40B4-BE49-F238E27FC236}">
                <a16:creationId xmlns:a16="http://schemas.microsoft.com/office/drawing/2014/main" id="{B52B8301-BE54-1000-6230-A6A0CD1D3917}"/>
              </a:ext>
            </a:extLst>
          </p:cNvPr>
          <p:cNvSpPr/>
          <p:nvPr/>
        </p:nvSpPr>
        <p:spPr>
          <a:xfrm>
            <a:off x="251381" y="40473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FC079042-07CC-E1D2-D857-F42015270D2D}"/>
              </a:ext>
            </a:extLst>
          </p:cNvPr>
          <p:cNvSpPr/>
          <p:nvPr/>
        </p:nvSpPr>
        <p:spPr>
          <a:xfrm>
            <a:off x="1495883" y="40473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0193418-1F9C-5571-795B-B4C034A7A681}"/>
              </a:ext>
            </a:extLst>
          </p:cNvPr>
          <p:cNvCxnSpPr>
            <a:stCxn id="14" idx="2"/>
            <a:endCxn id="16" idx="0"/>
          </p:cNvCxnSpPr>
          <p:nvPr/>
        </p:nvCxnSpPr>
        <p:spPr>
          <a:xfrm flipH="1">
            <a:off x="355469" y="36345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E80D79-5B11-9727-8AD4-6731AC179D2A}"/>
              </a:ext>
            </a:extLst>
          </p:cNvPr>
          <p:cNvCxnSpPr>
            <a:stCxn id="15" idx="3"/>
            <a:endCxn id="17" idx="0"/>
          </p:cNvCxnSpPr>
          <p:nvPr/>
        </p:nvCxnSpPr>
        <p:spPr>
          <a:xfrm>
            <a:off x="1191921" y="36345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37B8EB-BD28-C92D-97D9-15834022347E}"/>
              </a:ext>
            </a:extLst>
          </p:cNvPr>
          <p:cNvCxnSpPr>
            <a:stCxn id="21" idx="2"/>
          </p:cNvCxnSpPr>
          <p:nvPr/>
        </p:nvCxnSpPr>
        <p:spPr>
          <a:xfrm flipH="1">
            <a:off x="3533343" y="2331240"/>
            <a:ext cx="1" cy="394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AD1629A-4D3C-D80A-2DE3-FD50902085D1}"/>
              </a:ext>
            </a:extLst>
          </p:cNvPr>
          <p:cNvSpPr txBox="1"/>
          <p:nvPr/>
        </p:nvSpPr>
        <p:spPr>
          <a:xfrm>
            <a:off x="3240635" y="1961908"/>
            <a:ext cx="585417" cy="369332"/>
          </a:xfrm>
          <a:prstGeom prst="rect">
            <a:avLst/>
          </a:prstGeom>
          <a:noFill/>
        </p:spPr>
        <p:txBody>
          <a:bodyPr wrap="none" rtlCol="0">
            <a:spAutoFit/>
          </a:bodyPr>
          <a:lstStyle/>
          <a:p>
            <a:r>
              <a:rPr lang="en-US" dirty="0">
                <a:solidFill>
                  <a:srgbClr val="FF0000"/>
                </a:solidFill>
                <a:latin typeface="Calisto MT" panose="02040603050505030304" pitchFamily="18" charset="0"/>
              </a:rPr>
              <a:t>root</a:t>
            </a:r>
          </a:p>
        </p:txBody>
      </p:sp>
      <p:grpSp>
        <p:nvGrpSpPr>
          <p:cNvPr id="22" name="Group 21">
            <a:extLst>
              <a:ext uri="{FF2B5EF4-FFF2-40B4-BE49-F238E27FC236}">
                <a16:creationId xmlns:a16="http://schemas.microsoft.com/office/drawing/2014/main" id="{444F79FA-125F-92CB-BE7A-EC7F0F625E32}"/>
              </a:ext>
            </a:extLst>
          </p:cNvPr>
          <p:cNvGrpSpPr/>
          <p:nvPr/>
        </p:nvGrpSpPr>
        <p:grpSpPr>
          <a:xfrm>
            <a:off x="3302606" y="2738720"/>
            <a:ext cx="461473" cy="461473"/>
            <a:chOff x="5202962" y="3006694"/>
            <a:chExt cx="461473" cy="461473"/>
          </a:xfrm>
          <a:solidFill>
            <a:srgbClr val="FF0000"/>
          </a:solidFill>
        </p:grpSpPr>
        <p:sp>
          <p:nvSpPr>
            <p:cNvPr id="23" name="Oval 22">
              <a:extLst>
                <a:ext uri="{FF2B5EF4-FFF2-40B4-BE49-F238E27FC236}">
                  <a16:creationId xmlns:a16="http://schemas.microsoft.com/office/drawing/2014/main" id="{BD3F3B31-E582-D3FC-9609-CF7311F7989A}"/>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7F6F0F0-5EDE-DC7F-5C03-1E26E0F99E9C}"/>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44</a:t>
              </a:r>
            </a:p>
          </p:txBody>
        </p:sp>
      </p:grpSp>
      <p:sp>
        <p:nvSpPr>
          <p:cNvPr id="26" name="TextBox 25">
            <a:extLst>
              <a:ext uri="{FF2B5EF4-FFF2-40B4-BE49-F238E27FC236}">
                <a16:creationId xmlns:a16="http://schemas.microsoft.com/office/drawing/2014/main" id="{8160631A-8573-ECD0-9F61-E239DDAEF909}"/>
              </a:ext>
            </a:extLst>
          </p:cNvPr>
          <p:cNvSpPr txBox="1"/>
          <p:nvPr/>
        </p:nvSpPr>
        <p:spPr>
          <a:xfrm>
            <a:off x="3349784" y="3174555"/>
            <a:ext cx="338554" cy="369332"/>
          </a:xfrm>
          <a:prstGeom prst="rect">
            <a:avLst/>
          </a:prstGeom>
          <a:noFill/>
        </p:spPr>
        <p:txBody>
          <a:bodyPr wrap="none" rtlCol="0">
            <a:spAutoFit/>
          </a:bodyPr>
          <a:lstStyle/>
          <a:p>
            <a:r>
              <a:rPr lang="en-US" b="1" dirty="0">
                <a:latin typeface="Calisto MT" panose="02040603050505030304" pitchFamily="18" charset="0"/>
              </a:rPr>
              <a:t>&gt;</a:t>
            </a:r>
          </a:p>
        </p:txBody>
      </p:sp>
      <p:grpSp>
        <p:nvGrpSpPr>
          <p:cNvPr id="27" name="Group 26">
            <a:extLst>
              <a:ext uri="{FF2B5EF4-FFF2-40B4-BE49-F238E27FC236}">
                <a16:creationId xmlns:a16="http://schemas.microsoft.com/office/drawing/2014/main" id="{963ACCEE-D2E7-A8F4-B258-2225FEF0B298}"/>
              </a:ext>
            </a:extLst>
          </p:cNvPr>
          <p:cNvGrpSpPr/>
          <p:nvPr/>
        </p:nvGrpSpPr>
        <p:grpSpPr>
          <a:xfrm>
            <a:off x="871666" y="4047304"/>
            <a:ext cx="1452678" cy="823000"/>
            <a:chOff x="7730726" y="3675867"/>
            <a:chExt cx="1452678" cy="823000"/>
          </a:xfrm>
        </p:grpSpPr>
        <p:grpSp>
          <p:nvGrpSpPr>
            <p:cNvPr id="28" name="Group 27">
              <a:extLst>
                <a:ext uri="{FF2B5EF4-FFF2-40B4-BE49-F238E27FC236}">
                  <a16:creationId xmlns:a16="http://schemas.microsoft.com/office/drawing/2014/main" id="{91D11B9D-82FB-0D07-05E8-2E3E7BAC7890}"/>
                </a:ext>
              </a:extLst>
            </p:cNvPr>
            <p:cNvGrpSpPr/>
            <p:nvPr/>
          </p:nvGrpSpPr>
          <p:grpSpPr>
            <a:xfrm>
              <a:off x="8229716" y="3675867"/>
              <a:ext cx="461473" cy="461473"/>
              <a:chOff x="5202962" y="3006694"/>
              <a:chExt cx="461473" cy="461473"/>
            </a:xfrm>
          </p:grpSpPr>
          <p:sp>
            <p:nvSpPr>
              <p:cNvPr id="33" name="Oval 32">
                <a:extLst>
                  <a:ext uri="{FF2B5EF4-FFF2-40B4-BE49-F238E27FC236}">
                    <a16:creationId xmlns:a16="http://schemas.microsoft.com/office/drawing/2014/main" id="{5C5E973A-7B64-5719-53C0-11F4A6F4DCEE}"/>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CCA7416-3CDF-B062-161B-03A44C8179EB}"/>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32</a:t>
                </a:r>
              </a:p>
            </p:txBody>
          </p:sp>
        </p:grpSp>
        <p:sp>
          <p:nvSpPr>
            <p:cNvPr id="29" name="Isosceles Triangle 28">
              <a:extLst>
                <a:ext uri="{FF2B5EF4-FFF2-40B4-BE49-F238E27FC236}">
                  <a16:creationId xmlns:a16="http://schemas.microsoft.com/office/drawing/2014/main" id="{3316CA6E-7B92-8C3A-99F8-C98EA4E7808D}"/>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138C87CC-E0BC-8C99-0656-EFD1D2958A1E}"/>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F5E566D-B435-FC86-D986-356A75145F3C}"/>
                </a:ext>
              </a:extLst>
            </p:cNvPr>
            <p:cNvCxnSpPr>
              <a:stCxn id="33" idx="2"/>
              <a:endCxn id="29"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C4B61E-94BC-61AB-3113-434EE15925A8}"/>
                </a:ext>
              </a:extLst>
            </p:cNvPr>
            <p:cNvCxnSpPr>
              <a:stCxn id="34" idx="3"/>
              <a:endCxn id="30"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105151DC-C0EC-2B25-CDCA-4741E23487AC}"/>
              </a:ext>
            </a:extLst>
          </p:cNvPr>
          <p:cNvGrpSpPr/>
          <p:nvPr/>
        </p:nvGrpSpPr>
        <p:grpSpPr>
          <a:xfrm>
            <a:off x="5029683" y="3403766"/>
            <a:ext cx="3465433" cy="823001"/>
            <a:chOff x="6930039" y="3675867"/>
            <a:chExt cx="3465433" cy="823001"/>
          </a:xfrm>
        </p:grpSpPr>
        <p:grpSp>
          <p:nvGrpSpPr>
            <p:cNvPr id="36" name="Group 35">
              <a:extLst>
                <a:ext uri="{FF2B5EF4-FFF2-40B4-BE49-F238E27FC236}">
                  <a16:creationId xmlns:a16="http://schemas.microsoft.com/office/drawing/2014/main" id="{D2C872E0-CF79-0DC4-712F-1913ACF32B7E}"/>
                </a:ext>
              </a:extLst>
            </p:cNvPr>
            <p:cNvGrpSpPr/>
            <p:nvPr/>
          </p:nvGrpSpPr>
          <p:grpSpPr>
            <a:xfrm>
              <a:off x="8229716" y="3675867"/>
              <a:ext cx="461473" cy="461473"/>
              <a:chOff x="5202962" y="3006694"/>
              <a:chExt cx="461473" cy="461473"/>
            </a:xfrm>
          </p:grpSpPr>
          <p:sp>
            <p:nvSpPr>
              <p:cNvPr id="41" name="Oval 40">
                <a:extLst>
                  <a:ext uri="{FF2B5EF4-FFF2-40B4-BE49-F238E27FC236}">
                    <a16:creationId xmlns:a16="http://schemas.microsoft.com/office/drawing/2014/main" id="{BCC7C7E5-6884-8AB4-6380-8185C0A0E560}"/>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2F433AC-0893-93C4-E597-2373645C882D}"/>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37" name="Isosceles Triangle 36">
              <a:extLst>
                <a:ext uri="{FF2B5EF4-FFF2-40B4-BE49-F238E27FC236}">
                  <a16:creationId xmlns:a16="http://schemas.microsoft.com/office/drawing/2014/main" id="{4A76DED3-76D5-ED5B-62BE-2A132BCA7473}"/>
                </a:ext>
              </a:extLst>
            </p:cNvPr>
            <p:cNvSpPr/>
            <p:nvPr/>
          </p:nvSpPr>
          <p:spPr>
            <a:xfrm>
              <a:off x="6930039"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DE948978-DC56-B86A-C005-D656CC9442B2}"/>
                </a:ext>
              </a:extLst>
            </p:cNvPr>
            <p:cNvSpPr/>
            <p:nvPr/>
          </p:nvSpPr>
          <p:spPr>
            <a:xfrm>
              <a:off x="10187296" y="431940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92D25FB4-0ECC-DF4D-6310-733F1924E18F}"/>
                </a:ext>
              </a:extLst>
            </p:cNvPr>
            <p:cNvCxnSpPr>
              <a:stCxn id="41" idx="2"/>
              <a:endCxn id="37" idx="0"/>
            </p:cNvCxnSpPr>
            <p:nvPr/>
          </p:nvCxnSpPr>
          <p:spPr>
            <a:xfrm flipH="1">
              <a:off x="7034127" y="3906604"/>
              <a:ext cx="1195589"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0F5A18-E0A6-84A6-2692-A2F120237F2F}"/>
                </a:ext>
              </a:extLst>
            </p:cNvPr>
            <p:cNvCxnSpPr>
              <a:stCxn id="42" idx="3"/>
              <a:endCxn id="38" idx="0"/>
            </p:cNvCxnSpPr>
            <p:nvPr/>
          </p:nvCxnSpPr>
          <p:spPr>
            <a:xfrm>
              <a:off x="8671266" y="3906603"/>
              <a:ext cx="1620118" cy="4128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BBD9948-BADD-F848-7DC5-21C3208B922A}"/>
              </a:ext>
            </a:extLst>
          </p:cNvPr>
          <p:cNvGrpSpPr/>
          <p:nvPr/>
        </p:nvGrpSpPr>
        <p:grpSpPr>
          <a:xfrm>
            <a:off x="4128923" y="4057025"/>
            <a:ext cx="2206917" cy="823000"/>
            <a:chOff x="6480105" y="5052674"/>
            <a:chExt cx="2206917" cy="823000"/>
          </a:xfrm>
        </p:grpSpPr>
        <p:grpSp>
          <p:nvGrpSpPr>
            <p:cNvPr id="44" name="Group 43">
              <a:extLst>
                <a:ext uri="{FF2B5EF4-FFF2-40B4-BE49-F238E27FC236}">
                  <a16:creationId xmlns:a16="http://schemas.microsoft.com/office/drawing/2014/main" id="{B00DAE63-DBB9-8AC8-AFC2-10D0E2AF2783}"/>
                </a:ext>
              </a:extLst>
            </p:cNvPr>
            <p:cNvGrpSpPr/>
            <p:nvPr/>
          </p:nvGrpSpPr>
          <p:grpSpPr>
            <a:xfrm>
              <a:off x="7276028" y="5052674"/>
              <a:ext cx="461473" cy="461473"/>
              <a:chOff x="5202962" y="3006694"/>
              <a:chExt cx="461473" cy="461473"/>
            </a:xfrm>
          </p:grpSpPr>
          <p:sp>
            <p:nvSpPr>
              <p:cNvPr id="51" name="Oval 50">
                <a:extLst>
                  <a:ext uri="{FF2B5EF4-FFF2-40B4-BE49-F238E27FC236}">
                    <a16:creationId xmlns:a16="http://schemas.microsoft.com/office/drawing/2014/main" id="{31025FE3-30BE-30A8-AE2E-CF5521CC5B99}"/>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DEBCAF3-6445-3BDD-6B4B-08ED70F7991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45" name="Isosceles Triangle 44">
              <a:extLst>
                <a:ext uri="{FF2B5EF4-FFF2-40B4-BE49-F238E27FC236}">
                  <a16:creationId xmlns:a16="http://schemas.microsoft.com/office/drawing/2014/main" id="{B98E64DB-F8A0-74A3-969D-623DF44B561D}"/>
                </a:ext>
              </a:extLst>
            </p:cNvPr>
            <p:cNvSpPr/>
            <p:nvPr/>
          </p:nvSpPr>
          <p:spPr>
            <a:xfrm>
              <a:off x="6480105" y="5696212"/>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82C508D4-4BD7-C27F-CE31-7F4697CA1991}"/>
                </a:ext>
              </a:extLst>
            </p:cNvPr>
            <p:cNvSpPr/>
            <p:nvPr/>
          </p:nvSpPr>
          <p:spPr>
            <a:xfrm>
              <a:off x="8478846" y="5686491"/>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CFC1BB60-D1FF-614C-1FF5-9EDE93A78D4D}"/>
                </a:ext>
              </a:extLst>
            </p:cNvPr>
            <p:cNvCxnSpPr>
              <a:stCxn id="51" idx="2"/>
              <a:endCxn id="45" idx="0"/>
            </p:cNvCxnSpPr>
            <p:nvPr/>
          </p:nvCxnSpPr>
          <p:spPr>
            <a:xfrm flipH="1">
              <a:off x="6584193" y="5283411"/>
              <a:ext cx="691835"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E2425E-24AD-4EB7-2EC2-CE425C42838A}"/>
                </a:ext>
              </a:extLst>
            </p:cNvPr>
            <p:cNvCxnSpPr>
              <a:stCxn id="52" idx="3"/>
              <a:endCxn id="46" idx="0"/>
            </p:cNvCxnSpPr>
            <p:nvPr/>
          </p:nvCxnSpPr>
          <p:spPr>
            <a:xfrm>
              <a:off x="7717578" y="5283410"/>
              <a:ext cx="865356" cy="40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C65E9C99-F7FE-65D6-E1B1-6C9945596CCE}"/>
              </a:ext>
            </a:extLst>
          </p:cNvPr>
          <p:cNvGrpSpPr/>
          <p:nvPr/>
        </p:nvGrpSpPr>
        <p:grpSpPr>
          <a:xfrm>
            <a:off x="7664689" y="4060927"/>
            <a:ext cx="1452678" cy="823000"/>
            <a:chOff x="7730726" y="3675867"/>
            <a:chExt cx="1452678" cy="823000"/>
          </a:xfrm>
        </p:grpSpPr>
        <p:grpSp>
          <p:nvGrpSpPr>
            <p:cNvPr id="54" name="Group 53">
              <a:extLst>
                <a:ext uri="{FF2B5EF4-FFF2-40B4-BE49-F238E27FC236}">
                  <a16:creationId xmlns:a16="http://schemas.microsoft.com/office/drawing/2014/main" id="{A191665F-72EE-64B4-2BC3-523D28EA9A2F}"/>
                </a:ext>
              </a:extLst>
            </p:cNvPr>
            <p:cNvGrpSpPr/>
            <p:nvPr/>
          </p:nvGrpSpPr>
          <p:grpSpPr>
            <a:xfrm>
              <a:off x="8229716" y="3675867"/>
              <a:ext cx="461473" cy="461473"/>
              <a:chOff x="5202962" y="3006694"/>
              <a:chExt cx="461473" cy="461473"/>
            </a:xfrm>
          </p:grpSpPr>
          <p:sp>
            <p:nvSpPr>
              <p:cNvPr id="59" name="Oval 58">
                <a:extLst>
                  <a:ext uri="{FF2B5EF4-FFF2-40B4-BE49-F238E27FC236}">
                    <a16:creationId xmlns:a16="http://schemas.microsoft.com/office/drawing/2014/main" id="{37A082EA-E17C-EB6E-503B-370D595039BF}"/>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BDE5636-FBF9-FE6F-D67A-82C97842F6B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97</a:t>
                </a:r>
              </a:p>
            </p:txBody>
          </p:sp>
        </p:grpSp>
        <p:sp>
          <p:nvSpPr>
            <p:cNvPr id="55" name="Isosceles Triangle 54">
              <a:extLst>
                <a:ext uri="{FF2B5EF4-FFF2-40B4-BE49-F238E27FC236}">
                  <a16:creationId xmlns:a16="http://schemas.microsoft.com/office/drawing/2014/main" id="{BDC660D3-1484-3075-AB8F-E34B162D1B04}"/>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BD647B7D-EA49-C411-2931-EE9653007153}"/>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81D8EB70-7B25-AFFE-D8D7-DC8196B02558}"/>
                </a:ext>
              </a:extLst>
            </p:cNvPr>
            <p:cNvCxnSpPr>
              <a:stCxn id="59" idx="2"/>
              <a:endCxn id="55"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AA8D48-C737-C17E-8494-6995737F8A88}"/>
                </a:ext>
              </a:extLst>
            </p:cNvPr>
            <p:cNvCxnSpPr>
              <a:stCxn id="60" idx="3"/>
              <a:endCxn id="56"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69F79EA-B74A-B371-0D0D-769FB37B67B8}"/>
              </a:ext>
            </a:extLst>
          </p:cNvPr>
          <p:cNvGrpSpPr/>
          <p:nvPr/>
        </p:nvGrpSpPr>
        <p:grpSpPr>
          <a:xfrm>
            <a:off x="245406" y="4692143"/>
            <a:ext cx="1452678" cy="823000"/>
            <a:chOff x="7730726" y="3675867"/>
            <a:chExt cx="1452678" cy="823000"/>
          </a:xfrm>
        </p:grpSpPr>
        <p:grpSp>
          <p:nvGrpSpPr>
            <p:cNvPr id="62" name="Group 61">
              <a:extLst>
                <a:ext uri="{FF2B5EF4-FFF2-40B4-BE49-F238E27FC236}">
                  <a16:creationId xmlns:a16="http://schemas.microsoft.com/office/drawing/2014/main" id="{A0A8A367-5970-F4FD-F09D-15CD68639886}"/>
                </a:ext>
              </a:extLst>
            </p:cNvPr>
            <p:cNvGrpSpPr/>
            <p:nvPr/>
          </p:nvGrpSpPr>
          <p:grpSpPr>
            <a:xfrm>
              <a:off x="8229716" y="3675867"/>
              <a:ext cx="461473" cy="461473"/>
              <a:chOff x="5202962" y="3006694"/>
              <a:chExt cx="461473" cy="461473"/>
            </a:xfrm>
          </p:grpSpPr>
          <p:sp>
            <p:nvSpPr>
              <p:cNvPr id="67" name="Oval 66">
                <a:extLst>
                  <a:ext uri="{FF2B5EF4-FFF2-40B4-BE49-F238E27FC236}">
                    <a16:creationId xmlns:a16="http://schemas.microsoft.com/office/drawing/2014/main" id="{5C22E43D-65CF-12D4-1C00-1F035B764F9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3DA4CDC-2CA7-D623-5BFC-295A21DBF3DA}"/>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28</a:t>
                </a:r>
              </a:p>
            </p:txBody>
          </p:sp>
        </p:grpSp>
        <p:sp>
          <p:nvSpPr>
            <p:cNvPr id="63" name="Isosceles Triangle 62">
              <a:extLst>
                <a:ext uri="{FF2B5EF4-FFF2-40B4-BE49-F238E27FC236}">
                  <a16:creationId xmlns:a16="http://schemas.microsoft.com/office/drawing/2014/main" id="{EBEFF819-12D5-C9C0-AC70-8FD546CCB836}"/>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26CCAB9B-9C13-6EF1-FD2C-49530B1B0FAD}"/>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E691FDDB-100D-E64B-3553-6EC2B4BBC0AE}"/>
                </a:ext>
              </a:extLst>
            </p:cNvPr>
            <p:cNvCxnSpPr>
              <a:stCxn id="67" idx="2"/>
              <a:endCxn id="63"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16AF86-8164-77A0-FEC5-F3A12FE3E4F8}"/>
                </a:ext>
              </a:extLst>
            </p:cNvPr>
            <p:cNvCxnSpPr>
              <a:stCxn id="68" idx="3"/>
              <a:endCxn id="64"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F334C65-3063-9BD1-1FCC-91F5A84FD3E0}"/>
              </a:ext>
            </a:extLst>
          </p:cNvPr>
          <p:cNvGrpSpPr/>
          <p:nvPr/>
        </p:nvGrpSpPr>
        <p:grpSpPr>
          <a:xfrm>
            <a:off x="3528516" y="4699263"/>
            <a:ext cx="1452678" cy="823000"/>
            <a:chOff x="7730726" y="3675867"/>
            <a:chExt cx="1452678" cy="823000"/>
          </a:xfrm>
        </p:grpSpPr>
        <p:grpSp>
          <p:nvGrpSpPr>
            <p:cNvPr id="70" name="Group 69">
              <a:extLst>
                <a:ext uri="{FF2B5EF4-FFF2-40B4-BE49-F238E27FC236}">
                  <a16:creationId xmlns:a16="http://schemas.microsoft.com/office/drawing/2014/main" id="{7F88F9FC-F24F-E100-C5DD-FDDBF35244F6}"/>
                </a:ext>
              </a:extLst>
            </p:cNvPr>
            <p:cNvGrpSpPr/>
            <p:nvPr/>
          </p:nvGrpSpPr>
          <p:grpSpPr>
            <a:xfrm>
              <a:off x="8229716" y="3675867"/>
              <a:ext cx="461473" cy="461473"/>
              <a:chOff x="5202962" y="3006694"/>
              <a:chExt cx="461473" cy="461473"/>
            </a:xfrm>
          </p:grpSpPr>
          <p:sp>
            <p:nvSpPr>
              <p:cNvPr id="75" name="Oval 74">
                <a:extLst>
                  <a:ext uri="{FF2B5EF4-FFF2-40B4-BE49-F238E27FC236}">
                    <a16:creationId xmlns:a16="http://schemas.microsoft.com/office/drawing/2014/main" id="{E9FAB791-C4E8-7053-B0DA-8A917460425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1E47CD3-FECA-F195-8ED2-505424175794}"/>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54</a:t>
                </a:r>
              </a:p>
            </p:txBody>
          </p:sp>
        </p:grpSp>
        <p:sp>
          <p:nvSpPr>
            <p:cNvPr id="71" name="Isosceles Triangle 70">
              <a:extLst>
                <a:ext uri="{FF2B5EF4-FFF2-40B4-BE49-F238E27FC236}">
                  <a16:creationId xmlns:a16="http://schemas.microsoft.com/office/drawing/2014/main" id="{D662A802-D9E8-1171-329B-BF6B32EFA3D3}"/>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A2F55842-F4BC-ACAF-5B1D-5E212035D4FF}"/>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EE551D2-9777-A203-9ADF-4BFCFD118453}"/>
                </a:ext>
              </a:extLst>
            </p:cNvPr>
            <p:cNvCxnSpPr>
              <a:stCxn id="75" idx="2"/>
              <a:endCxn id="71"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5B53B2-9949-2A80-FB4B-C43BFDAE176D}"/>
                </a:ext>
              </a:extLst>
            </p:cNvPr>
            <p:cNvCxnSpPr>
              <a:stCxn id="76" idx="3"/>
              <a:endCxn id="72"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BD4E133A-44EB-2099-D64F-6D4BF6B8605B}"/>
              </a:ext>
            </a:extLst>
          </p:cNvPr>
          <p:cNvGrpSpPr/>
          <p:nvPr/>
        </p:nvGrpSpPr>
        <p:grpSpPr>
          <a:xfrm>
            <a:off x="5511273" y="4699263"/>
            <a:ext cx="1452678" cy="823000"/>
            <a:chOff x="7730726" y="3675867"/>
            <a:chExt cx="1452678" cy="823000"/>
          </a:xfrm>
        </p:grpSpPr>
        <p:grpSp>
          <p:nvGrpSpPr>
            <p:cNvPr id="78" name="Group 77">
              <a:extLst>
                <a:ext uri="{FF2B5EF4-FFF2-40B4-BE49-F238E27FC236}">
                  <a16:creationId xmlns:a16="http://schemas.microsoft.com/office/drawing/2014/main" id="{0060D400-7925-C9B3-C190-02E2CE17FB1D}"/>
                </a:ext>
              </a:extLst>
            </p:cNvPr>
            <p:cNvGrpSpPr/>
            <p:nvPr/>
          </p:nvGrpSpPr>
          <p:grpSpPr>
            <a:xfrm>
              <a:off x="8229716" y="3675867"/>
              <a:ext cx="461473" cy="461473"/>
              <a:chOff x="5202962" y="3006694"/>
              <a:chExt cx="461473" cy="461473"/>
            </a:xfrm>
          </p:grpSpPr>
          <p:sp>
            <p:nvSpPr>
              <p:cNvPr id="83" name="Oval 82">
                <a:extLst>
                  <a:ext uri="{FF2B5EF4-FFF2-40B4-BE49-F238E27FC236}">
                    <a16:creationId xmlns:a16="http://schemas.microsoft.com/office/drawing/2014/main" id="{49A45E17-B8A9-1F7B-B3F2-8E8A9661C4A3}"/>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8EE246C8-70ED-38A9-DCAC-BAB8DF6E7541}"/>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79" name="Isosceles Triangle 78">
              <a:extLst>
                <a:ext uri="{FF2B5EF4-FFF2-40B4-BE49-F238E27FC236}">
                  <a16:creationId xmlns:a16="http://schemas.microsoft.com/office/drawing/2014/main" id="{19B23A64-0337-25A5-26BE-E072A878451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472C2391-9E4D-B839-B847-E6BA44E3128E}"/>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632AD353-B96B-2389-0A83-E93685532256}"/>
                </a:ext>
              </a:extLst>
            </p:cNvPr>
            <p:cNvCxnSpPr>
              <a:stCxn id="83" idx="2"/>
              <a:endCxn id="79"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83C8FB1-1BE1-CB44-46C9-1C7AB31E36F4}"/>
                </a:ext>
              </a:extLst>
            </p:cNvPr>
            <p:cNvCxnSpPr>
              <a:stCxn id="84" idx="3"/>
              <a:endCxn id="80"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BCD6E07-A5AE-0C8F-0402-87B59266F5C4}"/>
              </a:ext>
            </a:extLst>
          </p:cNvPr>
          <p:cNvGrpSpPr/>
          <p:nvPr/>
        </p:nvGrpSpPr>
        <p:grpSpPr>
          <a:xfrm>
            <a:off x="871666" y="5345955"/>
            <a:ext cx="1452678" cy="823000"/>
            <a:chOff x="7730726" y="3675867"/>
            <a:chExt cx="1452678" cy="823000"/>
          </a:xfrm>
        </p:grpSpPr>
        <p:grpSp>
          <p:nvGrpSpPr>
            <p:cNvPr id="86" name="Group 85">
              <a:extLst>
                <a:ext uri="{FF2B5EF4-FFF2-40B4-BE49-F238E27FC236}">
                  <a16:creationId xmlns:a16="http://schemas.microsoft.com/office/drawing/2014/main" id="{6953C6A2-30DC-9719-EFCB-F8707B65FAF4}"/>
                </a:ext>
              </a:extLst>
            </p:cNvPr>
            <p:cNvGrpSpPr/>
            <p:nvPr/>
          </p:nvGrpSpPr>
          <p:grpSpPr>
            <a:xfrm>
              <a:off x="8229716" y="3675867"/>
              <a:ext cx="461473" cy="461473"/>
              <a:chOff x="5202962" y="3006694"/>
              <a:chExt cx="461473" cy="461473"/>
            </a:xfrm>
          </p:grpSpPr>
          <p:sp>
            <p:nvSpPr>
              <p:cNvPr id="91" name="Oval 90">
                <a:extLst>
                  <a:ext uri="{FF2B5EF4-FFF2-40B4-BE49-F238E27FC236}">
                    <a16:creationId xmlns:a16="http://schemas.microsoft.com/office/drawing/2014/main" id="{0B1D4D54-F520-F1B2-9A32-E6CDA4E37C7E}"/>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5666FB73-7E35-B989-64A1-5064FCAF0AA6}"/>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29</a:t>
                </a:r>
              </a:p>
            </p:txBody>
          </p:sp>
        </p:grpSp>
        <p:sp>
          <p:nvSpPr>
            <p:cNvPr id="87" name="Isosceles Triangle 86">
              <a:extLst>
                <a:ext uri="{FF2B5EF4-FFF2-40B4-BE49-F238E27FC236}">
                  <a16:creationId xmlns:a16="http://schemas.microsoft.com/office/drawing/2014/main" id="{6D936334-EF57-652B-CDA2-AFBB0FA45AF2}"/>
                </a:ext>
              </a:extLst>
            </p:cNvPr>
            <p:cNvSpPr/>
            <p:nvPr/>
          </p:nvSpPr>
          <p:spPr>
            <a:xfrm>
              <a:off x="7730726"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66057E53-7CC9-2E54-6007-5A47E4B94FB5}"/>
                </a:ext>
              </a:extLst>
            </p:cNvPr>
            <p:cNvSpPr/>
            <p:nvPr/>
          </p:nvSpPr>
          <p:spPr>
            <a:xfrm>
              <a:off x="8975228" y="4319405"/>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A5CF381-4A62-7FC6-8E24-A892C010B661}"/>
                </a:ext>
              </a:extLst>
            </p:cNvPr>
            <p:cNvCxnSpPr>
              <a:stCxn id="91" idx="2"/>
              <a:endCxn id="87" idx="0"/>
            </p:cNvCxnSpPr>
            <p:nvPr/>
          </p:nvCxnSpPr>
          <p:spPr>
            <a:xfrm flipH="1">
              <a:off x="7834814" y="3906604"/>
              <a:ext cx="394902" cy="412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88A7F82-DEB3-CB6A-2BBF-14754B7DAE10}"/>
                </a:ext>
              </a:extLst>
            </p:cNvPr>
            <p:cNvCxnSpPr>
              <a:stCxn id="92" idx="3"/>
              <a:endCxn id="88" idx="0"/>
            </p:cNvCxnSpPr>
            <p:nvPr/>
          </p:nvCxnSpPr>
          <p:spPr>
            <a:xfrm>
              <a:off x="8671266" y="3906603"/>
              <a:ext cx="408050" cy="412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5FC0A375-8496-13F8-3660-E3C4388BE477}"/>
              </a:ext>
            </a:extLst>
          </p:cNvPr>
          <p:cNvCxnSpPr/>
          <p:nvPr/>
        </p:nvCxnSpPr>
        <p:spPr>
          <a:xfrm>
            <a:off x="3688338" y="3128485"/>
            <a:ext cx="2871759" cy="2655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B1719C72-88C8-7B68-8C43-7F2B076D8894}"/>
              </a:ext>
            </a:extLst>
          </p:cNvPr>
          <p:cNvGrpSpPr/>
          <p:nvPr/>
        </p:nvGrpSpPr>
        <p:grpSpPr>
          <a:xfrm>
            <a:off x="6335840" y="3394046"/>
            <a:ext cx="461473" cy="461473"/>
            <a:chOff x="5202962" y="3006694"/>
            <a:chExt cx="461473" cy="461473"/>
          </a:xfrm>
          <a:solidFill>
            <a:srgbClr val="FF0000"/>
          </a:solidFill>
        </p:grpSpPr>
        <p:sp>
          <p:nvSpPr>
            <p:cNvPr id="95" name="Oval 94">
              <a:extLst>
                <a:ext uri="{FF2B5EF4-FFF2-40B4-BE49-F238E27FC236}">
                  <a16:creationId xmlns:a16="http://schemas.microsoft.com/office/drawing/2014/main" id="{2352AB0A-C8AB-6070-4E78-1F91D1B795C4}"/>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C1BCE9-44A9-7428-B64C-7FA5FA108702}"/>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88</a:t>
              </a:r>
            </a:p>
          </p:txBody>
        </p:sp>
      </p:grpSp>
      <p:sp>
        <p:nvSpPr>
          <p:cNvPr id="97" name="TextBox 96">
            <a:extLst>
              <a:ext uri="{FF2B5EF4-FFF2-40B4-BE49-F238E27FC236}">
                <a16:creationId xmlns:a16="http://schemas.microsoft.com/office/drawing/2014/main" id="{A391EA8A-4699-50CB-C557-79CFCDD1DEBB}"/>
              </a:ext>
            </a:extLst>
          </p:cNvPr>
          <p:cNvSpPr txBox="1"/>
          <p:nvPr/>
        </p:nvSpPr>
        <p:spPr>
          <a:xfrm>
            <a:off x="6390819" y="3803992"/>
            <a:ext cx="338554" cy="369332"/>
          </a:xfrm>
          <a:prstGeom prst="rect">
            <a:avLst/>
          </a:prstGeom>
          <a:noFill/>
        </p:spPr>
        <p:txBody>
          <a:bodyPr wrap="none" rtlCol="0">
            <a:spAutoFit/>
          </a:bodyPr>
          <a:lstStyle/>
          <a:p>
            <a:r>
              <a:rPr lang="en-US" b="1" dirty="0">
                <a:latin typeface="Calisto MT" panose="02040603050505030304" pitchFamily="18" charset="0"/>
              </a:rPr>
              <a:t>&lt;</a:t>
            </a:r>
          </a:p>
        </p:txBody>
      </p:sp>
      <p:cxnSp>
        <p:nvCxnSpPr>
          <p:cNvPr id="98" name="Straight Arrow Connector 97">
            <a:extLst>
              <a:ext uri="{FF2B5EF4-FFF2-40B4-BE49-F238E27FC236}">
                <a16:creationId xmlns:a16="http://schemas.microsoft.com/office/drawing/2014/main" id="{54AB01B7-527B-FCB0-02D1-95CE8BF90CC3}"/>
              </a:ext>
            </a:extLst>
          </p:cNvPr>
          <p:cNvCxnSpPr/>
          <p:nvPr/>
        </p:nvCxnSpPr>
        <p:spPr>
          <a:xfrm flipH="1">
            <a:off x="5140492" y="3632949"/>
            <a:ext cx="1195589"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A3CD6B18-DA05-2D2B-8A9B-27322F67A198}"/>
              </a:ext>
            </a:extLst>
          </p:cNvPr>
          <p:cNvGrpSpPr/>
          <p:nvPr/>
        </p:nvGrpSpPr>
        <p:grpSpPr>
          <a:xfrm>
            <a:off x="4924846" y="4060926"/>
            <a:ext cx="461473" cy="461473"/>
            <a:chOff x="5202962" y="3006694"/>
            <a:chExt cx="461473" cy="461473"/>
          </a:xfrm>
          <a:solidFill>
            <a:srgbClr val="FF0000"/>
          </a:solidFill>
        </p:grpSpPr>
        <p:sp>
          <p:nvSpPr>
            <p:cNvPr id="100" name="Oval 99">
              <a:extLst>
                <a:ext uri="{FF2B5EF4-FFF2-40B4-BE49-F238E27FC236}">
                  <a16:creationId xmlns:a16="http://schemas.microsoft.com/office/drawing/2014/main" id="{FB461D70-924E-6523-AA1D-E3A6CFA7BDDF}"/>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66B73D38-3283-FC82-D5FC-AC1AE4BCBB00}"/>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65</a:t>
              </a:r>
            </a:p>
          </p:txBody>
        </p:sp>
      </p:grpSp>
      <p:sp>
        <p:nvSpPr>
          <p:cNvPr id="102" name="TextBox 101">
            <a:extLst>
              <a:ext uri="{FF2B5EF4-FFF2-40B4-BE49-F238E27FC236}">
                <a16:creationId xmlns:a16="http://schemas.microsoft.com/office/drawing/2014/main" id="{2C5CCEF8-5771-F9CC-45D6-5B404764474E}"/>
              </a:ext>
            </a:extLst>
          </p:cNvPr>
          <p:cNvSpPr txBox="1"/>
          <p:nvPr/>
        </p:nvSpPr>
        <p:spPr>
          <a:xfrm>
            <a:off x="4981194" y="4442980"/>
            <a:ext cx="338554" cy="369332"/>
          </a:xfrm>
          <a:prstGeom prst="rect">
            <a:avLst/>
          </a:prstGeom>
          <a:noFill/>
        </p:spPr>
        <p:txBody>
          <a:bodyPr wrap="none" rtlCol="0">
            <a:spAutoFit/>
          </a:bodyPr>
          <a:lstStyle/>
          <a:p>
            <a:r>
              <a:rPr lang="en-US" b="1" dirty="0">
                <a:latin typeface="Calisto MT" panose="02040603050505030304" pitchFamily="18" charset="0"/>
              </a:rPr>
              <a:t>&gt;</a:t>
            </a:r>
          </a:p>
        </p:txBody>
      </p:sp>
      <p:cxnSp>
        <p:nvCxnSpPr>
          <p:cNvPr id="103" name="Straight Arrow Connector 102">
            <a:extLst>
              <a:ext uri="{FF2B5EF4-FFF2-40B4-BE49-F238E27FC236}">
                <a16:creationId xmlns:a16="http://schemas.microsoft.com/office/drawing/2014/main" id="{A670A6BE-DE97-F8DE-253F-CD75876D1906}"/>
              </a:ext>
            </a:extLst>
          </p:cNvPr>
          <p:cNvCxnSpPr/>
          <p:nvPr/>
        </p:nvCxnSpPr>
        <p:spPr>
          <a:xfrm>
            <a:off x="5386319" y="4291663"/>
            <a:ext cx="845433" cy="3991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8866B446-EE2E-4C4F-CB3F-D7C3F1B5C979}"/>
              </a:ext>
            </a:extLst>
          </p:cNvPr>
          <p:cNvGrpSpPr/>
          <p:nvPr/>
        </p:nvGrpSpPr>
        <p:grpSpPr>
          <a:xfrm>
            <a:off x="6011075" y="4699263"/>
            <a:ext cx="461473" cy="461473"/>
            <a:chOff x="5202962" y="3006694"/>
            <a:chExt cx="461473" cy="461473"/>
          </a:xfrm>
          <a:solidFill>
            <a:srgbClr val="FF0000"/>
          </a:solidFill>
        </p:grpSpPr>
        <p:sp>
          <p:nvSpPr>
            <p:cNvPr id="105" name="Oval 104">
              <a:extLst>
                <a:ext uri="{FF2B5EF4-FFF2-40B4-BE49-F238E27FC236}">
                  <a16:creationId xmlns:a16="http://schemas.microsoft.com/office/drawing/2014/main" id="{16BE5F20-5E7B-DA05-B189-4BD6DD6E2C1B}"/>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D516C006-E498-E4AF-ECE2-B4A69A65E303}"/>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82</a:t>
              </a:r>
            </a:p>
          </p:txBody>
        </p:sp>
      </p:grpSp>
      <p:sp>
        <p:nvSpPr>
          <p:cNvPr id="107" name="TextBox 106">
            <a:extLst>
              <a:ext uri="{FF2B5EF4-FFF2-40B4-BE49-F238E27FC236}">
                <a16:creationId xmlns:a16="http://schemas.microsoft.com/office/drawing/2014/main" id="{82B36433-7F88-7C54-F704-67771EF08C28}"/>
              </a:ext>
            </a:extLst>
          </p:cNvPr>
          <p:cNvSpPr txBox="1"/>
          <p:nvPr/>
        </p:nvSpPr>
        <p:spPr>
          <a:xfrm>
            <a:off x="6071722" y="5109265"/>
            <a:ext cx="338554" cy="369332"/>
          </a:xfrm>
          <a:prstGeom prst="rect">
            <a:avLst/>
          </a:prstGeom>
          <a:noFill/>
        </p:spPr>
        <p:txBody>
          <a:bodyPr wrap="none" rtlCol="0">
            <a:spAutoFit/>
          </a:bodyPr>
          <a:lstStyle/>
          <a:p>
            <a:r>
              <a:rPr lang="en-US" b="1" dirty="0">
                <a:latin typeface="Calisto MT" panose="02040603050505030304" pitchFamily="18" charset="0"/>
              </a:rPr>
              <a:t>&lt;</a:t>
            </a:r>
          </a:p>
        </p:txBody>
      </p:sp>
      <p:grpSp>
        <p:nvGrpSpPr>
          <p:cNvPr id="108" name="Group 107">
            <a:extLst>
              <a:ext uri="{FF2B5EF4-FFF2-40B4-BE49-F238E27FC236}">
                <a16:creationId xmlns:a16="http://schemas.microsoft.com/office/drawing/2014/main" id="{5E7C0C98-515F-F310-C1EA-77E8B15AB23E}"/>
              </a:ext>
            </a:extLst>
          </p:cNvPr>
          <p:cNvGrpSpPr/>
          <p:nvPr/>
        </p:nvGrpSpPr>
        <p:grpSpPr>
          <a:xfrm>
            <a:off x="5036404" y="5345402"/>
            <a:ext cx="1170702" cy="674695"/>
            <a:chOff x="6936760" y="5617503"/>
            <a:chExt cx="1170702" cy="674695"/>
          </a:xfrm>
        </p:grpSpPr>
        <p:grpSp>
          <p:nvGrpSpPr>
            <p:cNvPr id="109" name="Group 108">
              <a:extLst>
                <a:ext uri="{FF2B5EF4-FFF2-40B4-BE49-F238E27FC236}">
                  <a16:creationId xmlns:a16="http://schemas.microsoft.com/office/drawing/2014/main" id="{4943BC56-9113-84EA-5B13-B2AE7CA7864A}"/>
                </a:ext>
              </a:extLst>
            </p:cNvPr>
            <p:cNvGrpSpPr/>
            <p:nvPr/>
          </p:nvGrpSpPr>
          <p:grpSpPr>
            <a:xfrm>
              <a:off x="7284239" y="5617503"/>
              <a:ext cx="461473" cy="461473"/>
              <a:chOff x="5202962" y="3006694"/>
              <a:chExt cx="461473" cy="461473"/>
            </a:xfrm>
          </p:grpSpPr>
          <p:sp>
            <p:nvSpPr>
              <p:cNvPr id="114" name="Oval 113">
                <a:extLst>
                  <a:ext uri="{FF2B5EF4-FFF2-40B4-BE49-F238E27FC236}">
                    <a16:creationId xmlns:a16="http://schemas.microsoft.com/office/drawing/2014/main" id="{A1718FC2-DF6A-89A8-12F7-B1D52FC63CF5}"/>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61916681-64C3-E5B7-C36F-F3F8FEAD1899}"/>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76</a:t>
                </a:r>
              </a:p>
            </p:txBody>
          </p:sp>
        </p:grpSp>
        <p:sp>
          <p:nvSpPr>
            <p:cNvPr id="110" name="Isosceles Triangle 109">
              <a:extLst>
                <a:ext uri="{FF2B5EF4-FFF2-40B4-BE49-F238E27FC236}">
                  <a16:creationId xmlns:a16="http://schemas.microsoft.com/office/drawing/2014/main" id="{7240F064-A593-E6A7-2D4D-7F4D1B58DB8D}"/>
                </a:ext>
              </a:extLst>
            </p:cNvPr>
            <p:cNvSpPr/>
            <p:nvPr/>
          </p:nvSpPr>
          <p:spPr>
            <a:xfrm>
              <a:off x="6936760"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526ABBEA-837C-69C2-B36C-B39B5FBBBF31}"/>
                </a:ext>
              </a:extLst>
            </p:cNvPr>
            <p:cNvSpPr/>
            <p:nvPr/>
          </p:nvSpPr>
          <p:spPr>
            <a:xfrm>
              <a:off x="7899286"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43C2982-DD6B-90F4-E2B0-607D8CB1983F}"/>
                </a:ext>
              </a:extLst>
            </p:cNvPr>
            <p:cNvCxnSpPr>
              <a:stCxn id="114" idx="2"/>
              <a:endCxn id="110" idx="0"/>
            </p:cNvCxnSpPr>
            <p:nvPr/>
          </p:nvCxnSpPr>
          <p:spPr>
            <a:xfrm flipH="1">
              <a:off x="7040848" y="5848240"/>
              <a:ext cx="243391" cy="264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B44075A-ABDD-143E-CB02-A562CF4A1343}"/>
                </a:ext>
              </a:extLst>
            </p:cNvPr>
            <p:cNvCxnSpPr>
              <a:stCxn id="115" idx="3"/>
              <a:endCxn id="111" idx="0"/>
            </p:cNvCxnSpPr>
            <p:nvPr/>
          </p:nvCxnSpPr>
          <p:spPr>
            <a:xfrm>
              <a:off x="7725789" y="5848239"/>
              <a:ext cx="277585" cy="2644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16941CF8-F1BF-CF4C-9886-E4E8993D5BE1}"/>
              </a:ext>
            </a:extLst>
          </p:cNvPr>
          <p:cNvCxnSpPr>
            <a:stCxn id="106" idx="1"/>
            <a:endCxn id="79" idx="0"/>
          </p:cNvCxnSpPr>
          <p:nvPr/>
        </p:nvCxnSpPr>
        <p:spPr>
          <a:xfrm flipH="1">
            <a:off x="5615361" y="4929999"/>
            <a:ext cx="418560" cy="4128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5044B040-A14B-6850-7E2C-67E0FE670536}"/>
              </a:ext>
            </a:extLst>
          </p:cNvPr>
          <p:cNvSpPr txBox="1"/>
          <p:nvPr/>
        </p:nvSpPr>
        <p:spPr>
          <a:xfrm>
            <a:off x="6380603" y="5771447"/>
            <a:ext cx="708848" cy="307777"/>
          </a:xfrm>
          <a:prstGeom prst="rect">
            <a:avLst/>
          </a:prstGeom>
          <a:noFill/>
        </p:spPr>
        <p:txBody>
          <a:bodyPr wrap="none" rtlCol="0">
            <a:spAutoFit/>
          </a:bodyPr>
          <a:lstStyle/>
          <a:p>
            <a:r>
              <a:rPr lang="en-US" sz="1400" dirty="0">
                <a:latin typeface="Calisto MT" panose="02040603050505030304" pitchFamily="18" charset="0"/>
              </a:rPr>
              <a:t>NULL</a:t>
            </a:r>
          </a:p>
        </p:txBody>
      </p:sp>
      <p:grpSp>
        <p:nvGrpSpPr>
          <p:cNvPr id="118" name="Group 117">
            <a:extLst>
              <a:ext uri="{FF2B5EF4-FFF2-40B4-BE49-F238E27FC236}">
                <a16:creationId xmlns:a16="http://schemas.microsoft.com/office/drawing/2014/main" id="{032EEBB5-FB8C-DF44-FE24-12499430A9AB}"/>
              </a:ext>
            </a:extLst>
          </p:cNvPr>
          <p:cNvGrpSpPr/>
          <p:nvPr/>
        </p:nvGrpSpPr>
        <p:grpSpPr>
          <a:xfrm>
            <a:off x="5377619" y="5330470"/>
            <a:ext cx="461473" cy="461473"/>
            <a:chOff x="5202962" y="3006694"/>
            <a:chExt cx="461473" cy="461473"/>
          </a:xfrm>
          <a:solidFill>
            <a:srgbClr val="FF0000"/>
          </a:solidFill>
        </p:grpSpPr>
        <p:sp>
          <p:nvSpPr>
            <p:cNvPr id="119" name="Oval 118">
              <a:extLst>
                <a:ext uri="{FF2B5EF4-FFF2-40B4-BE49-F238E27FC236}">
                  <a16:creationId xmlns:a16="http://schemas.microsoft.com/office/drawing/2014/main" id="{ECA1F0FC-4CF7-D6D0-4F1D-37C1942D367C}"/>
                </a:ext>
              </a:extLst>
            </p:cNvPr>
            <p:cNvSpPr/>
            <p:nvPr/>
          </p:nvSpPr>
          <p:spPr>
            <a:xfrm>
              <a:off x="5202962" y="3006694"/>
              <a:ext cx="461473" cy="461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1AA05E48-81DB-432B-2B1C-31ADCA0D609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76</a:t>
              </a:r>
            </a:p>
          </p:txBody>
        </p:sp>
      </p:grpSp>
      <p:grpSp>
        <p:nvGrpSpPr>
          <p:cNvPr id="121" name="Group 120">
            <a:extLst>
              <a:ext uri="{FF2B5EF4-FFF2-40B4-BE49-F238E27FC236}">
                <a16:creationId xmlns:a16="http://schemas.microsoft.com/office/drawing/2014/main" id="{6230643F-64AC-410D-FC6E-D4FE64530FB7}"/>
              </a:ext>
            </a:extLst>
          </p:cNvPr>
          <p:cNvGrpSpPr/>
          <p:nvPr/>
        </p:nvGrpSpPr>
        <p:grpSpPr>
          <a:xfrm>
            <a:off x="5542313" y="5852945"/>
            <a:ext cx="1170702" cy="674695"/>
            <a:chOff x="6936760" y="5617503"/>
            <a:chExt cx="1170702" cy="674695"/>
          </a:xfrm>
        </p:grpSpPr>
        <p:grpSp>
          <p:nvGrpSpPr>
            <p:cNvPr id="122" name="Group 121">
              <a:extLst>
                <a:ext uri="{FF2B5EF4-FFF2-40B4-BE49-F238E27FC236}">
                  <a16:creationId xmlns:a16="http://schemas.microsoft.com/office/drawing/2014/main" id="{3A4B7BA4-54D1-D5E0-9E94-54A92256E8A4}"/>
                </a:ext>
              </a:extLst>
            </p:cNvPr>
            <p:cNvGrpSpPr/>
            <p:nvPr/>
          </p:nvGrpSpPr>
          <p:grpSpPr>
            <a:xfrm>
              <a:off x="7284239" y="5617503"/>
              <a:ext cx="461473" cy="461473"/>
              <a:chOff x="5202962" y="3006694"/>
              <a:chExt cx="461473" cy="461473"/>
            </a:xfrm>
          </p:grpSpPr>
          <p:sp>
            <p:nvSpPr>
              <p:cNvPr id="127" name="Oval 126">
                <a:extLst>
                  <a:ext uri="{FF2B5EF4-FFF2-40B4-BE49-F238E27FC236}">
                    <a16:creationId xmlns:a16="http://schemas.microsoft.com/office/drawing/2014/main" id="{D27EBE74-0BCF-E736-B1FD-EB38720DCB8A}"/>
                  </a:ext>
                </a:extLst>
              </p:cNvPr>
              <p:cNvSpPr/>
              <p:nvPr/>
            </p:nvSpPr>
            <p:spPr>
              <a:xfrm>
                <a:off x="5202962" y="3006694"/>
                <a:ext cx="461473" cy="4614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47902AE6-EAEE-6074-F9E8-3DE151DADC3E}"/>
                  </a:ext>
                </a:extLst>
              </p:cNvPr>
              <p:cNvSpPr txBox="1"/>
              <p:nvPr/>
            </p:nvSpPr>
            <p:spPr>
              <a:xfrm>
                <a:off x="5225808" y="3052764"/>
                <a:ext cx="418704" cy="369332"/>
              </a:xfrm>
              <a:prstGeom prst="rect">
                <a:avLst/>
              </a:prstGeom>
              <a:noFill/>
            </p:spPr>
            <p:txBody>
              <a:bodyPr wrap="none" rtlCol="0">
                <a:spAutoFit/>
              </a:bodyPr>
              <a:lstStyle/>
              <a:p>
                <a:r>
                  <a:rPr lang="en-US" dirty="0">
                    <a:solidFill>
                      <a:schemeClr val="bg1"/>
                    </a:solidFill>
                    <a:latin typeface="Calisto MT" panose="02040603050505030304" pitchFamily="18" charset="0"/>
                  </a:rPr>
                  <a:t>80</a:t>
                </a:r>
              </a:p>
            </p:txBody>
          </p:sp>
        </p:grpSp>
        <p:sp>
          <p:nvSpPr>
            <p:cNvPr id="123" name="Isosceles Triangle 122">
              <a:extLst>
                <a:ext uri="{FF2B5EF4-FFF2-40B4-BE49-F238E27FC236}">
                  <a16:creationId xmlns:a16="http://schemas.microsoft.com/office/drawing/2014/main" id="{3E03AFCE-D055-56D0-A6B8-2350D0842882}"/>
                </a:ext>
              </a:extLst>
            </p:cNvPr>
            <p:cNvSpPr/>
            <p:nvPr/>
          </p:nvSpPr>
          <p:spPr>
            <a:xfrm>
              <a:off x="6936760"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CEA09BEC-8FCB-8820-23F9-61C7D34D6457}"/>
                </a:ext>
              </a:extLst>
            </p:cNvPr>
            <p:cNvSpPr/>
            <p:nvPr/>
          </p:nvSpPr>
          <p:spPr>
            <a:xfrm>
              <a:off x="7899286" y="6112736"/>
              <a:ext cx="208176" cy="179462"/>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929B635-392A-8E74-6B40-16F0182E399F}"/>
                </a:ext>
              </a:extLst>
            </p:cNvPr>
            <p:cNvCxnSpPr>
              <a:stCxn id="127" idx="2"/>
              <a:endCxn id="123" idx="0"/>
            </p:cNvCxnSpPr>
            <p:nvPr/>
          </p:nvCxnSpPr>
          <p:spPr>
            <a:xfrm flipH="1">
              <a:off x="7040848" y="5848240"/>
              <a:ext cx="243391" cy="264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B63D556-C37E-6FB2-CBFD-54E0450F6784}"/>
                </a:ext>
              </a:extLst>
            </p:cNvPr>
            <p:cNvCxnSpPr>
              <a:stCxn id="128" idx="3"/>
              <a:endCxn id="124" idx="0"/>
            </p:cNvCxnSpPr>
            <p:nvPr/>
          </p:nvCxnSpPr>
          <p:spPr>
            <a:xfrm>
              <a:off x="7725789" y="5848239"/>
              <a:ext cx="277585" cy="2644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TextBox 128">
            <a:extLst>
              <a:ext uri="{FF2B5EF4-FFF2-40B4-BE49-F238E27FC236}">
                <a16:creationId xmlns:a16="http://schemas.microsoft.com/office/drawing/2014/main" id="{17517A3D-0A58-4534-EA32-99BA960F24AE}"/>
              </a:ext>
            </a:extLst>
          </p:cNvPr>
          <p:cNvSpPr txBox="1"/>
          <p:nvPr/>
        </p:nvSpPr>
        <p:spPr>
          <a:xfrm>
            <a:off x="5446642" y="5719554"/>
            <a:ext cx="338554" cy="369332"/>
          </a:xfrm>
          <a:prstGeom prst="rect">
            <a:avLst/>
          </a:prstGeom>
          <a:noFill/>
        </p:spPr>
        <p:txBody>
          <a:bodyPr wrap="none" rtlCol="0">
            <a:spAutoFit/>
          </a:bodyPr>
          <a:lstStyle/>
          <a:p>
            <a:r>
              <a:rPr lang="en-US" b="1" dirty="0">
                <a:latin typeface="Calisto MT" panose="02040603050505030304" pitchFamily="18" charset="0"/>
              </a:rPr>
              <a:t>&gt;</a:t>
            </a:r>
          </a:p>
        </p:txBody>
      </p:sp>
      <p:cxnSp>
        <p:nvCxnSpPr>
          <p:cNvPr id="130" name="Straight Arrow Connector 129">
            <a:extLst>
              <a:ext uri="{FF2B5EF4-FFF2-40B4-BE49-F238E27FC236}">
                <a16:creationId xmlns:a16="http://schemas.microsoft.com/office/drawing/2014/main" id="{8F38661E-ADFA-AB03-EA4D-A566C19948B1}"/>
              </a:ext>
            </a:extLst>
          </p:cNvPr>
          <p:cNvCxnSpPr>
            <a:stCxn id="120" idx="3"/>
            <a:endCxn id="127" idx="0"/>
          </p:cNvCxnSpPr>
          <p:nvPr/>
        </p:nvCxnSpPr>
        <p:spPr>
          <a:xfrm>
            <a:off x="5819169" y="5561206"/>
            <a:ext cx="301360" cy="2917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4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7" grpId="0"/>
      <p:bldP spid="102" grpId="0"/>
      <p:bldP spid="107" grpId="0"/>
      <p:bldP spid="117" grpId="0"/>
      <p:bldP spid="1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SPANNING SUBGRAPH</a:t>
            </a:r>
          </a:p>
        </p:txBody>
      </p:sp>
      <p:sp>
        <p:nvSpPr>
          <p:cNvPr id="3" name="TextBox 2">
            <a:extLst>
              <a:ext uri="{FF2B5EF4-FFF2-40B4-BE49-F238E27FC236}">
                <a16:creationId xmlns:a16="http://schemas.microsoft.com/office/drawing/2014/main" id="{CC60E724-E0DF-6103-47D1-8C62F4AF88C5}"/>
              </a:ext>
            </a:extLst>
          </p:cNvPr>
          <p:cNvSpPr txBox="1"/>
          <p:nvPr/>
        </p:nvSpPr>
        <p:spPr>
          <a:xfrm>
            <a:off x="457200" y="1600200"/>
            <a:ext cx="4217821" cy="430887"/>
          </a:xfrm>
          <a:prstGeom prst="rect">
            <a:avLst/>
          </a:prstGeom>
          <a:noFill/>
        </p:spPr>
        <p:txBody>
          <a:bodyPr wrap="none" rtlCol="0">
            <a:spAutoFit/>
          </a:bodyPr>
          <a:lstStyle/>
          <a:p>
            <a:pPr marL="285750" indent="-285750">
              <a:buFont typeface="Wingdings" panose="05000000000000000000" pitchFamily="2" charset="2"/>
              <a:buChar char="q"/>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H is a spanning sub graph of G if</a:t>
            </a:r>
          </a:p>
        </p:txBody>
      </p:sp>
      <p:sp>
        <p:nvSpPr>
          <p:cNvPr id="4" name="TextBox 3">
            <a:extLst>
              <a:ext uri="{FF2B5EF4-FFF2-40B4-BE49-F238E27FC236}">
                <a16:creationId xmlns:a16="http://schemas.microsoft.com/office/drawing/2014/main" id="{D10781D6-8B90-CAD5-B3F4-F98D55EDF670}"/>
              </a:ext>
            </a:extLst>
          </p:cNvPr>
          <p:cNvSpPr txBox="1"/>
          <p:nvPr/>
        </p:nvSpPr>
        <p:spPr>
          <a:xfrm>
            <a:off x="814699" y="2043157"/>
            <a:ext cx="2031069"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V(H) = V(G) </a:t>
            </a:r>
          </a:p>
        </p:txBody>
      </p:sp>
      <p:sp>
        <p:nvSpPr>
          <p:cNvPr id="6" name="TextBox 5">
            <a:extLst>
              <a:ext uri="{FF2B5EF4-FFF2-40B4-BE49-F238E27FC236}">
                <a16:creationId xmlns:a16="http://schemas.microsoft.com/office/drawing/2014/main" id="{103EE7C8-EA13-5A94-5A41-361A29380F82}"/>
              </a:ext>
            </a:extLst>
          </p:cNvPr>
          <p:cNvSpPr txBox="1"/>
          <p:nvPr/>
        </p:nvSpPr>
        <p:spPr>
          <a:xfrm>
            <a:off x="3291555" y="2043157"/>
            <a:ext cx="2026517"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E(H)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Segoe UI Symbol" panose="020B0502040204020203" pitchFamily="34" charset="0"/>
                <a:cs typeface="Times New Roman" panose="02020603050405020304" pitchFamily="18" charset="0"/>
              </a:rPr>
              <a:t> E(G) </a:t>
            </a:r>
          </a:p>
        </p:txBody>
      </p:sp>
      <p:sp>
        <p:nvSpPr>
          <p:cNvPr id="7" name="Oval 6">
            <a:extLst>
              <a:ext uri="{FF2B5EF4-FFF2-40B4-BE49-F238E27FC236}">
                <a16:creationId xmlns:a16="http://schemas.microsoft.com/office/drawing/2014/main" id="{77398004-418C-96C8-4B3F-A58792BFA77A}"/>
              </a:ext>
            </a:extLst>
          </p:cNvPr>
          <p:cNvSpPr/>
          <p:nvPr/>
        </p:nvSpPr>
        <p:spPr>
          <a:xfrm>
            <a:off x="1754321" y="274460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EC84F0-C693-9182-4A2F-F944FC977D3B}"/>
              </a:ext>
            </a:extLst>
          </p:cNvPr>
          <p:cNvSpPr/>
          <p:nvPr/>
        </p:nvSpPr>
        <p:spPr>
          <a:xfrm>
            <a:off x="814699" y="361484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61A5C11-F2E6-35C8-4817-63DDBEDCA9F3}"/>
              </a:ext>
            </a:extLst>
          </p:cNvPr>
          <p:cNvSpPr/>
          <p:nvPr/>
        </p:nvSpPr>
        <p:spPr>
          <a:xfrm>
            <a:off x="1754320" y="437399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09FA12-A06A-0CAC-E55E-478F51858791}"/>
              </a:ext>
            </a:extLst>
          </p:cNvPr>
          <p:cNvSpPr/>
          <p:nvPr/>
        </p:nvSpPr>
        <p:spPr>
          <a:xfrm>
            <a:off x="2693350" y="361484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6BB2120-09B1-9B65-BFDB-5D4F7A5F927C}"/>
              </a:ext>
            </a:extLst>
          </p:cNvPr>
          <p:cNvCxnSpPr>
            <a:stCxn id="7" idx="2"/>
            <a:endCxn id="8" idx="0"/>
          </p:cNvCxnSpPr>
          <p:nvPr/>
        </p:nvCxnSpPr>
        <p:spPr>
          <a:xfrm flipH="1">
            <a:off x="1113802" y="3043704"/>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42DB6-2488-CFFE-8B04-05D116262CF4}"/>
              </a:ext>
            </a:extLst>
          </p:cNvPr>
          <p:cNvCxnSpPr>
            <a:stCxn id="8" idx="4"/>
            <a:endCxn id="9" idx="2"/>
          </p:cNvCxnSpPr>
          <p:nvPr/>
        </p:nvCxnSpPr>
        <p:spPr>
          <a:xfrm>
            <a:off x="1113802" y="421305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C7950B-8169-C6C2-FA68-2A77E2948401}"/>
              </a:ext>
            </a:extLst>
          </p:cNvPr>
          <p:cNvCxnSpPr>
            <a:stCxn id="9" idx="6"/>
            <a:endCxn id="10" idx="4"/>
          </p:cNvCxnSpPr>
          <p:nvPr/>
        </p:nvCxnSpPr>
        <p:spPr>
          <a:xfrm flipV="1">
            <a:off x="2352525" y="4213053"/>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41F2F3-4617-B035-F1E7-442EADA6606C}"/>
              </a:ext>
            </a:extLst>
          </p:cNvPr>
          <p:cNvCxnSpPr>
            <a:stCxn id="10" idx="0"/>
            <a:endCxn id="7" idx="6"/>
          </p:cNvCxnSpPr>
          <p:nvPr/>
        </p:nvCxnSpPr>
        <p:spPr>
          <a:xfrm flipH="1" flipV="1">
            <a:off x="2352526" y="3043704"/>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5F6622-B7C3-5612-D57A-5373F176C44A}"/>
              </a:ext>
            </a:extLst>
          </p:cNvPr>
          <p:cNvCxnSpPr>
            <a:stCxn id="8" idx="6"/>
            <a:endCxn id="10" idx="2"/>
          </p:cNvCxnSpPr>
          <p:nvPr/>
        </p:nvCxnSpPr>
        <p:spPr>
          <a:xfrm>
            <a:off x="1412904" y="3913951"/>
            <a:ext cx="12804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EEB3B0-440C-886E-0662-D8BF7939F646}"/>
              </a:ext>
            </a:extLst>
          </p:cNvPr>
          <p:cNvCxnSpPr>
            <a:stCxn id="7" idx="4"/>
            <a:endCxn id="9" idx="0"/>
          </p:cNvCxnSpPr>
          <p:nvPr/>
        </p:nvCxnSpPr>
        <p:spPr>
          <a:xfrm flipH="1">
            <a:off x="2053423" y="3342806"/>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11044C-7280-4DDD-BF66-7A9FEF5DC773}"/>
              </a:ext>
            </a:extLst>
          </p:cNvPr>
          <p:cNvSpPr txBox="1"/>
          <p:nvPr/>
        </p:nvSpPr>
        <p:spPr>
          <a:xfrm>
            <a:off x="1887679" y="285903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18" name="TextBox 17">
            <a:extLst>
              <a:ext uri="{FF2B5EF4-FFF2-40B4-BE49-F238E27FC236}">
                <a16:creationId xmlns:a16="http://schemas.microsoft.com/office/drawing/2014/main" id="{CBB2AF81-363F-E56C-5400-D54FFEFD9060}"/>
              </a:ext>
            </a:extLst>
          </p:cNvPr>
          <p:cNvSpPr txBox="1"/>
          <p:nvPr/>
        </p:nvSpPr>
        <p:spPr>
          <a:xfrm>
            <a:off x="945637" y="372928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19" name="TextBox 18">
            <a:extLst>
              <a:ext uri="{FF2B5EF4-FFF2-40B4-BE49-F238E27FC236}">
                <a16:creationId xmlns:a16="http://schemas.microsoft.com/office/drawing/2014/main" id="{D12E15B4-8C9B-ABB0-9010-A0B43298EAEA}"/>
              </a:ext>
            </a:extLst>
          </p:cNvPr>
          <p:cNvSpPr txBox="1"/>
          <p:nvPr/>
        </p:nvSpPr>
        <p:spPr>
          <a:xfrm>
            <a:off x="1894269" y="448843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20" name="TextBox 19">
            <a:extLst>
              <a:ext uri="{FF2B5EF4-FFF2-40B4-BE49-F238E27FC236}">
                <a16:creationId xmlns:a16="http://schemas.microsoft.com/office/drawing/2014/main" id="{623B64F6-B9FE-12F2-AE9B-22311A2A52A4}"/>
              </a:ext>
            </a:extLst>
          </p:cNvPr>
          <p:cNvSpPr txBox="1"/>
          <p:nvPr/>
        </p:nvSpPr>
        <p:spPr>
          <a:xfrm>
            <a:off x="2828785" y="3742103"/>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21" name="Oval 20">
            <a:extLst>
              <a:ext uri="{FF2B5EF4-FFF2-40B4-BE49-F238E27FC236}">
                <a16:creationId xmlns:a16="http://schemas.microsoft.com/office/drawing/2014/main" id="{6D14C0BF-23C7-D037-690D-EE1BD694D4FE}"/>
              </a:ext>
            </a:extLst>
          </p:cNvPr>
          <p:cNvSpPr/>
          <p:nvPr/>
        </p:nvSpPr>
        <p:spPr>
          <a:xfrm>
            <a:off x="4834277" y="274460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02BEAE1-7507-9DF3-AB73-EBD788ADAE26}"/>
              </a:ext>
            </a:extLst>
          </p:cNvPr>
          <p:cNvSpPr/>
          <p:nvPr/>
        </p:nvSpPr>
        <p:spPr>
          <a:xfrm>
            <a:off x="3894655" y="361484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8EE3D6-DA66-5061-5B9D-CAFD59E323E0}"/>
              </a:ext>
            </a:extLst>
          </p:cNvPr>
          <p:cNvSpPr/>
          <p:nvPr/>
        </p:nvSpPr>
        <p:spPr>
          <a:xfrm>
            <a:off x="4834276" y="437399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47C88-A164-B143-D7BF-21E80DB047D5}"/>
              </a:ext>
            </a:extLst>
          </p:cNvPr>
          <p:cNvSpPr/>
          <p:nvPr/>
        </p:nvSpPr>
        <p:spPr>
          <a:xfrm>
            <a:off x="5773306" y="361484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446E310-A8A2-FF98-4313-0A3B7F30F026}"/>
              </a:ext>
            </a:extLst>
          </p:cNvPr>
          <p:cNvCxnSpPr>
            <a:stCxn id="21" idx="2"/>
            <a:endCxn id="22" idx="0"/>
          </p:cNvCxnSpPr>
          <p:nvPr/>
        </p:nvCxnSpPr>
        <p:spPr>
          <a:xfrm flipH="1">
            <a:off x="4193758" y="3043704"/>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750618-F6AB-461A-F794-EAE0708C9963}"/>
              </a:ext>
            </a:extLst>
          </p:cNvPr>
          <p:cNvCxnSpPr>
            <a:stCxn id="22" idx="4"/>
            <a:endCxn id="23" idx="2"/>
          </p:cNvCxnSpPr>
          <p:nvPr/>
        </p:nvCxnSpPr>
        <p:spPr>
          <a:xfrm>
            <a:off x="4193758" y="421305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E3E180-36FD-C211-24B7-A3B596AFBD5F}"/>
              </a:ext>
            </a:extLst>
          </p:cNvPr>
          <p:cNvCxnSpPr>
            <a:stCxn id="23" idx="6"/>
            <a:endCxn id="24" idx="4"/>
          </p:cNvCxnSpPr>
          <p:nvPr/>
        </p:nvCxnSpPr>
        <p:spPr>
          <a:xfrm flipV="1">
            <a:off x="5432481" y="4213053"/>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E1C88E-398C-94D4-C201-CE2918325DDC}"/>
              </a:ext>
            </a:extLst>
          </p:cNvPr>
          <p:cNvCxnSpPr>
            <a:stCxn id="24" idx="0"/>
            <a:endCxn id="21" idx="6"/>
          </p:cNvCxnSpPr>
          <p:nvPr/>
        </p:nvCxnSpPr>
        <p:spPr>
          <a:xfrm flipH="1" flipV="1">
            <a:off x="5432482" y="3043704"/>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2629C70-C252-7FD5-6F35-990DEFA4A658}"/>
              </a:ext>
            </a:extLst>
          </p:cNvPr>
          <p:cNvSpPr txBox="1"/>
          <p:nvPr/>
        </p:nvSpPr>
        <p:spPr>
          <a:xfrm>
            <a:off x="4967635" y="285903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30" name="TextBox 29">
            <a:extLst>
              <a:ext uri="{FF2B5EF4-FFF2-40B4-BE49-F238E27FC236}">
                <a16:creationId xmlns:a16="http://schemas.microsoft.com/office/drawing/2014/main" id="{78B32EA5-51B9-BB9A-1036-05525F20D0A4}"/>
              </a:ext>
            </a:extLst>
          </p:cNvPr>
          <p:cNvSpPr txBox="1"/>
          <p:nvPr/>
        </p:nvSpPr>
        <p:spPr>
          <a:xfrm>
            <a:off x="4025593" y="372928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31" name="TextBox 30">
            <a:extLst>
              <a:ext uri="{FF2B5EF4-FFF2-40B4-BE49-F238E27FC236}">
                <a16:creationId xmlns:a16="http://schemas.microsoft.com/office/drawing/2014/main" id="{9C582BCE-3AAA-8A65-2213-DCEDE967D156}"/>
              </a:ext>
            </a:extLst>
          </p:cNvPr>
          <p:cNvSpPr txBox="1"/>
          <p:nvPr/>
        </p:nvSpPr>
        <p:spPr>
          <a:xfrm>
            <a:off x="4974225" y="448843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32" name="TextBox 31">
            <a:extLst>
              <a:ext uri="{FF2B5EF4-FFF2-40B4-BE49-F238E27FC236}">
                <a16:creationId xmlns:a16="http://schemas.microsoft.com/office/drawing/2014/main" id="{0D8A1257-2D71-AAA7-B3A2-FFC72F1F725D}"/>
              </a:ext>
            </a:extLst>
          </p:cNvPr>
          <p:cNvSpPr txBox="1"/>
          <p:nvPr/>
        </p:nvSpPr>
        <p:spPr>
          <a:xfrm>
            <a:off x="5908741" y="3742103"/>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33" name="Oval 32">
            <a:extLst>
              <a:ext uri="{FF2B5EF4-FFF2-40B4-BE49-F238E27FC236}">
                <a16:creationId xmlns:a16="http://schemas.microsoft.com/office/drawing/2014/main" id="{2816F63D-4486-53A4-83F5-3C6DA846D1AF}"/>
              </a:ext>
            </a:extLst>
          </p:cNvPr>
          <p:cNvSpPr/>
          <p:nvPr/>
        </p:nvSpPr>
        <p:spPr>
          <a:xfrm>
            <a:off x="8095522" y="274460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8A5AEE0-9152-3108-5D6F-B86DC37F823A}"/>
              </a:ext>
            </a:extLst>
          </p:cNvPr>
          <p:cNvSpPr/>
          <p:nvPr/>
        </p:nvSpPr>
        <p:spPr>
          <a:xfrm>
            <a:off x="7155900" y="361484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1366FD-087D-D387-F53A-071D063D9666}"/>
              </a:ext>
            </a:extLst>
          </p:cNvPr>
          <p:cNvSpPr/>
          <p:nvPr/>
        </p:nvSpPr>
        <p:spPr>
          <a:xfrm>
            <a:off x="8095521" y="437399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1076432A-5D73-1F86-FDB8-CC7334B84424}"/>
              </a:ext>
            </a:extLst>
          </p:cNvPr>
          <p:cNvCxnSpPr>
            <a:stCxn id="33" idx="2"/>
            <a:endCxn id="34" idx="0"/>
          </p:cNvCxnSpPr>
          <p:nvPr/>
        </p:nvCxnSpPr>
        <p:spPr>
          <a:xfrm flipH="1">
            <a:off x="7455003" y="3043704"/>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64DDAE-652D-D7A0-EE72-11FA3ACC8CD7}"/>
              </a:ext>
            </a:extLst>
          </p:cNvPr>
          <p:cNvCxnSpPr>
            <a:stCxn id="34" idx="4"/>
            <a:endCxn id="35" idx="2"/>
          </p:cNvCxnSpPr>
          <p:nvPr/>
        </p:nvCxnSpPr>
        <p:spPr>
          <a:xfrm>
            <a:off x="7455003" y="421305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090000-D399-97A3-0DA8-AFBB9A96A017}"/>
              </a:ext>
            </a:extLst>
          </p:cNvPr>
          <p:cNvCxnSpPr>
            <a:stCxn id="33" idx="4"/>
            <a:endCxn id="35" idx="0"/>
          </p:cNvCxnSpPr>
          <p:nvPr/>
        </p:nvCxnSpPr>
        <p:spPr>
          <a:xfrm flipH="1">
            <a:off x="8394624" y="3342806"/>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F44E36F-27CA-2B97-1930-B30FEB693EB9}"/>
              </a:ext>
            </a:extLst>
          </p:cNvPr>
          <p:cNvSpPr txBox="1"/>
          <p:nvPr/>
        </p:nvSpPr>
        <p:spPr>
          <a:xfrm>
            <a:off x="8228880" y="285903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40" name="TextBox 39">
            <a:extLst>
              <a:ext uri="{FF2B5EF4-FFF2-40B4-BE49-F238E27FC236}">
                <a16:creationId xmlns:a16="http://schemas.microsoft.com/office/drawing/2014/main" id="{DB611B7A-1D35-4883-C6EE-8E11277ECDDE}"/>
              </a:ext>
            </a:extLst>
          </p:cNvPr>
          <p:cNvSpPr txBox="1"/>
          <p:nvPr/>
        </p:nvSpPr>
        <p:spPr>
          <a:xfrm>
            <a:off x="7286838" y="372928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41" name="TextBox 40">
            <a:extLst>
              <a:ext uri="{FF2B5EF4-FFF2-40B4-BE49-F238E27FC236}">
                <a16:creationId xmlns:a16="http://schemas.microsoft.com/office/drawing/2014/main" id="{A967C089-15EE-60B3-F0D0-0FD16F09AD6F}"/>
              </a:ext>
            </a:extLst>
          </p:cNvPr>
          <p:cNvSpPr txBox="1"/>
          <p:nvPr/>
        </p:nvSpPr>
        <p:spPr>
          <a:xfrm>
            <a:off x="8235470" y="448843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42" name="TextBox 41">
            <a:extLst>
              <a:ext uri="{FF2B5EF4-FFF2-40B4-BE49-F238E27FC236}">
                <a16:creationId xmlns:a16="http://schemas.microsoft.com/office/drawing/2014/main" id="{B8DBFF63-D1C8-1514-5291-878086EEAF49}"/>
              </a:ext>
            </a:extLst>
          </p:cNvPr>
          <p:cNvSpPr txBox="1"/>
          <p:nvPr/>
        </p:nvSpPr>
        <p:spPr>
          <a:xfrm>
            <a:off x="792875" y="2760978"/>
            <a:ext cx="393056"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G:</a:t>
            </a:r>
          </a:p>
        </p:txBody>
      </p:sp>
      <p:sp>
        <p:nvSpPr>
          <p:cNvPr id="43" name="TextBox 42">
            <a:extLst>
              <a:ext uri="{FF2B5EF4-FFF2-40B4-BE49-F238E27FC236}">
                <a16:creationId xmlns:a16="http://schemas.microsoft.com/office/drawing/2014/main" id="{554CFF92-8FDC-9B99-7B1D-F35815F9D4B6}"/>
              </a:ext>
            </a:extLst>
          </p:cNvPr>
          <p:cNvSpPr txBox="1"/>
          <p:nvPr/>
        </p:nvSpPr>
        <p:spPr>
          <a:xfrm>
            <a:off x="3998883" y="2760978"/>
            <a:ext cx="522900"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H1:</a:t>
            </a:r>
          </a:p>
        </p:txBody>
      </p:sp>
      <p:sp>
        <p:nvSpPr>
          <p:cNvPr id="44" name="TextBox 43">
            <a:extLst>
              <a:ext uri="{FF2B5EF4-FFF2-40B4-BE49-F238E27FC236}">
                <a16:creationId xmlns:a16="http://schemas.microsoft.com/office/drawing/2014/main" id="{51FCAC5A-835C-E67C-7013-7BDC94012F8E}"/>
              </a:ext>
            </a:extLst>
          </p:cNvPr>
          <p:cNvSpPr txBox="1"/>
          <p:nvPr/>
        </p:nvSpPr>
        <p:spPr>
          <a:xfrm>
            <a:off x="7423071" y="2765663"/>
            <a:ext cx="522900"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H2:</a:t>
            </a:r>
          </a:p>
        </p:txBody>
      </p:sp>
      <p:sp>
        <p:nvSpPr>
          <p:cNvPr id="45" name="TextBox 44">
            <a:extLst>
              <a:ext uri="{FF2B5EF4-FFF2-40B4-BE49-F238E27FC236}">
                <a16:creationId xmlns:a16="http://schemas.microsoft.com/office/drawing/2014/main" id="{E4E4A0AF-653F-3F01-E8C4-3072ED660AA6}"/>
              </a:ext>
            </a:extLst>
          </p:cNvPr>
          <p:cNvSpPr txBox="1"/>
          <p:nvPr/>
        </p:nvSpPr>
        <p:spPr>
          <a:xfrm>
            <a:off x="1588364" y="5198609"/>
            <a:ext cx="5432898" cy="430887"/>
          </a:xfrm>
          <a:prstGeom prst="rect">
            <a:avLst/>
          </a:prstGeom>
          <a:noFill/>
        </p:spPr>
        <p:txBody>
          <a:bodyPr wrap="none" rtlCol="0">
            <a:spAutoFit/>
          </a:bodyPr>
          <a:lstStyle/>
          <a:p>
            <a:r>
              <a:rPr lang="en-US" sz="2200" dirty="0">
                <a:latin typeface="Times New Roman" panose="02020603050405020304" pitchFamily="18" charset="0"/>
                <a:ea typeface="Segoe UI Symbol" panose="020B0502040204020203" pitchFamily="34" charset="0"/>
                <a:cs typeface="Times New Roman" panose="02020603050405020304" pitchFamily="18" charset="0"/>
              </a:rPr>
              <a:t>H1 is a spanning sub graph of G but H2 is not </a:t>
            </a:r>
          </a:p>
        </p:txBody>
      </p:sp>
    </p:spTree>
    <p:extLst>
      <p:ext uri="{BB962C8B-B14F-4D97-AF65-F5344CB8AC3E}">
        <p14:creationId xmlns:p14="http://schemas.microsoft.com/office/powerpoint/2010/main" val="224336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SPANNING TREE</a:t>
            </a:r>
          </a:p>
        </p:txBody>
      </p:sp>
      <p:sp>
        <p:nvSpPr>
          <p:cNvPr id="5" name="TextBox 4">
            <a:extLst>
              <a:ext uri="{FF2B5EF4-FFF2-40B4-BE49-F238E27FC236}">
                <a16:creationId xmlns:a16="http://schemas.microsoft.com/office/drawing/2014/main" id="{A6175A25-C112-C11E-21A1-2930161DE5CC}"/>
              </a:ext>
            </a:extLst>
          </p:cNvPr>
          <p:cNvSpPr txBox="1"/>
          <p:nvPr/>
        </p:nvSpPr>
        <p:spPr>
          <a:xfrm>
            <a:off x="381000" y="1600200"/>
            <a:ext cx="3962688" cy="430887"/>
          </a:xfrm>
          <a:prstGeom prst="rect">
            <a:avLst/>
          </a:prstGeom>
          <a:noFill/>
        </p:spPr>
        <p:txBody>
          <a:bodyPr wrap="none" rtlCol="0">
            <a:spAutoFit/>
          </a:bodyPr>
          <a:lstStyle/>
          <a:p>
            <a:pPr marL="285750" indent="-285750">
              <a:buFont typeface="Wingdings" panose="05000000000000000000" pitchFamily="2" charset="2"/>
              <a:buChar char="q"/>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T is a spanning sub tree of G if</a:t>
            </a:r>
          </a:p>
        </p:txBody>
      </p:sp>
      <p:sp>
        <p:nvSpPr>
          <p:cNvPr id="46" name="TextBox 45">
            <a:extLst>
              <a:ext uri="{FF2B5EF4-FFF2-40B4-BE49-F238E27FC236}">
                <a16:creationId xmlns:a16="http://schemas.microsoft.com/office/drawing/2014/main" id="{B18EE07A-F594-D032-E927-6A619F0115E0}"/>
              </a:ext>
            </a:extLst>
          </p:cNvPr>
          <p:cNvSpPr txBox="1"/>
          <p:nvPr/>
        </p:nvSpPr>
        <p:spPr>
          <a:xfrm>
            <a:off x="738499" y="2043157"/>
            <a:ext cx="2000612"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V(T) = V(G) </a:t>
            </a:r>
          </a:p>
        </p:txBody>
      </p:sp>
      <p:sp>
        <p:nvSpPr>
          <p:cNvPr id="47" name="TextBox 46">
            <a:extLst>
              <a:ext uri="{FF2B5EF4-FFF2-40B4-BE49-F238E27FC236}">
                <a16:creationId xmlns:a16="http://schemas.microsoft.com/office/drawing/2014/main" id="{06FEEDBD-87FC-5EFA-D7D4-30E69C7F5354}"/>
              </a:ext>
            </a:extLst>
          </p:cNvPr>
          <p:cNvSpPr txBox="1"/>
          <p:nvPr/>
        </p:nvSpPr>
        <p:spPr>
          <a:xfrm>
            <a:off x="3215355" y="2043157"/>
            <a:ext cx="1996059"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E(T)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Segoe UI Symbol" panose="020B0502040204020203" pitchFamily="34" charset="0"/>
                <a:cs typeface="Times New Roman" panose="02020603050405020304" pitchFamily="18" charset="0"/>
              </a:rPr>
              <a:t> E(G) </a:t>
            </a:r>
          </a:p>
        </p:txBody>
      </p:sp>
      <p:sp>
        <p:nvSpPr>
          <p:cNvPr id="48" name="Oval 47">
            <a:extLst>
              <a:ext uri="{FF2B5EF4-FFF2-40B4-BE49-F238E27FC236}">
                <a16:creationId xmlns:a16="http://schemas.microsoft.com/office/drawing/2014/main" id="{EDE5404B-F35F-64C6-A45E-2281C9A9A937}"/>
              </a:ext>
            </a:extLst>
          </p:cNvPr>
          <p:cNvSpPr/>
          <p:nvPr/>
        </p:nvSpPr>
        <p:spPr>
          <a:xfrm>
            <a:off x="983108" y="2749955"/>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9C21DA1-63F5-66B6-87B1-74D04C0B0D66}"/>
              </a:ext>
            </a:extLst>
          </p:cNvPr>
          <p:cNvSpPr/>
          <p:nvPr/>
        </p:nvSpPr>
        <p:spPr>
          <a:xfrm>
            <a:off x="43486"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3A5E397-3D6E-FDE1-3038-4D6D88CCEF3D}"/>
              </a:ext>
            </a:extLst>
          </p:cNvPr>
          <p:cNvSpPr/>
          <p:nvPr/>
        </p:nvSpPr>
        <p:spPr>
          <a:xfrm>
            <a:off x="983107" y="437935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0612933-C70B-E922-F331-5C8AC7C984C0}"/>
              </a:ext>
            </a:extLst>
          </p:cNvPr>
          <p:cNvSpPr/>
          <p:nvPr/>
        </p:nvSpPr>
        <p:spPr>
          <a:xfrm>
            <a:off x="1922137"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FF790101-76DB-750A-A2F0-3AB37955ED60}"/>
              </a:ext>
            </a:extLst>
          </p:cNvPr>
          <p:cNvCxnSpPr>
            <a:stCxn id="48" idx="2"/>
            <a:endCxn id="49" idx="0"/>
          </p:cNvCxnSpPr>
          <p:nvPr/>
        </p:nvCxnSpPr>
        <p:spPr>
          <a:xfrm flipH="1">
            <a:off x="342589" y="3049058"/>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3C5857-778B-CB4C-9CAF-3A13BFCCA9F7}"/>
              </a:ext>
            </a:extLst>
          </p:cNvPr>
          <p:cNvCxnSpPr>
            <a:stCxn id="49" idx="4"/>
            <a:endCxn id="50" idx="2"/>
          </p:cNvCxnSpPr>
          <p:nvPr/>
        </p:nvCxnSpPr>
        <p:spPr>
          <a:xfrm>
            <a:off x="342589" y="4218407"/>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C768C0-26B0-F05E-9D98-6DA81022CCC2}"/>
              </a:ext>
            </a:extLst>
          </p:cNvPr>
          <p:cNvCxnSpPr>
            <a:stCxn id="50" idx="6"/>
            <a:endCxn id="51" idx="4"/>
          </p:cNvCxnSpPr>
          <p:nvPr/>
        </p:nvCxnSpPr>
        <p:spPr>
          <a:xfrm flipV="1">
            <a:off x="1581312" y="4218407"/>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EFF95B-B5C7-1FDA-1CAB-264A83B084CA}"/>
              </a:ext>
            </a:extLst>
          </p:cNvPr>
          <p:cNvCxnSpPr>
            <a:stCxn id="51" idx="0"/>
            <a:endCxn id="48" idx="6"/>
          </p:cNvCxnSpPr>
          <p:nvPr/>
        </p:nvCxnSpPr>
        <p:spPr>
          <a:xfrm flipH="1" flipV="1">
            <a:off x="1581313" y="3049058"/>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292D1F7-97D5-E71A-2F58-3B3F5C47672F}"/>
              </a:ext>
            </a:extLst>
          </p:cNvPr>
          <p:cNvCxnSpPr>
            <a:stCxn id="49" idx="6"/>
            <a:endCxn id="51" idx="2"/>
          </p:cNvCxnSpPr>
          <p:nvPr/>
        </p:nvCxnSpPr>
        <p:spPr>
          <a:xfrm>
            <a:off x="641691" y="3919305"/>
            <a:ext cx="12804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D35CE23-56CF-CBA7-F811-A5A8D2DE26D9}"/>
              </a:ext>
            </a:extLst>
          </p:cNvPr>
          <p:cNvCxnSpPr>
            <a:stCxn id="48" idx="4"/>
            <a:endCxn id="50" idx="0"/>
          </p:cNvCxnSpPr>
          <p:nvPr/>
        </p:nvCxnSpPr>
        <p:spPr>
          <a:xfrm flipH="1">
            <a:off x="1282210" y="3348160"/>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7D00131-911C-D32A-A66E-75D37D099B3D}"/>
              </a:ext>
            </a:extLst>
          </p:cNvPr>
          <p:cNvSpPr txBox="1"/>
          <p:nvPr/>
        </p:nvSpPr>
        <p:spPr>
          <a:xfrm>
            <a:off x="1116466" y="2864391"/>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59" name="TextBox 58">
            <a:extLst>
              <a:ext uri="{FF2B5EF4-FFF2-40B4-BE49-F238E27FC236}">
                <a16:creationId xmlns:a16="http://schemas.microsoft.com/office/drawing/2014/main" id="{626B5809-8600-140B-7433-E427E99D8483}"/>
              </a:ext>
            </a:extLst>
          </p:cNvPr>
          <p:cNvSpPr txBox="1"/>
          <p:nvPr/>
        </p:nvSpPr>
        <p:spPr>
          <a:xfrm>
            <a:off x="174424" y="3734638"/>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60" name="TextBox 59">
            <a:extLst>
              <a:ext uri="{FF2B5EF4-FFF2-40B4-BE49-F238E27FC236}">
                <a16:creationId xmlns:a16="http://schemas.microsoft.com/office/drawing/2014/main" id="{4D638DBE-CBFF-8CF4-D38C-8D05BB3FA24D}"/>
              </a:ext>
            </a:extLst>
          </p:cNvPr>
          <p:cNvSpPr txBox="1"/>
          <p:nvPr/>
        </p:nvSpPr>
        <p:spPr>
          <a:xfrm>
            <a:off x="1123056" y="4493789"/>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61" name="TextBox 60">
            <a:extLst>
              <a:ext uri="{FF2B5EF4-FFF2-40B4-BE49-F238E27FC236}">
                <a16:creationId xmlns:a16="http://schemas.microsoft.com/office/drawing/2014/main" id="{6BC64A0D-DCEF-80C5-2392-8669328282FC}"/>
              </a:ext>
            </a:extLst>
          </p:cNvPr>
          <p:cNvSpPr txBox="1"/>
          <p:nvPr/>
        </p:nvSpPr>
        <p:spPr>
          <a:xfrm>
            <a:off x="2057572" y="3747457"/>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62" name="Oval 61">
            <a:extLst>
              <a:ext uri="{FF2B5EF4-FFF2-40B4-BE49-F238E27FC236}">
                <a16:creationId xmlns:a16="http://schemas.microsoft.com/office/drawing/2014/main" id="{204DFAB6-219E-7672-83A7-B1A8B137E67C}"/>
              </a:ext>
            </a:extLst>
          </p:cNvPr>
          <p:cNvSpPr/>
          <p:nvPr/>
        </p:nvSpPr>
        <p:spPr>
          <a:xfrm>
            <a:off x="3514284" y="2749955"/>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86B854D-2117-E888-E064-40C9B0E1B44E}"/>
              </a:ext>
            </a:extLst>
          </p:cNvPr>
          <p:cNvSpPr/>
          <p:nvPr/>
        </p:nvSpPr>
        <p:spPr>
          <a:xfrm>
            <a:off x="2574662"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9B205F8-AC57-3F6C-05E5-815391BAFB41}"/>
              </a:ext>
            </a:extLst>
          </p:cNvPr>
          <p:cNvSpPr/>
          <p:nvPr/>
        </p:nvSpPr>
        <p:spPr>
          <a:xfrm>
            <a:off x="3514283" y="437935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CF2EF9D-9FBE-CE26-A29D-84AF78C6AB71}"/>
              </a:ext>
            </a:extLst>
          </p:cNvPr>
          <p:cNvSpPr/>
          <p:nvPr/>
        </p:nvSpPr>
        <p:spPr>
          <a:xfrm>
            <a:off x="4453313"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2EA6ADA1-69CF-1429-CC92-3E2936CB493B}"/>
              </a:ext>
            </a:extLst>
          </p:cNvPr>
          <p:cNvCxnSpPr>
            <a:stCxn id="62" idx="2"/>
            <a:endCxn id="63" idx="0"/>
          </p:cNvCxnSpPr>
          <p:nvPr/>
        </p:nvCxnSpPr>
        <p:spPr>
          <a:xfrm flipH="1">
            <a:off x="2873765" y="3049058"/>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96992C8-E8AD-FB5A-14C5-3EDB0CCA9D34}"/>
              </a:ext>
            </a:extLst>
          </p:cNvPr>
          <p:cNvCxnSpPr>
            <a:stCxn id="63" idx="4"/>
            <a:endCxn id="64" idx="2"/>
          </p:cNvCxnSpPr>
          <p:nvPr/>
        </p:nvCxnSpPr>
        <p:spPr>
          <a:xfrm>
            <a:off x="2873765" y="4218407"/>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2A0838D-121E-195A-B5A0-2D70C67A7479}"/>
              </a:ext>
            </a:extLst>
          </p:cNvPr>
          <p:cNvCxnSpPr>
            <a:stCxn id="64" idx="6"/>
            <a:endCxn id="65" idx="4"/>
          </p:cNvCxnSpPr>
          <p:nvPr/>
        </p:nvCxnSpPr>
        <p:spPr>
          <a:xfrm flipV="1">
            <a:off x="4112488" y="4218407"/>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3B3C9F-BFFB-9290-E8FC-7BD5D444A9A1}"/>
              </a:ext>
            </a:extLst>
          </p:cNvPr>
          <p:cNvCxnSpPr>
            <a:stCxn id="65" idx="0"/>
            <a:endCxn id="62" idx="6"/>
          </p:cNvCxnSpPr>
          <p:nvPr/>
        </p:nvCxnSpPr>
        <p:spPr>
          <a:xfrm flipH="1" flipV="1">
            <a:off x="4112489" y="3049058"/>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DE73B8B-4A70-0389-FE23-B4849D1150DB}"/>
              </a:ext>
            </a:extLst>
          </p:cNvPr>
          <p:cNvSpPr txBox="1"/>
          <p:nvPr/>
        </p:nvSpPr>
        <p:spPr>
          <a:xfrm>
            <a:off x="3647642" y="2864391"/>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71" name="TextBox 70">
            <a:extLst>
              <a:ext uri="{FF2B5EF4-FFF2-40B4-BE49-F238E27FC236}">
                <a16:creationId xmlns:a16="http://schemas.microsoft.com/office/drawing/2014/main" id="{22096D95-AED5-88A6-861E-AFF79F5A4522}"/>
              </a:ext>
            </a:extLst>
          </p:cNvPr>
          <p:cNvSpPr txBox="1"/>
          <p:nvPr/>
        </p:nvSpPr>
        <p:spPr>
          <a:xfrm>
            <a:off x="2705600" y="3734638"/>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72" name="TextBox 71">
            <a:extLst>
              <a:ext uri="{FF2B5EF4-FFF2-40B4-BE49-F238E27FC236}">
                <a16:creationId xmlns:a16="http://schemas.microsoft.com/office/drawing/2014/main" id="{24E19F72-F818-A7FC-EE2B-6905F65EA3E2}"/>
              </a:ext>
            </a:extLst>
          </p:cNvPr>
          <p:cNvSpPr txBox="1"/>
          <p:nvPr/>
        </p:nvSpPr>
        <p:spPr>
          <a:xfrm>
            <a:off x="3654232" y="4493789"/>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73" name="TextBox 72">
            <a:extLst>
              <a:ext uri="{FF2B5EF4-FFF2-40B4-BE49-F238E27FC236}">
                <a16:creationId xmlns:a16="http://schemas.microsoft.com/office/drawing/2014/main" id="{24C50FF0-B120-506C-0641-CC28409A0F30}"/>
              </a:ext>
            </a:extLst>
          </p:cNvPr>
          <p:cNvSpPr txBox="1"/>
          <p:nvPr/>
        </p:nvSpPr>
        <p:spPr>
          <a:xfrm>
            <a:off x="4588748" y="3747457"/>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74" name="Oval 73">
            <a:extLst>
              <a:ext uri="{FF2B5EF4-FFF2-40B4-BE49-F238E27FC236}">
                <a16:creationId xmlns:a16="http://schemas.microsoft.com/office/drawing/2014/main" id="{AC9F723A-4EAB-EF65-4427-1162028C092A}"/>
              </a:ext>
            </a:extLst>
          </p:cNvPr>
          <p:cNvSpPr/>
          <p:nvPr/>
        </p:nvSpPr>
        <p:spPr>
          <a:xfrm>
            <a:off x="6080611" y="2726056"/>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88ABC4F-D569-56EA-C557-B583F2B9CB18}"/>
              </a:ext>
            </a:extLst>
          </p:cNvPr>
          <p:cNvSpPr/>
          <p:nvPr/>
        </p:nvSpPr>
        <p:spPr>
          <a:xfrm>
            <a:off x="5140989" y="359630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6E2BB46-FC93-64C2-F986-ECA3BD3100C9}"/>
              </a:ext>
            </a:extLst>
          </p:cNvPr>
          <p:cNvSpPr/>
          <p:nvPr/>
        </p:nvSpPr>
        <p:spPr>
          <a:xfrm>
            <a:off x="6080610" y="4355454"/>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EC2AB84-87CA-A701-755A-325C72F87775}"/>
              </a:ext>
            </a:extLst>
          </p:cNvPr>
          <p:cNvCxnSpPr>
            <a:stCxn id="74" idx="2"/>
            <a:endCxn id="75" idx="0"/>
          </p:cNvCxnSpPr>
          <p:nvPr/>
        </p:nvCxnSpPr>
        <p:spPr>
          <a:xfrm flipH="1">
            <a:off x="5440092" y="3025159"/>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83EBE6-8676-8415-2A10-10C78D1D9C12}"/>
              </a:ext>
            </a:extLst>
          </p:cNvPr>
          <p:cNvCxnSpPr>
            <a:stCxn id="75" idx="4"/>
            <a:endCxn id="76" idx="2"/>
          </p:cNvCxnSpPr>
          <p:nvPr/>
        </p:nvCxnSpPr>
        <p:spPr>
          <a:xfrm>
            <a:off x="5440092" y="4194508"/>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86AFBF-DF06-6D5B-B9F6-FFAA43885DF3}"/>
              </a:ext>
            </a:extLst>
          </p:cNvPr>
          <p:cNvCxnSpPr>
            <a:stCxn id="74" idx="4"/>
            <a:endCxn id="76" idx="0"/>
          </p:cNvCxnSpPr>
          <p:nvPr/>
        </p:nvCxnSpPr>
        <p:spPr>
          <a:xfrm flipH="1">
            <a:off x="6379713" y="3324261"/>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956B96B-60B7-A72C-301C-75D74E962E29}"/>
              </a:ext>
            </a:extLst>
          </p:cNvPr>
          <p:cNvSpPr txBox="1"/>
          <p:nvPr/>
        </p:nvSpPr>
        <p:spPr>
          <a:xfrm>
            <a:off x="6213969" y="2840492"/>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81" name="TextBox 80">
            <a:extLst>
              <a:ext uri="{FF2B5EF4-FFF2-40B4-BE49-F238E27FC236}">
                <a16:creationId xmlns:a16="http://schemas.microsoft.com/office/drawing/2014/main" id="{8759B003-144C-B718-CE5E-A6E7BE032D9C}"/>
              </a:ext>
            </a:extLst>
          </p:cNvPr>
          <p:cNvSpPr txBox="1"/>
          <p:nvPr/>
        </p:nvSpPr>
        <p:spPr>
          <a:xfrm>
            <a:off x="5271927" y="3710739"/>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82" name="TextBox 81">
            <a:extLst>
              <a:ext uri="{FF2B5EF4-FFF2-40B4-BE49-F238E27FC236}">
                <a16:creationId xmlns:a16="http://schemas.microsoft.com/office/drawing/2014/main" id="{6BD42CF6-3DB8-9FD7-5B93-6631EC914FC9}"/>
              </a:ext>
            </a:extLst>
          </p:cNvPr>
          <p:cNvSpPr txBox="1"/>
          <p:nvPr/>
        </p:nvSpPr>
        <p:spPr>
          <a:xfrm>
            <a:off x="6220559" y="4469890"/>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83" name="TextBox 82">
            <a:extLst>
              <a:ext uri="{FF2B5EF4-FFF2-40B4-BE49-F238E27FC236}">
                <a16:creationId xmlns:a16="http://schemas.microsoft.com/office/drawing/2014/main" id="{3DBD4410-8796-0FFC-A80C-ADF05BA6C647}"/>
              </a:ext>
            </a:extLst>
          </p:cNvPr>
          <p:cNvSpPr txBox="1"/>
          <p:nvPr/>
        </p:nvSpPr>
        <p:spPr>
          <a:xfrm>
            <a:off x="395809" y="2695651"/>
            <a:ext cx="441146"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G:</a:t>
            </a:r>
          </a:p>
        </p:txBody>
      </p:sp>
      <p:sp>
        <p:nvSpPr>
          <p:cNvPr id="84" name="TextBox 83">
            <a:extLst>
              <a:ext uri="{FF2B5EF4-FFF2-40B4-BE49-F238E27FC236}">
                <a16:creationId xmlns:a16="http://schemas.microsoft.com/office/drawing/2014/main" id="{FF6895E1-BB4F-796C-AB23-7946076729EB}"/>
              </a:ext>
            </a:extLst>
          </p:cNvPr>
          <p:cNvSpPr txBox="1"/>
          <p:nvPr/>
        </p:nvSpPr>
        <p:spPr>
          <a:xfrm>
            <a:off x="2678890" y="2766332"/>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T1:</a:t>
            </a:r>
          </a:p>
        </p:txBody>
      </p:sp>
      <p:sp>
        <p:nvSpPr>
          <p:cNvPr id="85" name="TextBox 84">
            <a:extLst>
              <a:ext uri="{FF2B5EF4-FFF2-40B4-BE49-F238E27FC236}">
                <a16:creationId xmlns:a16="http://schemas.microsoft.com/office/drawing/2014/main" id="{4508E67F-C53B-E1E3-C887-BB225BBD5EC6}"/>
              </a:ext>
            </a:extLst>
          </p:cNvPr>
          <p:cNvSpPr txBox="1"/>
          <p:nvPr/>
        </p:nvSpPr>
        <p:spPr>
          <a:xfrm>
            <a:off x="5408160" y="2747118"/>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T2:</a:t>
            </a:r>
          </a:p>
        </p:txBody>
      </p:sp>
      <p:sp>
        <p:nvSpPr>
          <p:cNvPr id="86" name="TextBox 85">
            <a:extLst>
              <a:ext uri="{FF2B5EF4-FFF2-40B4-BE49-F238E27FC236}">
                <a16:creationId xmlns:a16="http://schemas.microsoft.com/office/drawing/2014/main" id="{59CB4207-A96F-EF2D-7CFE-AB3FA8678391}"/>
              </a:ext>
            </a:extLst>
          </p:cNvPr>
          <p:cNvSpPr txBox="1"/>
          <p:nvPr/>
        </p:nvSpPr>
        <p:spPr>
          <a:xfrm>
            <a:off x="402824" y="5245480"/>
            <a:ext cx="4105035" cy="430887"/>
          </a:xfrm>
          <a:prstGeom prst="rect">
            <a:avLst/>
          </a:prstGeom>
          <a:noFill/>
        </p:spPr>
        <p:txBody>
          <a:bodyPr wrap="none" rtlCol="0">
            <a:spAutoFit/>
          </a:bodyPr>
          <a:lstStyle/>
          <a:p>
            <a:r>
              <a:rPr lang="en-US" sz="2200" dirty="0">
                <a:latin typeface="Times New Roman" panose="02020603050405020304" pitchFamily="18" charset="0"/>
                <a:ea typeface="Segoe UI Symbol" panose="020B0502040204020203" pitchFamily="34" charset="0"/>
                <a:cs typeface="Times New Roman" panose="02020603050405020304" pitchFamily="18" charset="0"/>
              </a:rPr>
              <a:t>T3 is the only Spanning Tree of G </a:t>
            </a:r>
          </a:p>
        </p:txBody>
      </p:sp>
      <p:sp>
        <p:nvSpPr>
          <p:cNvPr id="87" name="TextBox 86">
            <a:extLst>
              <a:ext uri="{FF2B5EF4-FFF2-40B4-BE49-F238E27FC236}">
                <a16:creationId xmlns:a16="http://schemas.microsoft.com/office/drawing/2014/main" id="{85F0CBA9-AB8E-8CE9-20C1-A137DF843528}"/>
              </a:ext>
            </a:extLst>
          </p:cNvPr>
          <p:cNvSpPr txBox="1"/>
          <p:nvPr/>
        </p:nvSpPr>
        <p:spPr>
          <a:xfrm>
            <a:off x="5617592" y="2041052"/>
            <a:ext cx="1659172"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T is a tree </a:t>
            </a:r>
          </a:p>
        </p:txBody>
      </p:sp>
      <p:sp>
        <p:nvSpPr>
          <p:cNvPr id="88" name="Oval 87">
            <a:extLst>
              <a:ext uri="{FF2B5EF4-FFF2-40B4-BE49-F238E27FC236}">
                <a16:creationId xmlns:a16="http://schemas.microsoft.com/office/drawing/2014/main" id="{A1B086A1-E8BA-3E87-50BD-60ACAF82657B}"/>
              </a:ext>
            </a:extLst>
          </p:cNvPr>
          <p:cNvSpPr/>
          <p:nvPr/>
        </p:nvSpPr>
        <p:spPr>
          <a:xfrm>
            <a:off x="7524033" y="275809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80EDEBA-5899-7658-487E-1F4AFAAED5E6}"/>
              </a:ext>
            </a:extLst>
          </p:cNvPr>
          <p:cNvSpPr/>
          <p:nvPr/>
        </p:nvSpPr>
        <p:spPr>
          <a:xfrm>
            <a:off x="6584411" y="36283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0A54BF2-5A40-1D6E-EA4E-9ABCF90EBFA6}"/>
              </a:ext>
            </a:extLst>
          </p:cNvPr>
          <p:cNvSpPr/>
          <p:nvPr/>
        </p:nvSpPr>
        <p:spPr>
          <a:xfrm>
            <a:off x="7524032" y="438748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E152D78C-98B7-F0F2-A63E-3D9A7F068751}"/>
              </a:ext>
            </a:extLst>
          </p:cNvPr>
          <p:cNvSpPr/>
          <p:nvPr/>
        </p:nvSpPr>
        <p:spPr>
          <a:xfrm>
            <a:off x="8463062" y="36283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3A3FA329-0461-14B4-ECA9-1F364B5FFC61}"/>
              </a:ext>
            </a:extLst>
          </p:cNvPr>
          <p:cNvCxnSpPr>
            <a:stCxn id="89" idx="4"/>
            <a:endCxn id="90" idx="2"/>
          </p:cNvCxnSpPr>
          <p:nvPr/>
        </p:nvCxnSpPr>
        <p:spPr>
          <a:xfrm>
            <a:off x="6883514" y="422654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7C82E7E-F72F-8360-D1D4-23D5CF5F8847}"/>
              </a:ext>
            </a:extLst>
          </p:cNvPr>
          <p:cNvCxnSpPr>
            <a:stCxn id="90" idx="6"/>
            <a:endCxn id="91" idx="4"/>
          </p:cNvCxnSpPr>
          <p:nvPr/>
        </p:nvCxnSpPr>
        <p:spPr>
          <a:xfrm flipV="1">
            <a:off x="8122237" y="4226543"/>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040B346-5647-2CEF-BB3C-1763ED8BC526}"/>
              </a:ext>
            </a:extLst>
          </p:cNvPr>
          <p:cNvCxnSpPr>
            <a:stCxn id="91" idx="0"/>
            <a:endCxn id="88" idx="6"/>
          </p:cNvCxnSpPr>
          <p:nvPr/>
        </p:nvCxnSpPr>
        <p:spPr>
          <a:xfrm flipH="1" flipV="1">
            <a:off x="8122238" y="3057194"/>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86584E-0B2E-C1CE-7E00-EF055ADD54AA}"/>
              </a:ext>
            </a:extLst>
          </p:cNvPr>
          <p:cNvSpPr txBox="1"/>
          <p:nvPr/>
        </p:nvSpPr>
        <p:spPr>
          <a:xfrm>
            <a:off x="7657391" y="287252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96" name="TextBox 95">
            <a:extLst>
              <a:ext uri="{FF2B5EF4-FFF2-40B4-BE49-F238E27FC236}">
                <a16:creationId xmlns:a16="http://schemas.microsoft.com/office/drawing/2014/main" id="{335E88FE-1799-AC6F-8233-9E6D047B85F2}"/>
              </a:ext>
            </a:extLst>
          </p:cNvPr>
          <p:cNvSpPr txBox="1"/>
          <p:nvPr/>
        </p:nvSpPr>
        <p:spPr>
          <a:xfrm>
            <a:off x="6715349" y="374277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97" name="TextBox 96">
            <a:extLst>
              <a:ext uri="{FF2B5EF4-FFF2-40B4-BE49-F238E27FC236}">
                <a16:creationId xmlns:a16="http://schemas.microsoft.com/office/drawing/2014/main" id="{93679FA2-0527-50F5-C8A0-AC7D4B1392FB}"/>
              </a:ext>
            </a:extLst>
          </p:cNvPr>
          <p:cNvSpPr txBox="1"/>
          <p:nvPr/>
        </p:nvSpPr>
        <p:spPr>
          <a:xfrm>
            <a:off x="7663981" y="450192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98" name="TextBox 97">
            <a:extLst>
              <a:ext uri="{FF2B5EF4-FFF2-40B4-BE49-F238E27FC236}">
                <a16:creationId xmlns:a16="http://schemas.microsoft.com/office/drawing/2014/main" id="{5C35D8FB-3884-2F93-6688-DF242797F4A9}"/>
              </a:ext>
            </a:extLst>
          </p:cNvPr>
          <p:cNvSpPr txBox="1"/>
          <p:nvPr/>
        </p:nvSpPr>
        <p:spPr>
          <a:xfrm>
            <a:off x="8598497" y="3755593"/>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99" name="TextBox 98">
            <a:extLst>
              <a:ext uri="{FF2B5EF4-FFF2-40B4-BE49-F238E27FC236}">
                <a16:creationId xmlns:a16="http://schemas.microsoft.com/office/drawing/2014/main" id="{A4B5B72B-6A8D-7449-509D-698B8C96DFD2}"/>
              </a:ext>
            </a:extLst>
          </p:cNvPr>
          <p:cNvSpPr txBox="1"/>
          <p:nvPr/>
        </p:nvSpPr>
        <p:spPr>
          <a:xfrm>
            <a:off x="6925828" y="2775238"/>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T3:</a:t>
            </a:r>
          </a:p>
        </p:txBody>
      </p:sp>
    </p:spTree>
    <p:extLst>
      <p:ext uri="{BB962C8B-B14F-4D97-AF65-F5344CB8AC3E}">
        <p14:creationId xmlns:p14="http://schemas.microsoft.com/office/powerpoint/2010/main" val="189882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INTRODUCTION </a:t>
            </a:r>
          </a:p>
        </p:txBody>
      </p:sp>
      <p:sp>
        <p:nvSpPr>
          <p:cNvPr id="3" name="TextBox 2"/>
          <p:cNvSpPr txBox="1"/>
          <p:nvPr/>
        </p:nvSpPr>
        <p:spPr>
          <a:xfrm>
            <a:off x="457200" y="1600200"/>
            <a:ext cx="4037131"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 tree is a special type of graph</a:t>
            </a:r>
            <a:endParaRPr lang="en-US" sz="2200" b="1" dirty="0">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F5F43741-395D-71DF-9CA6-F19C8CDF024D}"/>
              </a:ext>
            </a:extLst>
          </p:cNvPr>
          <p:cNvSpPr txBox="1"/>
          <p:nvPr/>
        </p:nvSpPr>
        <p:spPr>
          <a:xfrm>
            <a:off x="4556464" y="1596601"/>
            <a:ext cx="4312847"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connected </a:t>
            </a:r>
            <a:r>
              <a:rPr lang="en-US" sz="2200" dirty="0">
                <a:latin typeface="Times New Roman" pitchFamily="18" charset="0"/>
                <a:cs typeface="Times New Roman" pitchFamily="18" charset="0"/>
              </a:rPr>
              <a:t>graph with </a:t>
            </a:r>
            <a:r>
              <a:rPr lang="en-US" sz="2200" b="1" dirty="0">
                <a:latin typeface="Times New Roman" pitchFamily="18" charset="0"/>
                <a:cs typeface="Times New Roman" pitchFamily="18" charset="0"/>
              </a:rPr>
              <a:t>no cycle</a:t>
            </a:r>
            <a:r>
              <a:rPr lang="en-US" sz="2200" dirty="0">
                <a:latin typeface="Times New Roman" pitchFamily="18" charset="0"/>
                <a:cs typeface="Times New Roman" pitchFamily="18" charset="0"/>
              </a:rPr>
              <a:t> </a:t>
            </a:r>
            <a:endParaRPr lang="en-US" sz="2200" b="1" dirty="0">
              <a:latin typeface="Times New Roman" pitchFamily="18" charset="0"/>
              <a:cs typeface="Times New Roman" pitchFamily="18" charset="0"/>
            </a:endParaRPr>
          </a:p>
        </p:txBody>
      </p:sp>
      <p:sp>
        <p:nvSpPr>
          <p:cNvPr id="4" name="Oval 3">
            <a:extLst>
              <a:ext uri="{FF2B5EF4-FFF2-40B4-BE49-F238E27FC236}">
                <a16:creationId xmlns:a16="http://schemas.microsoft.com/office/drawing/2014/main" id="{BC1190A4-8BD5-0B23-102D-8B6F175988EB}"/>
              </a:ext>
            </a:extLst>
          </p:cNvPr>
          <p:cNvSpPr/>
          <p:nvPr/>
        </p:nvSpPr>
        <p:spPr>
          <a:xfrm>
            <a:off x="1131213" y="231820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5DC74C3-F499-015A-5715-2902445A8690}"/>
              </a:ext>
            </a:extLst>
          </p:cNvPr>
          <p:cNvSpPr/>
          <p:nvPr/>
        </p:nvSpPr>
        <p:spPr>
          <a:xfrm>
            <a:off x="674013" y="28741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5B06648-A299-98E9-4628-B067F374B6F6}"/>
              </a:ext>
            </a:extLst>
          </p:cNvPr>
          <p:cNvSpPr/>
          <p:nvPr/>
        </p:nvSpPr>
        <p:spPr>
          <a:xfrm>
            <a:off x="1131213" y="287410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7564B2-4914-F732-563C-816B7FDA473A}"/>
              </a:ext>
            </a:extLst>
          </p:cNvPr>
          <p:cNvSpPr/>
          <p:nvPr/>
        </p:nvSpPr>
        <p:spPr>
          <a:xfrm>
            <a:off x="1657984" y="287410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9A40AB-6B13-CA4F-7885-627395C13A35}"/>
              </a:ext>
            </a:extLst>
          </p:cNvPr>
          <p:cNvSpPr/>
          <p:nvPr/>
        </p:nvSpPr>
        <p:spPr>
          <a:xfrm>
            <a:off x="914400" y="355020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7846059-5491-FF6C-F7EC-711C8EBE4E44}"/>
              </a:ext>
            </a:extLst>
          </p:cNvPr>
          <p:cNvSpPr/>
          <p:nvPr/>
        </p:nvSpPr>
        <p:spPr>
          <a:xfrm>
            <a:off x="1371600" y="355020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4F93F472-199C-6915-A6EB-5C11C9803D0D}"/>
              </a:ext>
            </a:extLst>
          </p:cNvPr>
          <p:cNvCxnSpPr>
            <a:stCxn id="4" idx="2"/>
            <a:endCxn id="11" idx="0"/>
          </p:cNvCxnSpPr>
          <p:nvPr/>
        </p:nvCxnSpPr>
        <p:spPr>
          <a:xfrm flipH="1">
            <a:off x="794207" y="2438400"/>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578157-1EE6-4174-CA76-D5D6A5DA01EB}"/>
              </a:ext>
            </a:extLst>
          </p:cNvPr>
          <p:cNvCxnSpPr>
            <a:stCxn id="4" idx="4"/>
            <a:endCxn id="14" idx="0"/>
          </p:cNvCxnSpPr>
          <p:nvPr/>
        </p:nvCxnSpPr>
        <p:spPr>
          <a:xfrm>
            <a:off x="1251407" y="2558593"/>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B000E8-5402-4F39-7953-BAE1A0FC6797}"/>
              </a:ext>
            </a:extLst>
          </p:cNvPr>
          <p:cNvCxnSpPr>
            <a:cxnSpLocks/>
            <a:stCxn id="4" idx="6"/>
            <a:endCxn id="19" idx="0"/>
          </p:cNvCxnSpPr>
          <p:nvPr/>
        </p:nvCxnSpPr>
        <p:spPr>
          <a:xfrm>
            <a:off x="1371600" y="2438400"/>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F9099E8-0CF2-AE53-2660-4B4E948A0EF2}"/>
              </a:ext>
            </a:extLst>
          </p:cNvPr>
          <p:cNvCxnSpPr>
            <a:stCxn id="14" idx="3"/>
            <a:endCxn id="20" idx="0"/>
          </p:cNvCxnSpPr>
          <p:nvPr/>
        </p:nvCxnSpPr>
        <p:spPr>
          <a:xfrm flipH="1">
            <a:off x="1034594" y="3079292"/>
            <a:ext cx="131823" cy="4709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67AA72-1473-9639-9023-993834DCD60D}"/>
              </a:ext>
            </a:extLst>
          </p:cNvPr>
          <p:cNvCxnSpPr>
            <a:stCxn id="14" idx="5"/>
            <a:endCxn id="22" idx="0"/>
          </p:cNvCxnSpPr>
          <p:nvPr/>
        </p:nvCxnSpPr>
        <p:spPr>
          <a:xfrm>
            <a:off x="1336396" y="3079292"/>
            <a:ext cx="155398" cy="47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2BBE1E-4C48-7041-B2FB-4956ACD606A9}"/>
              </a:ext>
            </a:extLst>
          </p:cNvPr>
          <p:cNvSpPr txBox="1"/>
          <p:nvPr/>
        </p:nvSpPr>
        <p:spPr>
          <a:xfrm>
            <a:off x="896249" y="3830622"/>
            <a:ext cx="721288"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Tree</a:t>
            </a:r>
          </a:p>
        </p:txBody>
      </p:sp>
      <p:sp>
        <p:nvSpPr>
          <p:cNvPr id="45" name="Oval 44">
            <a:extLst>
              <a:ext uri="{FF2B5EF4-FFF2-40B4-BE49-F238E27FC236}">
                <a16:creationId xmlns:a16="http://schemas.microsoft.com/office/drawing/2014/main" id="{1D563C3C-02F7-8C82-539E-6A041416B0EF}"/>
              </a:ext>
            </a:extLst>
          </p:cNvPr>
          <p:cNvSpPr/>
          <p:nvPr/>
        </p:nvSpPr>
        <p:spPr>
          <a:xfrm>
            <a:off x="2789586" y="230915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F78121C-1117-4F3D-D293-93834D70EAC2}"/>
              </a:ext>
            </a:extLst>
          </p:cNvPr>
          <p:cNvSpPr/>
          <p:nvPr/>
        </p:nvSpPr>
        <p:spPr>
          <a:xfrm>
            <a:off x="2332386" y="286506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A354F8-3C72-F776-1B08-5C24B2070263}"/>
              </a:ext>
            </a:extLst>
          </p:cNvPr>
          <p:cNvSpPr/>
          <p:nvPr/>
        </p:nvSpPr>
        <p:spPr>
          <a:xfrm>
            <a:off x="2789586" y="286506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2C5D07F-70F6-F7EC-9A6F-870EC8BDF939}"/>
              </a:ext>
            </a:extLst>
          </p:cNvPr>
          <p:cNvSpPr/>
          <p:nvPr/>
        </p:nvSpPr>
        <p:spPr>
          <a:xfrm>
            <a:off x="3316357" y="28650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8B8EF24-1B15-0495-9A0C-75089CB6A61C}"/>
              </a:ext>
            </a:extLst>
          </p:cNvPr>
          <p:cNvSpPr/>
          <p:nvPr/>
        </p:nvSpPr>
        <p:spPr>
          <a:xfrm>
            <a:off x="2572773" y="35411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911C74F-317F-F4C6-AE82-C9D2A867AFB4}"/>
              </a:ext>
            </a:extLst>
          </p:cNvPr>
          <p:cNvSpPr/>
          <p:nvPr/>
        </p:nvSpPr>
        <p:spPr>
          <a:xfrm>
            <a:off x="3029973" y="354115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7AE284D-5026-8547-B334-D35F1097430A}"/>
              </a:ext>
            </a:extLst>
          </p:cNvPr>
          <p:cNvCxnSpPr>
            <a:stCxn id="45" idx="2"/>
            <a:endCxn id="46" idx="0"/>
          </p:cNvCxnSpPr>
          <p:nvPr/>
        </p:nvCxnSpPr>
        <p:spPr>
          <a:xfrm flipH="1">
            <a:off x="2452580" y="2429352"/>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50765B-9BF8-F254-D2DD-E64B57B9B998}"/>
              </a:ext>
            </a:extLst>
          </p:cNvPr>
          <p:cNvCxnSpPr>
            <a:stCxn id="45" idx="4"/>
            <a:endCxn id="47" idx="0"/>
          </p:cNvCxnSpPr>
          <p:nvPr/>
        </p:nvCxnSpPr>
        <p:spPr>
          <a:xfrm>
            <a:off x="2909780" y="2549545"/>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92E8DD-7D82-3E00-5B37-20260B5D6965}"/>
              </a:ext>
            </a:extLst>
          </p:cNvPr>
          <p:cNvCxnSpPr>
            <a:cxnSpLocks/>
            <a:stCxn id="45" idx="6"/>
            <a:endCxn id="48" idx="0"/>
          </p:cNvCxnSpPr>
          <p:nvPr/>
        </p:nvCxnSpPr>
        <p:spPr>
          <a:xfrm>
            <a:off x="3029973" y="2429352"/>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58453D-1000-38B3-3371-9987D4C922F6}"/>
              </a:ext>
            </a:extLst>
          </p:cNvPr>
          <p:cNvCxnSpPr>
            <a:stCxn id="47" idx="3"/>
            <a:endCxn id="49" idx="0"/>
          </p:cNvCxnSpPr>
          <p:nvPr/>
        </p:nvCxnSpPr>
        <p:spPr>
          <a:xfrm flipH="1">
            <a:off x="2692967" y="3070244"/>
            <a:ext cx="131823" cy="4709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8805CFA-41A6-F3F7-A7DD-B2A3EC8EE09B}"/>
              </a:ext>
            </a:extLst>
          </p:cNvPr>
          <p:cNvCxnSpPr>
            <a:stCxn id="47" idx="5"/>
            <a:endCxn id="50" idx="0"/>
          </p:cNvCxnSpPr>
          <p:nvPr/>
        </p:nvCxnSpPr>
        <p:spPr>
          <a:xfrm>
            <a:off x="2994769" y="3070244"/>
            <a:ext cx="155398" cy="47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4FD8BA-423C-8DB2-5512-A4037691BB80}"/>
              </a:ext>
            </a:extLst>
          </p:cNvPr>
          <p:cNvSpPr txBox="1"/>
          <p:nvPr/>
        </p:nvSpPr>
        <p:spPr>
          <a:xfrm>
            <a:off x="2190992" y="3796630"/>
            <a:ext cx="1437573"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Tree</a:t>
            </a:r>
          </a:p>
        </p:txBody>
      </p:sp>
      <p:cxnSp>
        <p:nvCxnSpPr>
          <p:cNvPr id="59" name="Straight Connector 58">
            <a:extLst>
              <a:ext uri="{FF2B5EF4-FFF2-40B4-BE49-F238E27FC236}">
                <a16:creationId xmlns:a16="http://schemas.microsoft.com/office/drawing/2014/main" id="{551A5F02-F681-A721-F233-FBF5D0BEE368}"/>
              </a:ext>
            </a:extLst>
          </p:cNvPr>
          <p:cNvCxnSpPr>
            <a:stCxn id="49" idx="1"/>
            <a:endCxn id="46" idx="4"/>
          </p:cNvCxnSpPr>
          <p:nvPr/>
        </p:nvCxnSpPr>
        <p:spPr>
          <a:xfrm flipH="1" flipV="1">
            <a:off x="2452580" y="3105449"/>
            <a:ext cx="155397" cy="47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5EE73D-F000-4732-57D0-CB4B8711ED8E}"/>
              </a:ext>
            </a:extLst>
          </p:cNvPr>
          <p:cNvCxnSpPr>
            <a:stCxn id="46" idx="0"/>
            <a:endCxn id="45" idx="2"/>
          </p:cNvCxnSpPr>
          <p:nvPr/>
        </p:nvCxnSpPr>
        <p:spPr>
          <a:xfrm flipV="1">
            <a:off x="2452580" y="2429352"/>
            <a:ext cx="337006" cy="4357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453C23-144E-C709-1306-B327B3C1C9F6}"/>
              </a:ext>
            </a:extLst>
          </p:cNvPr>
          <p:cNvCxnSpPr>
            <a:stCxn id="49" idx="1"/>
            <a:endCxn id="46" idx="4"/>
          </p:cNvCxnSpPr>
          <p:nvPr/>
        </p:nvCxnSpPr>
        <p:spPr>
          <a:xfrm flipH="1" flipV="1">
            <a:off x="2452580" y="3105449"/>
            <a:ext cx="155397" cy="4709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4D8C74-CDDB-D62C-55A8-F8FB62135A17}"/>
              </a:ext>
            </a:extLst>
          </p:cNvPr>
          <p:cNvCxnSpPr>
            <a:stCxn id="49" idx="0"/>
            <a:endCxn id="47" idx="3"/>
          </p:cNvCxnSpPr>
          <p:nvPr/>
        </p:nvCxnSpPr>
        <p:spPr>
          <a:xfrm flipV="1">
            <a:off x="2692967" y="3070244"/>
            <a:ext cx="131823" cy="4709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55CF69-18FD-FBB6-D7A0-84034DF915A9}"/>
              </a:ext>
            </a:extLst>
          </p:cNvPr>
          <p:cNvCxnSpPr>
            <a:stCxn id="47" idx="0"/>
            <a:endCxn id="45" idx="4"/>
          </p:cNvCxnSpPr>
          <p:nvPr/>
        </p:nvCxnSpPr>
        <p:spPr>
          <a:xfrm flipV="1">
            <a:off x="2909780" y="2549545"/>
            <a:ext cx="0" cy="3155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8544E0D-31C8-CF54-2E7B-D2E629A44E25}"/>
              </a:ext>
            </a:extLst>
          </p:cNvPr>
          <p:cNvSpPr/>
          <p:nvPr/>
        </p:nvSpPr>
        <p:spPr>
          <a:xfrm>
            <a:off x="4399540" y="230915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70600AF-7292-9775-4BCD-BB0D5F87EF8D}"/>
              </a:ext>
            </a:extLst>
          </p:cNvPr>
          <p:cNvSpPr/>
          <p:nvPr/>
        </p:nvSpPr>
        <p:spPr>
          <a:xfrm>
            <a:off x="3942340" y="286506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88A396B-E344-E25B-6EB0-3EA8525C3781}"/>
              </a:ext>
            </a:extLst>
          </p:cNvPr>
          <p:cNvSpPr/>
          <p:nvPr/>
        </p:nvSpPr>
        <p:spPr>
          <a:xfrm>
            <a:off x="4399540" y="286506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6C40413-B00E-236A-EE60-115FAF3624F0}"/>
              </a:ext>
            </a:extLst>
          </p:cNvPr>
          <p:cNvSpPr/>
          <p:nvPr/>
        </p:nvSpPr>
        <p:spPr>
          <a:xfrm>
            <a:off x="4926311" y="28650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09B7C61-04B2-EEDE-40CB-46F2E915ED9C}"/>
              </a:ext>
            </a:extLst>
          </p:cNvPr>
          <p:cNvSpPr/>
          <p:nvPr/>
        </p:nvSpPr>
        <p:spPr>
          <a:xfrm>
            <a:off x="4182727" y="35411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279C4A9-4D80-F46D-8FB2-9E657F378B9F}"/>
              </a:ext>
            </a:extLst>
          </p:cNvPr>
          <p:cNvSpPr/>
          <p:nvPr/>
        </p:nvSpPr>
        <p:spPr>
          <a:xfrm>
            <a:off x="4639927" y="354115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ED6B730E-7BB1-DA1B-20EF-DFD81E711405}"/>
              </a:ext>
            </a:extLst>
          </p:cNvPr>
          <p:cNvCxnSpPr>
            <a:stCxn id="68" idx="2"/>
            <a:endCxn id="69" idx="0"/>
          </p:cNvCxnSpPr>
          <p:nvPr/>
        </p:nvCxnSpPr>
        <p:spPr>
          <a:xfrm flipH="1">
            <a:off x="4062534" y="2429352"/>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FF80DC-F8C2-0836-8FB4-99D167B4DF80}"/>
              </a:ext>
            </a:extLst>
          </p:cNvPr>
          <p:cNvCxnSpPr>
            <a:stCxn id="68" idx="4"/>
            <a:endCxn id="70" idx="0"/>
          </p:cNvCxnSpPr>
          <p:nvPr/>
        </p:nvCxnSpPr>
        <p:spPr>
          <a:xfrm>
            <a:off x="4519734" y="2549545"/>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4152C0A-D89C-E89C-D904-4BCF1AA04E71}"/>
              </a:ext>
            </a:extLst>
          </p:cNvPr>
          <p:cNvCxnSpPr>
            <a:cxnSpLocks/>
            <a:stCxn id="68" idx="6"/>
            <a:endCxn id="71" idx="0"/>
          </p:cNvCxnSpPr>
          <p:nvPr/>
        </p:nvCxnSpPr>
        <p:spPr>
          <a:xfrm>
            <a:off x="4639927" y="2429352"/>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27D4EE0-0FA1-B915-479E-613747581A20}"/>
              </a:ext>
            </a:extLst>
          </p:cNvPr>
          <p:cNvCxnSpPr>
            <a:stCxn id="70" idx="3"/>
            <a:endCxn id="72" idx="0"/>
          </p:cNvCxnSpPr>
          <p:nvPr/>
        </p:nvCxnSpPr>
        <p:spPr>
          <a:xfrm flipH="1">
            <a:off x="4302921" y="3070244"/>
            <a:ext cx="131823" cy="4709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915B60-BB22-D722-8BC9-FFD2A9799618}"/>
              </a:ext>
            </a:extLst>
          </p:cNvPr>
          <p:cNvCxnSpPr>
            <a:stCxn id="70" idx="5"/>
            <a:endCxn id="73" idx="0"/>
          </p:cNvCxnSpPr>
          <p:nvPr/>
        </p:nvCxnSpPr>
        <p:spPr>
          <a:xfrm>
            <a:off x="4604723" y="3070244"/>
            <a:ext cx="155398" cy="47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0695EF-DFC7-13B7-228D-2E4EB3F8CC29}"/>
              </a:ext>
            </a:extLst>
          </p:cNvPr>
          <p:cNvCxnSpPr>
            <a:stCxn id="71" idx="3"/>
            <a:endCxn id="72" idx="7"/>
          </p:cNvCxnSpPr>
          <p:nvPr/>
        </p:nvCxnSpPr>
        <p:spPr>
          <a:xfrm flipH="1">
            <a:off x="4387910" y="3070243"/>
            <a:ext cx="573605" cy="506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4AB2F97-EFA9-EF84-4665-809B2FC7858D}"/>
              </a:ext>
            </a:extLst>
          </p:cNvPr>
          <p:cNvCxnSpPr>
            <a:stCxn id="70" idx="0"/>
            <a:endCxn id="68" idx="4"/>
          </p:cNvCxnSpPr>
          <p:nvPr/>
        </p:nvCxnSpPr>
        <p:spPr>
          <a:xfrm flipV="1">
            <a:off x="4519734" y="2549545"/>
            <a:ext cx="0" cy="3155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200274F-A280-B613-D838-06374BE1B7CB}"/>
              </a:ext>
            </a:extLst>
          </p:cNvPr>
          <p:cNvCxnSpPr>
            <a:stCxn id="68" idx="6"/>
            <a:endCxn id="71" idx="0"/>
          </p:cNvCxnSpPr>
          <p:nvPr/>
        </p:nvCxnSpPr>
        <p:spPr>
          <a:xfrm>
            <a:off x="4639927" y="2429352"/>
            <a:ext cx="406578" cy="4357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D8BB1B-3618-CFB8-8CDA-314B8B02DC63}"/>
              </a:ext>
            </a:extLst>
          </p:cNvPr>
          <p:cNvCxnSpPr>
            <a:stCxn id="71" idx="3"/>
            <a:endCxn id="72" idx="7"/>
          </p:cNvCxnSpPr>
          <p:nvPr/>
        </p:nvCxnSpPr>
        <p:spPr>
          <a:xfrm flipH="1">
            <a:off x="4387910" y="3070243"/>
            <a:ext cx="573605" cy="5061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BAEC280-5244-FF8E-FE4F-E46252B78678}"/>
              </a:ext>
            </a:extLst>
          </p:cNvPr>
          <p:cNvCxnSpPr>
            <a:stCxn id="72" idx="0"/>
            <a:endCxn id="70" idx="3"/>
          </p:cNvCxnSpPr>
          <p:nvPr/>
        </p:nvCxnSpPr>
        <p:spPr>
          <a:xfrm flipV="1">
            <a:off x="4302921" y="3070244"/>
            <a:ext cx="131823" cy="4709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C4C8042-EFFF-5402-A0EC-6CF4A3EA7D9F}"/>
              </a:ext>
            </a:extLst>
          </p:cNvPr>
          <p:cNvSpPr txBox="1"/>
          <p:nvPr/>
        </p:nvSpPr>
        <p:spPr>
          <a:xfrm>
            <a:off x="3885936" y="3761425"/>
            <a:ext cx="1437573"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Tree</a:t>
            </a:r>
          </a:p>
        </p:txBody>
      </p:sp>
      <p:sp>
        <p:nvSpPr>
          <p:cNvPr id="90" name="Oval 89">
            <a:extLst>
              <a:ext uri="{FF2B5EF4-FFF2-40B4-BE49-F238E27FC236}">
                <a16:creationId xmlns:a16="http://schemas.microsoft.com/office/drawing/2014/main" id="{9925E110-2405-06A0-6775-F4554BB3BA67}"/>
              </a:ext>
            </a:extLst>
          </p:cNvPr>
          <p:cNvSpPr/>
          <p:nvPr/>
        </p:nvSpPr>
        <p:spPr>
          <a:xfrm>
            <a:off x="5952609" y="231820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F12A438-14A9-5860-2D73-7539C06D31A4}"/>
              </a:ext>
            </a:extLst>
          </p:cNvPr>
          <p:cNvSpPr/>
          <p:nvPr/>
        </p:nvSpPr>
        <p:spPr>
          <a:xfrm>
            <a:off x="5495409" y="287411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55AED57-6AA7-F21C-A365-BB9524999E55}"/>
              </a:ext>
            </a:extLst>
          </p:cNvPr>
          <p:cNvSpPr/>
          <p:nvPr/>
        </p:nvSpPr>
        <p:spPr>
          <a:xfrm>
            <a:off x="5952609" y="287410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2B42771-9211-58E2-C60D-A52AF9B9C179}"/>
              </a:ext>
            </a:extLst>
          </p:cNvPr>
          <p:cNvSpPr/>
          <p:nvPr/>
        </p:nvSpPr>
        <p:spPr>
          <a:xfrm>
            <a:off x="6479380" y="287410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8DC2C8C-C39E-C71A-736C-03B093FE34D4}"/>
              </a:ext>
            </a:extLst>
          </p:cNvPr>
          <p:cNvSpPr/>
          <p:nvPr/>
        </p:nvSpPr>
        <p:spPr>
          <a:xfrm>
            <a:off x="5735796" y="355020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D8C0EF20-DC32-316B-D6A7-B78DE9979E82}"/>
              </a:ext>
            </a:extLst>
          </p:cNvPr>
          <p:cNvSpPr/>
          <p:nvPr/>
        </p:nvSpPr>
        <p:spPr>
          <a:xfrm>
            <a:off x="6192996" y="355020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E76DF314-6791-46E6-5D6D-4B4EFB9B4DF4}"/>
              </a:ext>
            </a:extLst>
          </p:cNvPr>
          <p:cNvCxnSpPr>
            <a:stCxn id="90" idx="2"/>
            <a:endCxn id="91" idx="0"/>
          </p:cNvCxnSpPr>
          <p:nvPr/>
        </p:nvCxnSpPr>
        <p:spPr>
          <a:xfrm flipH="1">
            <a:off x="5615603" y="2438400"/>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D948066-74F4-7666-3E19-4FF15E664EC0}"/>
              </a:ext>
            </a:extLst>
          </p:cNvPr>
          <p:cNvCxnSpPr>
            <a:stCxn id="90" idx="4"/>
            <a:endCxn id="92" idx="0"/>
          </p:cNvCxnSpPr>
          <p:nvPr/>
        </p:nvCxnSpPr>
        <p:spPr>
          <a:xfrm>
            <a:off x="6072803" y="2558593"/>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6B7291-F156-2418-20DD-9E024F4F8166}"/>
              </a:ext>
            </a:extLst>
          </p:cNvPr>
          <p:cNvCxnSpPr>
            <a:cxnSpLocks/>
            <a:stCxn id="90" idx="6"/>
            <a:endCxn id="93" idx="0"/>
          </p:cNvCxnSpPr>
          <p:nvPr/>
        </p:nvCxnSpPr>
        <p:spPr>
          <a:xfrm>
            <a:off x="6192996" y="2438400"/>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AE35695-9D31-3BCC-081D-99A49DFB92F1}"/>
              </a:ext>
            </a:extLst>
          </p:cNvPr>
          <p:cNvCxnSpPr>
            <a:stCxn id="91" idx="4"/>
            <a:endCxn id="95" idx="0"/>
          </p:cNvCxnSpPr>
          <p:nvPr/>
        </p:nvCxnSpPr>
        <p:spPr>
          <a:xfrm>
            <a:off x="5615603" y="3114497"/>
            <a:ext cx="697587"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62C301A-1A02-EAF8-6E66-74FCAEF21E17}"/>
              </a:ext>
            </a:extLst>
          </p:cNvPr>
          <p:cNvCxnSpPr>
            <a:cxnSpLocks/>
            <a:stCxn id="93" idx="4"/>
            <a:endCxn id="94" idx="0"/>
          </p:cNvCxnSpPr>
          <p:nvPr/>
        </p:nvCxnSpPr>
        <p:spPr>
          <a:xfrm flipH="1">
            <a:off x="5855990" y="3114495"/>
            <a:ext cx="743584" cy="4357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2792C35-1172-6BBD-537C-84A679C8B87E}"/>
              </a:ext>
            </a:extLst>
          </p:cNvPr>
          <p:cNvSpPr txBox="1"/>
          <p:nvPr/>
        </p:nvSpPr>
        <p:spPr>
          <a:xfrm>
            <a:off x="5791691" y="3801475"/>
            <a:ext cx="721288"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Tree</a:t>
            </a:r>
          </a:p>
        </p:txBody>
      </p:sp>
      <p:sp>
        <p:nvSpPr>
          <p:cNvPr id="109" name="Oval 108">
            <a:extLst>
              <a:ext uri="{FF2B5EF4-FFF2-40B4-BE49-F238E27FC236}">
                <a16:creationId xmlns:a16="http://schemas.microsoft.com/office/drawing/2014/main" id="{1A30E223-E95C-2286-B9E3-A4B8E2A077A7}"/>
              </a:ext>
            </a:extLst>
          </p:cNvPr>
          <p:cNvSpPr/>
          <p:nvPr/>
        </p:nvSpPr>
        <p:spPr>
          <a:xfrm>
            <a:off x="7961933" y="232936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9E9D2DCF-CB17-4950-AE39-ED8C925D93FF}"/>
              </a:ext>
            </a:extLst>
          </p:cNvPr>
          <p:cNvSpPr/>
          <p:nvPr/>
        </p:nvSpPr>
        <p:spPr>
          <a:xfrm>
            <a:off x="7504733" y="288527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CEDA2E1-2B4E-D701-EEDF-0EFC982ED707}"/>
              </a:ext>
            </a:extLst>
          </p:cNvPr>
          <p:cNvSpPr/>
          <p:nvPr/>
        </p:nvSpPr>
        <p:spPr>
          <a:xfrm>
            <a:off x="7961933" y="288527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A8244ED-0EC0-BA59-18C2-6D9FB2885F1D}"/>
              </a:ext>
            </a:extLst>
          </p:cNvPr>
          <p:cNvSpPr/>
          <p:nvPr/>
        </p:nvSpPr>
        <p:spPr>
          <a:xfrm>
            <a:off x="8488704" y="288527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40545610-5EE6-B204-A5D7-44459A8F3C28}"/>
              </a:ext>
            </a:extLst>
          </p:cNvPr>
          <p:cNvSpPr/>
          <p:nvPr/>
        </p:nvSpPr>
        <p:spPr>
          <a:xfrm>
            <a:off x="8489464" y="359023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A1600F3-FE2B-9C68-EBED-1321DFB4989A}"/>
              </a:ext>
            </a:extLst>
          </p:cNvPr>
          <p:cNvSpPr/>
          <p:nvPr/>
        </p:nvSpPr>
        <p:spPr>
          <a:xfrm>
            <a:off x="7504733" y="356136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9B43DB73-BD4A-2936-F64A-1937E25CBFE0}"/>
              </a:ext>
            </a:extLst>
          </p:cNvPr>
          <p:cNvCxnSpPr>
            <a:stCxn id="109" idx="2"/>
            <a:endCxn id="110" idx="0"/>
          </p:cNvCxnSpPr>
          <p:nvPr/>
        </p:nvCxnSpPr>
        <p:spPr>
          <a:xfrm flipH="1">
            <a:off x="7624927" y="2449562"/>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C554AB9-4636-98BF-309A-F1687AAF8F1E}"/>
              </a:ext>
            </a:extLst>
          </p:cNvPr>
          <p:cNvCxnSpPr>
            <a:stCxn id="109" idx="4"/>
            <a:endCxn id="111" idx="0"/>
          </p:cNvCxnSpPr>
          <p:nvPr/>
        </p:nvCxnSpPr>
        <p:spPr>
          <a:xfrm>
            <a:off x="8082127" y="2569755"/>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C6BEECC-E461-9803-5BAE-67C20A8E4F8F}"/>
              </a:ext>
            </a:extLst>
          </p:cNvPr>
          <p:cNvCxnSpPr>
            <a:cxnSpLocks/>
            <a:stCxn id="109" idx="6"/>
            <a:endCxn id="112" idx="0"/>
          </p:cNvCxnSpPr>
          <p:nvPr/>
        </p:nvCxnSpPr>
        <p:spPr>
          <a:xfrm>
            <a:off x="8202320" y="2449562"/>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B0F9124-69E5-76F1-3D94-B13E9DA115DF}"/>
              </a:ext>
            </a:extLst>
          </p:cNvPr>
          <p:cNvCxnSpPr>
            <a:stCxn id="110" idx="4"/>
            <a:endCxn id="114" idx="0"/>
          </p:cNvCxnSpPr>
          <p:nvPr/>
        </p:nvCxnSpPr>
        <p:spPr>
          <a:xfrm>
            <a:off x="7624927" y="3125659"/>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BBAB5F8-B48E-08A8-4DE2-7D64EF163FF5}"/>
              </a:ext>
            </a:extLst>
          </p:cNvPr>
          <p:cNvCxnSpPr>
            <a:cxnSpLocks/>
            <a:stCxn id="112" idx="4"/>
            <a:endCxn id="113" idx="0"/>
          </p:cNvCxnSpPr>
          <p:nvPr/>
        </p:nvCxnSpPr>
        <p:spPr>
          <a:xfrm>
            <a:off x="8608898" y="3125657"/>
            <a:ext cx="760" cy="464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Arrow: Right 123">
            <a:extLst>
              <a:ext uri="{FF2B5EF4-FFF2-40B4-BE49-F238E27FC236}">
                <a16:creationId xmlns:a16="http://schemas.microsoft.com/office/drawing/2014/main" id="{4BE2B40F-9F52-BD00-542D-828D6A775D0C}"/>
              </a:ext>
            </a:extLst>
          </p:cNvPr>
          <p:cNvSpPr/>
          <p:nvPr/>
        </p:nvSpPr>
        <p:spPr>
          <a:xfrm>
            <a:off x="6879029" y="2802646"/>
            <a:ext cx="457201" cy="405634"/>
          </a:xfrm>
          <a:prstGeom prst="rightArrow">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E921694-8F50-180A-0F1B-DA9468975CB1}"/>
              </a:ext>
            </a:extLst>
          </p:cNvPr>
          <p:cNvSpPr/>
          <p:nvPr/>
        </p:nvSpPr>
        <p:spPr>
          <a:xfrm>
            <a:off x="1131213" y="451075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FE48DB6-1E32-C7A8-2DA2-64C455BE6058}"/>
              </a:ext>
            </a:extLst>
          </p:cNvPr>
          <p:cNvSpPr/>
          <p:nvPr/>
        </p:nvSpPr>
        <p:spPr>
          <a:xfrm>
            <a:off x="674013" y="506666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F5396F2-74F4-2AA1-2F68-9AF0AAF91C9D}"/>
              </a:ext>
            </a:extLst>
          </p:cNvPr>
          <p:cNvSpPr/>
          <p:nvPr/>
        </p:nvSpPr>
        <p:spPr>
          <a:xfrm>
            <a:off x="1131213" y="506666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7DE42E6-594B-474C-12C0-40C5B1C019C3}"/>
              </a:ext>
            </a:extLst>
          </p:cNvPr>
          <p:cNvSpPr/>
          <p:nvPr/>
        </p:nvSpPr>
        <p:spPr>
          <a:xfrm>
            <a:off x="1657984" y="506666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8DE81FF-AC23-CB99-819E-C4A71C906E40}"/>
              </a:ext>
            </a:extLst>
          </p:cNvPr>
          <p:cNvSpPr/>
          <p:nvPr/>
        </p:nvSpPr>
        <p:spPr>
          <a:xfrm>
            <a:off x="914400" y="574276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E77937CA-9B30-D52D-31F8-E0EAAFBAB08D}"/>
              </a:ext>
            </a:extLst>
          </p:cNvPr>
          <p:cNvSpPr/>
          <p:nvPr/>
        </p:nvSpPr>
        <p:spPr>
          <a:xfrm>
            <a:off x="1371600" y="574276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051AD844-EE72-ACEC-DE81-C68780F031AD}"/>
              </a:ext>
            </a:extLst>
          </p:cNvPr>
          <p:cNvCxnSpPr>
            <a:stCxn id="125" idx="2"/>
            <a:endCxn id="126" idx="0"/>
          </p:cNvCxnSpPr>
          <p:nvPr/>
        </p:nvCxnSpPr>
        <p:spPr>
          <a:xfrm flipH="1">
            <a:off x="794207" y="4630953"/>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F9D7428-FE4E-56E7-47E0-38E7C87D1159}"/>
              </a:ext>
            </a:extLst>
          </p:cNvPr>
          <p:cNvCxnSpPr>
            <a:stCxn id="125" idx="4"/>
            <a:endCxn id="127" idx="0"/>
          </p:cNvCxnSpPr>
          <p:nvPr/>
        </p:nvCxnSpPr>
        <p:spPr>
          <a:xfrm>
            <a:off x="1251407" y="4751146"/>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055E45C-4B47-9B80-516F-F30965159F9D}"/>
              </a:ext>
            </a:extLst>
          </p:cNvPr>
          <p:cNvCxnSpPr>
            <a:cxnSpLocks/>
            <a:stCxn id="125" idx="6"/>
            <a:endCxn id="128" idx="0"/>
          </p:cNvCxnSpPr>
          <p:nvPr/>
        </p:nvCxnSpPr>
        <p:spPr>
          <a:xfrm>
            <a:off x="1371600" y="4630953"/>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5451BE5-632E-9D18-53D4-3D795A939C07}"/>
              </a:ext>
            </a:extLst>
          </p:cNvPr>
          <p:cNvCxnSpPr>
            <a:stCxn id="127" idx="3"/>
            <a:endCxn id="129" idx="0"/>
          </p:cNvCxnSpPr>
          <p:nvPr/>
        </p:nvCxnSpPr>
        <p:spPr>
          <a:xfrm flipH="1">
            <a:off x="1034594" y="5271845"/>
            <a:ext cx="131823" cy="4709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D8164F67-B354-EA67-95E3-DDF2F2EB9617}"/>
              </a:ext>
            </a:extLst>
          </p:cNvPr>
          <p:cNvSpPr/>
          <p:nvPr/>
        </p:nvSpPr>
        <p:spPr>
          <a:xfrm>
            <a:off x="1997637" y="574205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853A7236-6A7C-8098-FA12-EFCD4267F4BF}"/>
              </a:ext>
            </a:extLst>
          </p:cNvPr>
          <p:cNvCxnSpPr>
            <a:stCxn id="130" idx="6"/>
            <a:endCxn id="137" idx="2"/>
          </p:cNvCxnSpPr>
          <p:nvPr/>
        </p:nvCxnSpPr>
        <p:spPr>
          <a:xfrm flipV="1">
            <a:off x="1611987" y="5862248"/>
            <a:ext cx="385650" cy="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3E198566-0551-C1C3-E91F-95644124E470}"/>
              </a:ext>
            </a:extLst>
          </p:cNvPr>
          <p:cNvSpPr/>
          <p:nvPr/>
        </p:nvSpPr>
        <p:spPr>
          <a:xfrm>
            <a:off x="1369116" y="5742054"/>
            <a:ext cx="240387" cy="2403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D9B3AB0B-5770-E1AF-2529-609EA31624DB}"/>
              </a:ext>
            </a:extLst>
          </p:cNvPr>
          <p:cNvSpPr/>
          <p:nvPr/>
        </p:nvSpPr>
        <p:spPr>
          <a:xfrm>
            <a:off x="1997637" y="5742054"/>
            <a:ext cx="240387" cy="2403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F61E07B0-956D-3B94-C77F-DE557474FE00}"/>
              </a:ext>
            </a:extLst>
          </p:cNvPr>
          <p:cNvSpPr txBox="1"/>
          <p:nvPr/>
        </p:nvSpPr>
        <p:spPr>
          <a:xfrm>
            <a:off x="703840" y="6082516"/>
            <a:ext cx="1437573"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Tree</a:t>
            </a:r>
          </a:p>
        </p:txBody>
      </p:sp>
      <p:sp>
        <p:nvSpPr>
          <p:cNvPr id="5" name="Oval 4">
            <a:extLst>
              <a:ext uri="{FF2B5EF4-FFF2-40B4-BE49-F238E27FC236}">
                <a16:creationId xmlns:a16="http://schemas.microsoft.com/office/drawing/2014/main" id="{4E18D926-1808-ED20-2C6D-738BE793D77B}"/>
              </a:ext>
            </a:extLst>
          </p:cNvPr>
          <p:cNvSpPr/>
          <p:nvPr/>
        </p:nvSpPr>
        <p:spPr>
          <a:xfrm>
            <a:off x="3311043" y="499344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E7AAEBC-8183-4BC7-AA7E-35EFA083E43E}"/>
              </a:ext>
            </a:extLst>
          </p:cNvPr>
          <p:cNvSpPr/>
          <p:nvPr/>
        </p:nvSpPr>
        <p:spPr>
          <a:xfrm>
            <a:off x="2922259" y="450582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AF0C88E-62A4-80C5-FCB3-2962D4AAE8C6}"/>
              </a:ext>
            </a:extLst>
          </p:cNvPr>
          <p:cNvSpPr/>
          <p:nvPr/>
        </p:nvSpPr>
        <p:spPr>
          <a:xfrm>
            <a:off x="3743906" y="448088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E4FBA2-1C5A-5307-63DF-1CF6A0882AFA}"/>
              </a:ext>
            </a:extLst>
          </p:cNvPr>
          <p:cNvSpPr/>
          <p:nvPr/>
        </p:nvSpPr>
        <p:spPr>
          <a:xfrm>
            <a:off x="2965814" y="562532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9197771-7278-B198-5861-86A370D8243B}"/>
              </a:ext>
            </a:extLst>
          </p:cNvPr>
          <p:cNvSpPr/>
          <p:nvPr/>
        </p:nvSpPr>
        <p:spPr>
          <a:xfrm>
            <a:off x="3743907" y="56206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FC67C7F-9D68-A294-6FC4-0FDD7E4472C9}"/>
              </a:ext>
            </a:extLst>
          </p:cNvPr>
          <p:cNvCxnSpPr>
            <a:cxnSpLocks/>
            <a:stCxn id="5" idx="2"/>
            <a:endCxn id="6" idx="4"/>
          </p:cNvCxnSpPr>
          <p:nvPr/>
        </p:nvCxnSpPr>
        <p:spPr>
          <a:xfrm flipH="1" flipV="1">
            <a:off x="3042453" y="4746213"/>
            <a:ext cx="268590" cy="367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740621-6465-EC8D-9917-A44BFE0B874C}"/>
              </a:ext>
            </a:extLst>
          </p:cNvPr>
          <p:cNvCxnSpPr>
            <a:cxnSpLocks/>
            <a:stCxn id="5" idx="6"/>
            <a:endCxn id="8" idx="3"/>
          </p:cNvCxnSpPr>
          <p:nvPr/>
        </p:nvCxnSpPr>
        <p:spPr>
          <a:xfrm flipV="1">
            <a:off x="3551430" y="4686063"/>
            <a:ext cx="227680" cy="42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03B931-2D58-3344-476A-262306B09DD7}"/>
              </a:ext>
            </a:extLst>
          </p:cNvPr>
          <p:cNvCxnSpPr>
            <a:cxnSpLocks/>
            <a:stCxn id="5" idx="3"/>
            <a:endCxn id="9" idx="0"/>
          </p:cNvCxnSpPr>
          <p:nvPr/>
        </p:nvCxnSpPr>
        <p:spPr>
          <a:xfrm flipH="1">
            <a:off x="3086008" y="5198625"/>
            <a:ext cx="260239" cy="4266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8A4523-1A31-922A-01F8-499802A7BAB9}"/>
              </a:ext>
            </a:extLst>
          </p:cNvPr>
          <p:cNvCxnSpPr>
            <a:cxnSpLocks/>
            <a:stCxn id="5" idx="5"/>
            <a:endCxn id="10" idx="0"/>
          </p:cNvCxnSpPr>
          <p:nvPr/>
        </p:nvCxnSpPr>
        <p:spPr>
          <a:xfrm>
            <a:off x="3516226" y="5198625"/>
            <a:ext cx="347875" cy="422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6F5BC8-D04F-BE0D-B4ED-6B0623665C15}"/>
              </a:ext>
            </a:extLst>
          </p:cNvPr>
          <p:cNvSpPr txBox="1"/>
          <p:nvPr/>
        </p:nvSpPr>
        <p:spPr>
          <a:xfrm>
            <a:off x="3070329" y="6074186"/>
            <a:ext cx="721288"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Tree</a:t>
            </a:r>
          </a:p>
        </p:txBody>
      </p:sp>
      <p:sp>
        <p:nvSpPr>
          <p:cNvPr id="62" name="Oval 61">
            <a:extLst>
              <a:ext uri="{FF2B5EF4-FFF2-40B4-BE49-F238E27FC236}">
                <a16:creationId xmlns:a16="http://schemas.microsoft.com/office/drawing/2014/main" id="{D2757809-2666-83C8-C2C0-B8696FBBADC9}"/>
              </a:ext>
            </a:extLst>
          </p:cNvPr>
          <p:cNvSpPr/>
          <p:nvPr/>
        </p:nvSpPr>
        <p:spPr>
          <a:xfrm>
            <a:off x="913602" y="5742053"/>
            <a:ext cx="240387" cy="24038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8BA4194-ECD4-07EB-6743-26244CC51610}"/>
              </a:ext>
            </a:extLst>
          </p:cNvPr>
          <p:cNvSpPr/>
          <p:nvPr/>
        </p:nvSpPr>
        <p:spPr>
          <a:xfrm>
            <a:off x="1128728" y="5066660"/>
            <a:ext cx="240387" cy="24038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FC8ABD8-2BEF-8D3C-0CBB-1396C05C6B21}"/>
              </a:ext>
            </a:extLst>
          </p:cNvPr>
          <p:cNvSpPr/>
          <p:nvPr/>
        </p:nvSpPr>
        <p:spPr>
          <a:xfrm>
            <a:off x="670734" y="5064613"/>
            <a:ext cx="240387" cy="24038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F6857C2A-6A68-AD05-E755-768CC610527D}"/>
              </a:ext>
            </a:extLst>
          </p:cNvPr>
          <p:cNvSpPr/>
          <p:nvPr/>
        </p:nvSpPr>
        <p:spPr>
          <a:xfrm>
            <a:off x="1128729" y="4510053"/>
            <a:ext cx="240387" cy="24038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1845F72-7434-CE02-4910-F29839AFE2C8}"/>
              </a:ext>
            </a:extLst>
          </p:cNvPr>
          <p:cNvSpPr/>
          <p:nvPr/>
        </p:nvSpPr>
        <p:spPr>
          <a:xfrm>
            <a:off x="1662848" y="5073740"/>
            <a:ext cx="240387" cy="24038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5E61AF0-1DEC-8354-0EC8-806EA83B012E}"/>
              </a:ext>
            </a:extLst>
          </p:cNvPr>
          <p:cNvSpPr/>
          <p:nvPr/>
        </p:nvSpPr>
        <p:spPr>
          <a:xfrm>
            <a:off x="5016238" y="45070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D024CDB-8599-80D5-FB3F-13E376FC92AD}"/>
              </a:ext>
            </a:extLst>
          </p:cNvPr>
          <p:cNvSpPr/>
          <p:nvPr/>
        </p:nvSpPr>
        <p:spPr>
          <a:xfrm>
            <a:off x="5837885" y="448209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5C15929-DF73-0C8D-E95C-F18F57BB9635}"/>
              </a:ext>
            </a:extLst>
          </p:cNvPr>
          <p:cNvSpPr/>
          <p:nvPr/>
        </p:nvSpPr>
        <p:spPr>
          <a:xfrm>
            <a:off x="5059793" y="56265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0A9033D-0C36-ED0E-2836-A0AF51850A23}"/>
              </a:ext>
            </a:extLst>
          </p:cNvPr>
          <p:cNvSpPr/>
          <p:nvPr/>
        </p:nvSpPr>
        <p:spPr>
          <a:xfrm>
            <a:off x="5837886" y="562185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F03B5C78-B27F-16BE-81BB-EC24055D8B51}"/>
              </a:ext>
            </a:extLst>
          </p:cNvPr>
          <p:cNvCxnSpPr>
            <a:cxnSpLocks/>
            <a:stCxn id="101" idx="0"/>
            <a:endCxn id="87" idx="4"/>
          </p:cNvCxnSpPr>
          <p:nvPr/>
        </p:nvCxnSpPr>
        <p:spPr>
          <a:xfrm flipH="1" flipV="1">
            <a:off x="5136432" y="4747431"/>
            <a:ext cx="821648" cy="8744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2C68CB-0801-B13B-A643-D30E2B88E864}"/>
              </a:ext>
            </a:extLst>
          </p:cNvPr>
          <p:cNvCxnSpPr>
            <a:cxnSpLocks/>
            <a:stCxn id="100" idx="0"/>
            <a:endCxn id="99" idx="3"/>
          </p:cNvCxnSpPr>
          <p:nvPr/>
        </p:nvCxnSpPr>
        <p:spPr>
          <a:xfrm flipV="1">
            <a:off x="5179987" y="4687281"/>
            <a:ext cx="693102" cy="939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ED979B3-E33E-EBE1-9545-35FB094FC666}"/>
              </a:ext>
            </a:extLst>
          </p:cNvPr>
          <p:cNvSpPr txBox="1"/>
          <p:nvPr/>
        </p:nvSpPr>
        <p:spPr>
          <a:xfrm>
            <a:off x="4890191" y="6081460"/>
            <a:ext cx="1437573"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Tree</a:t>
            </a:r>
          </a:p>
        </p:txBody>
      </p:sp>
      <p:sp>
        <p:nvSpPr>
          <p:cNvPr id="136" name="Oval 135">
            <a:extLst>
              <a:ext uri="{FF2B5EF4-FFF2-40B4-BE49-F238E27FC236}">
                <a16:creationId xmlns:a16="http://schemas.microsoft.com/office/drawing/2014/main" id="{F018A78E-4498-9D08-1819-E6E9FEA656EF}"/>
              </a:ext>
            </a:extLst>
          </p:cNvPr>
          <p:cNvSpPr/>
          <p:nvPr/>
        </p:nvSpPr>
        <p:spPr>
          <a:xfrm>
            <a:off x="7452311" y="448492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E351AA5C-C1C8-560B-CCFD-19EEFFA714DD}"/>
              </a:ext>
            </a:extLst>
          </p:cNvPr>
          <p:cNvSpPr/>
          <p:nvPr/>
        </p:nvSpPr>
        <p:spPr>
          <a:xfrm>
            <a:off x="8273958" y="445998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9A5643-8D60-FFF6-67B3-11AAFBFC2525}"/>
              </a:ext>
            </a:extLst>
          </p:cNvPr>
          <p:cNvSpPr/>
          <p:nvPr/>
        </p:nvSpPr>
        <p:spPr>
          <a:xfrm>
            <a:off x="8273957" y="563131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DADC096-51EB-A324-12BE-2792280C0485}"/>
              </a:ext>
            </a:extLst>
          </p:cNvPr>
          <p:cNvSpPr/>
          <p:nvPr/>
        </p:nvSpPr>
        <p:spPr>
          <a:xfrm>
            <a:off x="7452084" y="56206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FCBADE94-322A-59A5-A592-38045A502B7D}"/>
              </a:ext>
            </a:extLst>
          </p:cNvPr>
          <p:cNvCxnSpPr>
            <a:cxnSpLocks/>
            <a:stCxn id="144" idx="0"/>
            <a:endCxn id="136" idx="4"/>
          </p:cNvCxnSpPr>
          <p:nvPr/>
        </p:nvCxnSpPr>
        <p:spPr>
          <a:xfrm flipV="1">
            <a:off x="7572278" y="4725314"/>
            <a:ext cx="227" cy="8953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037AF8E-4931-9969-E048-628B97891CFE}"/>
              </a:ext>
            </a:extLst>
          </p:cNvPr>
          <p:cNvCxnSpPr>
            <a:cxnSpLocks/>
            <a:stCxn id="143" idx="0"/>
            <a:endCxn id="138" idx="4"/>
          </p:cNvCxnSpPr>
          <p:nvPr/>
        </p:nvCxnSpPr>
        <p:spPr>
          <a:xfrm flipV="1">
            <a:off x="8394151" y="4700368"/>
            <a:ext cx="1" cy="930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Arrow: Right 151">
            <a:extLst>
              <a:ext uri="{FF2B5EF4-FFF2-40B4-BE49-F238E27FC236}">
                <a16:creationId xmlns:a16="http://schemas.microsoft.com/office/drawing/2014/main" id="{9B7EDF4A-10BC-621F-F7F2-E4156F872461}"/>
              </a:ext>
            </a:extLst>
          </p:cNvPr>
          <p:cNvSpPr/>
          <p:nvPr/>
        </p:nvSpPr>
        <p:spPr>
          <a:xfrm>
            <a:off x="6634829" y="5004781"/>
            <a:ext cx="457201" cy="405634"/>
          </a:xfrm>
          <a:prstGeom prst="rightArrow">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0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ppt_x"/>
                                          </p:val>
                                        </p:tav>
                                        <p:tav tm="100000">
                                          <p:val>
                                            <p:strVal val="#ppt_x"/>
                                          </p:val>
                                        </p:tav>
                                      </p:tavLst>
                                    </p:anim>
                                    <p:anim calcmode="lin" valueType="num">
                                      <p:cBhvr additive="base">
                                        <p:cTn id="5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fade">
                                      <p:cBhvr>
                                        <p:cTn id="75" dur="500"/>
                                        <p:tgtEl>
                                          <p:spTgt spid="50"/>
                                        </p:tgtEl>
                                      </p:cBhvr>
                                    </p:animEffect>
                                  </p:childTnLst>
                                </p:cTn>
                              </p:par>
                              <p:par>
                                <p:cTn id="76" presetID="10"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par>
                                <p:cTn id="79" presetID="10"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par>
                                <p:cTn id="82" presetID="10" presetClass="entr" presetSubtype="0" fill="hold"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par>
                                <p:cTn id="88" presetID="10" presetClass="entr" presetSubtype="0" fill="hold"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par>
                                <p:cTn id="91" presetID="10" presetClass="entr" presetSubtype="0" fill="hold"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fade">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1"/>
                                        </p:tgtEl>
                                        <p:attrNameLst>
                                          <p:attrName>style.visibility</p:attrName>
                                        </p:attrNameLst>
                                      </p:cBhvr>
                                      <p:to>
                                        <p:strVal val="visible"/>
                                      </p:to>
                                    </p:set>
                                    <p:animEffect transition="in" filter="fade">
                                      <p:cBhvr>
                                        <p:cTn id="98" dur="500"/>
                                        <p:tgtEl>
                                          <p:spTgt spid="61"/>
                                        </p:tgtEl>
                                      </p:cBhvr>
                                    </p:animEffect>
                                  </p:childTnLst>
                                </p:cTn>
                              </p:par>
                              <p:par>
                                <p:cTn id="99" presetID="10" presetClass="entr" presetSubtype="0" fill="hold"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fade">
                                      <p:cBhvr>
                                        <p:cTn id="101" dur="500"/>
                                        <p:tgtEl>
                                          <p:spTgt spid="63"/>
                                        </p:tgtEl>
                                      </p:cBhvr>
                                    </p:animEffect>
                                  </p:childTnLst>
                                </p:cTn>
                              </p:par>
                              <p:par>
                                <p:cTn id="102" presetID="10" presetClass="entr" presetSubtype="0" fill="hold" nodeType="with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par>
                                <p:cTn id="105" presetID="10" presetClass="entr" presetSubtype="0"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fade">
                                      <p:cBhvr>
                                        <p:cTn id="107" dur="500"/>
                                        <p:tgtEl>
                                          <p:spTgt spid="67"/>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56"/>
                                        </p:tgtEl>
                                        <p:attrNameLst>
                                          <p:attrName>style.visibility</p:attrName>
                                        </p:attrNameLst>
                                      </p:cBhvr>
                                      <p:to>
                                        <p:strVal val="visible"/>
                                      </p:to>
                                    </p:set>
                                    <p:anim calcmode="lin" valueType="num">
                                      <p:cBhvr additive="base">
                                        <p:cTn id="112" dur="500" fill="hold"/>
                                        <p:tgtEl>
                                          <p:spTgt spid="56"/>
                                        </p:tgtEl>
                                        <p:attrNameLst>
                                          <p:attrName>ppt_x</p:attrName>
                                        </p:attrNameLst>
                                      </p:cBhvr>
                                      <p:tavLst>
                                        <p:tav tm="0">
                                          <p:val>
                                            <p:strVal val="#ppt_x"/>
                                          </p:val>
                                        </p:tav>
                                        <p:tav tm="100000">
                                          <p:val>
                                            <p:strVal val="#ppt_x"/>
                                          </p:val>
                                        </p:tav>
                                      </p:tavLst>
                                    </p:anim>
                                    <p:anim calcmode="lin" valueType="num">
                                      <p:cBhvr additive="base">
                                        <p:cTn id="11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fade">
                                      <p:cBhvr>
                                        <p:cTn id="136" dur="500"/>
                                        <p:tgtEl>
                                          <p:spTgt spid="74"/>
                                        </p:tgtEl>
                                      </p:cBhvr>
                                    </p:animEffect>
                                  </p:childTnLst>
                                </p:cTn>
                              </p:par>
                              <p:par>
                                <p:cTn id="137" presetID="10" presetClass="entr" presetSubtype="0" fill="hold" nodeType="with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fade">
                                      <p:cBhvr>
                                        <p:cTn id="139" dur="500"/>
                                        <p:tgtEl>
                                          <p:spTgt spid="75"/>
                                        </p:tgtEl>
                                      </p:cBhvr>
                                    </p:animEffect>
                                  </p:childTnLst>
                                </p:cTn>
                              </p:par>
                              <p:par>
                                <p:cTn id="140" presetID="10" presetClass="entr" presetSubtype="0" fill="hold" nodeType="with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fade">
                                      <p:cBhvr>
                                        <p:cTn id="142" dur="500"/>
                                        <p:tgtEl>
                                          <p:spTgt spid="76"/>
                                        </p:tgtEl>
                                      </p:cBhvr>
                                    </p:animEffect>
                                  </p:childTnLst>
                                </p:cTn>
                              </p:par>
                              <p:par>
                                <p:cTn id="143" presetID="10" presetClass="entr" presetSubtype="0" fill="hold" nodeType="withEffect">
                                  <p:stCondLst>
                                    <p:cond delay="0"/>
                                  </p:stCondLst>
                                  <p:childTnLst>
                                    <p:set>
                                      <p:cBhvr>
                                        <p:cTn id="144" dur="1" fill="hold">
                                          <p:stCondLst>
                                            <p:cond delay="0"/>
                                          </p:stCondLst>
                                        </p:cTn>
                                        <p:tgtEl>
                                          <p:spTgt spid="77"/>
                                        </p:tgtEl>
                                        <p:attrNameLst>
                                          <p:attrName>style.visibility</p:attrName>
                                        </p:attrNameLst>
                                      </p:cBhvr>
                                      <p:to>
                                        <p:strVal val="visible"/>
                                      </p:to>
                                    </p:set>
                                    <p:animEffect transition="in" filter="fade">
                                      <p:cBhvr>
                                        <p:cTn id="145" dur="500"/>
                                        <p:tgtEl>
                                          <p:spTgt spid="77"/>
                                        </p:tgtEl>
                                      </p:cBhvr>
                                    </p:animEffect>
                                  </p:childTnLst>
                                </p:cTn>
                              </p:par>
                              <p:par>
                                <p:cTn id="146" presetID="10" presetClass="entr" presetSubtype="0" fill="hold" nodeType="withEffect">
                                  <p:stCondLst>
                                    <p:cond delay="0"/>
                                  </p:stCondLst>
                                  <p:childTnLst>
                                    <p:set>
                                      <p:cBhvr>
                                        <p:cTn id="147" dur="1" fill="hold">
                                          <p:stCondLst>
                                            <p:cond delay="0"/>
                                          </p:stCondLst>
                                        </p:cTn>
                                        <p:tgtEl>
                                          <p:spTgt spid="78"/>
                                        </p:tgtEl>
                                        <p:attrNameLst>
                                          <p:attrName>style.visibility</p:attrName>
                                        </p:attrNameLst>
                                      </p:cBhvr>
                                      <p:to>
                                        <p:strVal val="visible"/>
                                      </p:to>
                                    </p:set>
                                    <p:animEffect transition="in" filter="fade">
                                      <p:cBhvr>
                                        <p:cTn id="148" dur="500"/>
                                        <p:tgtEl>
                                          <p:spTgt spid="78"/>
                                        </p:tgtEl>
                                      </p:cBhvr>
                                    </p:animEffect>
                                  </p:childTnLst>
                                </p:cTn>
                              </p:par>
                              <p:par>
                                <p:cTn id="149" presetID="10" presetClass="entr" presetSubtype="0" fill="hold"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2"/>
                                        </p:tgtEl>
                                        <p:attrNameLst>
                                          <p:attrName>style.visibility</p:attrName>
                                        </p:attrNameLst>
                                      </p:cBhvr>
                                      <p:to>
                                        <p:strVal val="visible"/>
                                      </p:to>
                                    </p:set>
                                    <p:animEffect transition="in" filter="fade">
                                      <p:cBhvr>
                                        <p:cTn id="156" dur="500"/>
                                        <p:tgtEl>
                                          <p:spTgt spid="82"/>
                                        </p:tgtEl>
                                      </p:cBhvr>
                                    </p:animEffect>
                                  </p:childTnLst>
                                </p:cTn>
                              </p:par>
                              <p:par>
                                <p:cTn id="157" presetID="10" presetClass="entr" presetSubtype="0" fill="hold" nodeType="with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fade">
                                      <p:cBhvr>
                                        <p:cTn id="159" dur="500"/>
                                        <p:tgtEl>
                                          <p:spTgt spid="84"/>
                                        </p:tgtEl>
                                      </p:cBhvr>
                                    </p:animEffect>
                                  </p:childTnLst>
                                </p:cTn>
                              </p:par>
                              <p:par>
                                <p:cTn id="160" presetID="10" presetClass="entr" presetSubtype="0" fill="hold" nodeType="with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fade">
                                      <p:cBhvr>
                                        <p:cTn id="162" dur="500"/>
                                        <p:tgtEl>
                                          <p:spTgt spid="86"/>
                                        </p:tgtEl>
                                      </p:cBhvr>
                                    </p:animEffect>
                                  </p:childTnLst>
                                </p:cTn>
                              </p:par>
                              <p:par>
                                <p:cTn id="163" presetID="10" presetClass="entr" presetSubtype="0" fill="hold" nodeType="withEffect">
                                  <p:stCondLst>
                                    <p:cond delay="0"/>
                                  </p:stCondLst>
                                  <p:childTnLst>
                                    <p:set>
                                      <p:cBhvr>
                                        <p:cTn id="164" dur="1" fill="hold">
                                          <p:stCondLst>
                                            <p:cond delay="0"/>
                                          </p:stCondLst>
                                        </p:cTn>
                                        <p:tgtEl>
                                          <p:spTgt spid="88"/>
                                        </p:tgtEl>
                                        <p:attrNameLst>
                                          <p:attrName>style.visibility</p:attrName>
                                        </p:attrNameLst>
                                      </p:cBhvr>
                                      <p:to>
                                        <p:strVal val="visible"/>
                                      </p:to>
                                    </p:set>
                                    <p:animEffect transition="in" filter="fade">
                                      <p:cBhvr>
                                        <p:cTn id="165" dur="500"/>
                                        <p:tgtEl>
                                          <p:spTgt spid="88"/>
                                        </p:tgtEl>
                                      </p:cBhvr>
                                    </p:animEffect>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89"/>
                                        </p:tgtEl>
                                        <p:attrNameLst>
                                          <p:attrName>style.visibility</p:attrName>
                                        </p:attrNameLst>
                                      </p:cBhvr>
                                      <p:to>
                                        <p:strVal val="visible"/>
                                      </p:to>
                                    </p:set>
                                    <p:anim calcmode="lin" valueType="num">
                                      <p:cBhvr additive="base">
                                        <p:cTn id="170" dur="500" fill="hold"/>
                                        <p:tgtEl>
                                          <p:spTgt spid="89"/>
                                        </p:tgtEl>
                                        <p:attrNameLst>
                                          <p:attrName>ppt_x</p:attrName>
                                        </p:attrNameLst>
                                      </p:cBhvr>
                                      <p:tavLst>
                                        <p:tav tm="0">
                                          <p:val>
                                            <p:strVal val="#ppt_x"/>
                                          </p:val>
                                        </p:tav>
                                        <p:tav tm="100000">
                                          <p:val>
                                            <p:strVal val="#ppt_x"/>
                                          </p:val>
                                        </p:tav>
                                      </p:tavLst>
                                    </p:anim>
                                    <p:anim calcmode="lin" valueType="num">
                                      <p:cBhvr additive="base">
                                        <p:cTn id="171"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90"/>
                                        </p:tgtEl>
                                        <p:attrNameLst>
                                          <p:attrName>style.visibility</p:attrName>
                                        </p:attrNameLst>
                                      </p:cBhvr>
                                      <p:to>
                                        <p:strVal val="visible"/>
                                      </p:to>
                                    </p:set>
                                    <p:animEffect transition="in" filter="fade">
                                      <p:cBhvr>
                                        <p:cTn id="176" dur="500"/>
                                        <p:tgtEl>
                                          <p:spTgt spid="90"/>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91"/>
                                        </p:tgtEl>
                                        <p:attrNameLst>
                                          <p:attrName>style.visibility</p:attrName>
                                        </p:attrNameLst>
                                      </p:cBhvr>
                                      <p:to>
                                        <p:strVal val="visible"/>
                                      </p:to>
                                    </p:set>
                                    <p:animEffect transition="in" filter="fade">
                                      <p:cBhvr>
                                        <p:cTn id="179" dur="500"/>
                                        <p:tgtEl>
                                          <p:spTgt spid="91"/>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92"/>
                                        </p:tgtEl>
                                        <p:attrNameLst>
                                          <p:attrName>style.visibility</p:attrName>
                                        </p:attrNameLst>
                                      </p:cBhvr>
                                      <p:to>
                                        <p:strVal val="visible"/>
                                      </p:to>
                                    </p:set>
                                    <p:animEffect transition="in" filter="fade">
                                      <p:cBhvr>
                                        <p:cTn id="182" dur="500"/>
                                        <p:tgtEl>
                                          <p:spTgt spid="9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fade">
                                      <p:cBhvr>
                                        <p:cTn id="185" dur="500"/>
                                        <p:tgtEl>
                                          <p:spTgt spid="93"/>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94"/>
                                        </p:tgtEl>
                                        <p:attrNameLst>
                                          <p:attrName>style.visibility</p:attrName>
                                        </p:attrNameLst>
                                      </p:cBhvr>
                                      <p:to>
                                        <p:strVal val="visible"/>
                                      </p:to>
                                    </p:set>
                                    <p:animEffect transition="in" filter="fade">
                                      <p:cBhvr>
                                        <p:cTn id="188" dur="500"/>
                                        <p:tgtEl>
                                          <p:spTgt spid="94"/>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95"/>
                                        </p:tgtEl>
                                        <p:attrNameLst>
                                          <p:attrName>style.visibility</p:attrName>
                                        </p:attrNameLst>
                                      </p:cBhvr>
                                      <p:to>
                                        <p:strVal val="visible"/>
                                      </p:to>
                                    </p:set>
                                    <p:animEffect transition="in" filter="fade">
                                      <p:cBhvr>
                                        <p:cTn id="191" dur="500"/>
                                        <p:tgtEl>
                                          <p:spTgt spid="95"/>
                                        </p:tgtEl>
                                      </p:cBhvr>
                                    </p:animEffect>
                                  </p:childTnLst>
                                </p:cTn>
                              </p:par>
                              <p:par>
                                <p:cTn id="192" presetID="10" presetClass="entr" presetSubtype="0" fill="hold" nodeType="withEffect">
                                  <p:stCondLst>
                                    <p:cond delay="0"/>
                                  </p:stCondLst>
                                  <p:childTnLst>
                                    <p:set>
                                      <p:cBhvr>
                                        <p:cTn id="193" dur="1" fill="hold">
                                          <p:stCondLst>
                                            <p:cond delay="0"/>
                                          </p:stCondLst>
                                        </p:cTn>
                                        <p:tgtEl>
                                          <p:spTgt spid="96"/>
                                        </p:tgtEl>
                                        <p:attrNameLst>
                                          <p:attrName>style.visibility</p:attrName>
                                        </p:attrNameLst>
                                      </p:cBhvr>
                                      <p:to>
                                        <p:strVal val="visible"/>
                                      </p:to>
                                    </p:set>
                                    <p:animEffect transition="in" filter="fade">
                                      <p:cBhvr>
                                        <p:cTn id="194" dur="500"/>
                                        <p:tgtEl>
                                          <p:spTgt spid="96"/>
                                        </p:tgtEl>
                                      </p:cBhvr>
                                    </p:animEffect>
                                  </p:childTnLst>
                                </p:cTn>
                              </p:par>
                              <p:par>
                                <p:cTn id="195" presetID="10" presetClass="entr" presetSubtype="0" fill="hold" nodeType="withEffect">
                                  <p:stCondLst>
                                    <p:cond delay="0"/>
                                  </p:stCondLst>
                                  <p:childTnLst>
                                    <p:set>
                                      <p:cBhvr>
                                        <p:cTn id="196" dur="1" fill="hold">
                                          <p:stCondLst>
                                            <p:cond delay="0"/>
                                          </p:stCondLst>
                                        </p:cTn>
                                        <p:tgtEl>
                                          <p:spTgt spid="97"/>
                                        </p:tgtEl>
                                        <p:attrNameLst>
                                          <p:attrName>style.visibility</p:attrName>
                                        </p:attrNameLst>
                                      </p:cBhvr>
                                      <p:to>
                                        <p:strVal val="visible"/>
                                      </p:to>
                                    </p:set>
                                    <p:animEffect transition="in" filter="fade">
                                      <p:cBhvr>
                                        <p:cTn id="197" dur="500"/>
                                        <p:tgtEl>
                                          <p:spTgt spid="97"/>
                                        </p:tgtEl>
                                      </p:cBhvr>
                                    </p:animEffect>
                                  </p:childTnLst>
                                </p:cTn>
                              </p:par>
                              <p:par>
                                <p:cTn id="198" presetID="10" presetClass="entr" presetSubtype="0" fill="hold" nodeType="withEffect">
                                  <p:stCondLst>
                                    <p:cond delay="0"/>
                                  </p:stCondLst>
                                  <p:childTnLst>
                                    <p:set>
                                      <p:cBhvr>
                                        <p:cTn id="199" dur="1" fill="hold">
                                          <p:stCondLst>
                                            <p:cond delay="0"/>
                                          </p:stCondLst>
                                        </p:cTn>
                                        <p:tgtEl>
                                          <p:spTgt spid="98"/>
                                        </p:tgtEl>
                                        <p:attrNameLst>
                                          <p:attrName>style.visibility</p:attrName>
                                        </p:attrNameLst>
                                      </p:cBhvr>
                                      <p:to>
                                        <p:strVal val="visible"/>
                                      </p:to>
                                    </p:set>
                                    <p:animEffect transition="in" filter="fade">
                                      <p:cBhvr>
                                        <p:cTn id="200" dur="500"/>
                                        <p:tgtEl>
                                          <p:spTgt spid="98"/>
                                        </p:tgtEl>
                                      </p:cBhvr>
                                    </p:animEffect>
                                  </p:childTnLst>
                                </p:cTn>
                              </p:par>
                              <p:par>
                                <p:cTn id="201" presetID="10" presetClass="entr" presetSubtype="0" fill="hold" nodeType="withEffect">
                                  <p:stCondLst>
                                    <p:cond delay="0"/>
                                  </p:stCondLst>
                                  <p:childTnLst>
                                    <p:set>
                                      <p:cBhvr>
                                        <p:cTn id="202" dur="1" fill="hold">
                                          <p:stCondLst>
                                            <p:cond delay="0"/>
                                          </p:stCondLst>
                                        </p:cTn>
                                        <p:tgtEl>
                                          <p:spTgt spid="105"/>
                                        </p:tgtEl>
                                        <p:attrNameLst>
                                          <p:attrName>style.visibility</p:attrName>
                                        </p:attrNameLst>
                                      </p:cBhvr>
                                      <p:to>
                                        <p:strVal val="visible"/>
                                      </p:to>
                                    </p:set>
                                    <p:animEffect transition="in" filter="fade">
                                      <p:cBhvr>
                                        <p:cTn id="203" dur="500"/>
                                        <p:tgtEl>
                                          <p:spTgt spid="105"/>
                                        </p:tgtEl>
                                      </p:cBhvr>
                                    </p:animEffect>
                                  </p:childTnLst>
                                </p:cTn>
                              </p:par>
                              <p:par>
                                <p:cTn id="204" presetID="10" presetClass="entr" presetSubtype="0" fill="hold" nodeType="withEffect">
                                  <p:stCondLst>
                                    <p:cond delay="0"/>
                                  </p:stCondLst>
                                  <p:childTnLst>
                                    <p:set>
                                      <p:cBhvr>
                                        <p:cTn id="205" dur="1" fill="hold">
                                          <p:stCondLst>
                                            <p:cond delay="0"/>
                                          </p:stCondLst>
                                        </p:cTn>
                                        <p:tgtEl>
                                          <p:spTgt spid="107"/>
                                        </p:tgtEl>
                                        <p:attrNameLst>
                                          <p:attrName>style.visibility</p:attrName>
                                        </p:attrNameLst>
                                      </p:cBhvr>
                                      <p:to>
                                        <p:strVal val="visible"/>
                                      </p:to>
                                    </p:set>
                                    <p:animEffect transition="in" filter="fade">
                                      <p:cBhvr>
                                        <p:cTn id="206" dur="500"/>
                                        <p:tgtEl>
                                          <p:spTgt spid="107"/>
                                        </p:tgtEl>
                                      </p:cBhvr>
                                    </p:animEffect>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108"/>
                                        </p:tgtEl>
                                        <p:attrNameLst>
                                          <p:attrName>style.visibility</p:attrName>
                                        </p:attrNameLst>
                                      </p:cBhvr>
                                      <p:to>
                                        <p:strVal val="visible"/>
                                      </p:to>
                                    </p:set>
                                    <p:anim calcmode="lin" valueType="num">
                                      <p:cBhvr additive="base">
                                        <p:cTn id="211" dur="500" fill="hold"/>
                                        <p:tgtEl>
                                          <p:spTgt spid="108"/>
                                        </p:tgtEl>
                                        <p:attrNameLst>
                                          <p:attrName>ppt_x</p:attrName>
                                        </p:attrNameLst>
                                      </p:cBhvr>
                                      <p:tavLst>
                                        <p:tav tm="0">
                                          <p:val>
                                            <p:strVal val="#ppt_x"/>
                                          </p:val>
                                        </p:tav>
                                        <p:tav tm="100000">
                                          <p:val>
                                            <p:strVal val="#ppt_x"/>
                                          </p:val>
                                        </p:tav>
                                      </p:tavLst>
                                    </p:anim>
                                    <p:anim calcmode="lin" valueType="num">
                                      <p:cBhvr additive="base">
                                        <p:cTn id="21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9"/>
                                        </p:tgtEl>
                                        <p:attrNameLst>
                                          <p:attrName>style.visibility</p:attrName>
                                        </p:attrNameLst>
                                      </p:cBhvr>
                                      <p:to>
                                        <p:strVal val="visible"/>
                                      </p:to>
                                    </p:set>
                                    <p:animEffect transition="in" filter="fade">
                                      <p:cBhvr>
                                        <p:cTn id="217" dur="500"/>
                                        <p:tgtEl>
                                          <p:spTgt spid="109"/>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10"/>
                                        </p:tgtEl>
                                        <p:attrNameLst>
                                          <p:attrName>style.visibility</p:attrName>
                                        </p:attrNameLst>
                                      </p:cBhvr>
                                      <p:to>
                                        <p:strVal val="visible"/>
                                      </p:to>
                                    </p:set>
                                    <p:animEffect transition="in" filter="fade">
                                      <p:cBhvr>
                                        <p:cTn id="220" dur="500"/>
                                        <p:tgtEl>
                                          <p:spTgt spid="110"/>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11"/>
                                        </p:tgtEl>
                                        <p:attrNameLst>
                                          <p:attrName>style.visibility</p:attrName>
                                        </p:attrNameLst>
                                      </p:cBhvr>
                                      <p:to>
                                        <p:strVal val="visible"/>
                                      </p:to>
                                    </p:set>
                                    <p:animEffect transition="in" filter="fade">
                                      <p:cBhvr>
                                        <p:cTn id="223" dur="500"/>
                                        <p:tgtEl>
                                          <p:spTgt spid="111"/>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12"/>
                                        </p:tgtEl>
                                        <p:attrNameLst>
                                          <p:attrName>style.visibility</p:attrName>
                                        </p:attrNameLst>
                                      </p:cBhvr>
                                      <p:to>
                                        <p:strVal val="visible"/>
                                      </p:to>
                                    </p:set>
                                    <p:animEffect transition="in" filter="fade">
                                      <p:cBhvr>
                                        <p:cTn id="226" dur="500"/>
                                        <p:tgtEl>
                                          <p:spTgt spid="112"/>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13"/>
                                        </p:tgtEl>
                                        <p:attrNameLst>
                                          <p:attrName>style.visibility</p:attrName>
                                        </p:attrNameLst>
                                      </p:cBhvr>
                                      <p:to>
                                        <p:strVal val="visible"/>
                                      </p:to>
                                    </p:set>
                                    <p:animEffect transition="in" filter="fade">
                                      <p:cBhvr>
                                        <p:cTn id="229" dur="500"/>
                                        <p:tgtEl>
                                          <p:spTgt spid="113"/>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14"/>
                                        </p:tgtEl>
                                        <p:attrNameLst>
                                          <p:attrName>style.visibility</p:attrName>
                                        </p:attrNameLst>
                                      </p:cBhvr>
                                      <p:to>
                                        <p:strVal val="visible"/>
                                      </p:to>
                                    </p:set>
                                    <p:animEffect transition="in" filter="fade">
                                      <p:cBhvr>
                                        <p:cTn id="232" dur="500"/>
                                        <p:tgtEl>
                                          <p:spTgt spid="114"/>
                                        </p:tgtEl>
                                      </p:cBhvr>
                                    </p:animEffect>
                                  </p:childTnLst>
                                </p:cTn>
                              </p:par>
                              <p:par>
                                <p:cTn id="233" presetID="10" presetClass="entr" presetSubtype="0" fill="hold" nodeType="withEffect">
                                  <p:stCondLst>
                                    <p:cond delay="0"/>
                                  </p:stCondLst>
                                  <p:childTnLst>
                                    <p:set>
                                      <p:cBhvr>
                                        <p:cTn id="234" dur="1" fill="hold">
                                          <p:stCondLst>
                                            <p:cond delay="0"/>
                                          </p:stCondLst>
                                        </p:cTn>
                                        <p:tgtEl>
                                          <p:spTgt spid="115"/>
                                        </p:tgtEl>
                                        <p:attrNameLst>
                                          <p:attrName>style.visibility</p:attrName>
                                        </p:attrNameLst>
                                      </p:cBhvr>
                                      <p:to>
                                        <p:strVal val="visible"/>
                                      </p:to>
                                    </p:set>
                                    <p:animEffect transition="in" filter="fade">
                                      <p:cBhvr>
                                        <p:cTn id="235" dur="500"/>
                                        <p:tgtEl>
                                          <p:spTgt spid="115"/>
                                        </p:tgtEl>
                                      </p:cBhvr>
                                    </p:animEffect>
                                  </p:childTnLst>
                                </p:cTn>
                              </p:par>
                              <p:par>
                                <p:cTn id="236" presetID="10" presetClass="entr" presetSubtype="0" fill="hold" nodeType="withEffect">
                                  <p:stCondLst>
                                    <p:cond delay="0"/>
                                  </p:stCondLst>
                                  <p:childTnLst>
                                    <p:set>
                                      <p:cBhvr>
                                        <p:cTn id="237" dur="1" fill="hold">
                                          <p:stCondLst>
                                            <p:cond delay="0"/>
                                          </p:stCondLst>
                                        </p:cTn>
                                        <p:tgtEl>
                                          <p:spTgt spid="116"/>
                                        </p:tgtEl>
                                        <p:attrNameLst>
                                          <p:attrName>style.visibility</p:attrName>
                                        </p:attrNameLst>
                                      </p:cBhvr>
                                      <p:to>
                                        <p:strVal val="visible"/>
                                      </p:to>
                                    </p:set>
                                    <p:animEffect transition="in" filter="fade">
                                      <p:cBhvr>
                                        <p:cTn id="238" dur="500"/>
                                        <p:tgtEl>
                                          <p:spTgt spid="116"/>
                                        </p:tgtEl>
                                      </p:cBhvr>
                                    </p:animEffect>
                                  </p:childTnLst>
                                </p:cTn>
                              </p:par>
                              <p:par>
                                <p:cTn id="239" presetID="10" presetClass="entr" presetSubtype="0" fill="hold" nodeType="withEffect">
                                  <p:stCondLst>
                                    <p:cond delay="0"/>
                                  </p:stCondLst>
                                  <p:childTnLst>
                                    <p:set>
                                      <p:cBhvr>
                                        <p:cTn id="240" dur="1" fill="hold">
                                          <p:stCondLst>
                                            <p:cond delay="0"/>
                                          </p:stCondLst>
                                        </p:cTn>
                                        <p:tgtEl>
                                          <p:spTgt spid="117"/>
                                        </p:tgtEl>
                                        <p:attrNameLst>
                                          <p:attrName>style.visibility</p:attrName>
                                        </p:attrNameLst>
                                      </p:cBhvr>
                                      <p:to>
                                        <p:strVal val="visible"/>
                                      </p:to>
                                    </p:set>
                                    <p:animEffect transition="in" filter="fade">
                                      <p:cBhvr>
                                        <p:cTn id="241" dur="500"/>
                                        <p:tgtEl>
                                          <p:spTgt spid="117"/>
                                        </p:tgtEl>
                                      </p:cBhvr>
                                    </p:animEffect>
                                  </p:childTnLst>
                                </p:cTn>
                              </p:par>
                              <p:par>
                                <p:cTn id="242" presetID="10" presetClass="entr" presetSubtype="0" fill="hold" nodeType="withEffect">
                                  <p:stCondLst>
                                    <p:cond delay="0"/>
                                  </p:stCondLst>
                                  <p:childTnLst>
                                    <p:set>
                                      <p:cBhvr>
                                        <p:cTn id="243" dur="1" fill="hold">
                                          <p:stCondLst>
                                            <p:cond delay="0"/>
                                          </p:stCondLst>
                                        </p:cTn>
                                        <p:tgtEl>
                                          <p:spTgt spid="118"/>
                                        </p:tgtEl>
                                        <p:attrNameLst>
                                          <p:attrName>style.visibility</p:attrName>
                                        </p:attrNameLst>
                                      </p:cBhvr>
                                      <p:to>
                                        <p:strVal val="visible"/>
                                      </p:to>
                                    </p:set>
                                    <p:animEffect transition="in" filter="fade">
                                      <p:cBhvr>
                                        <p:cTn id="244" dur="500"/>
                                        <p:tgtEl>
                                          <p:spTgt spid="118"/>
                                        </p:tgtEl>
                                      </p:cBhvr>
                                    </p:animEffect>
                                  </p:childTnLst>
                                </p:cTn>
                              </p:par>
                              <p:par>
                                <p:cTn id="245" presetID="10" presetClass="entr" presetSubtype="0" fill="hold" nodeType="withEffect">
                                  <p:stCondLst>
                                    <p:cond delay="0"/>
                                  </p:stCondLst>
                                  <p:childTnLst>
                                    <p:set>
                                      <p:cBhvr>
                                        <p:cTn id="246" dur="1" fill="hold">
                                          <p:stCondLst>
                                            <p:cond delay="0"/>
                                          </p:stCondLst>
                                        </p:cTn>
                                        <p:tgtEl>
                                          <p:spTgt spid="119"/>
                                        </p:tgtEl>
                                        <p:attrNameLst>
                                          <p:attrName>style.visibility</p:attrName>
                                        </p:attrNameLst>
                                      </p:cBhvr>
                                      <p:to>
                                        <p:strVal val="visible"/>
                                      </p:to>
                                    </p:set>
                                    <p:animEffect transition="in" filter="fade">
                                      <p:cBhvr>
                                        <p:cTn id="247" dur="500"/>
                                        <p:tgtEl>
                                          <p:spTgt spid="119"/>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24"/>
                                        </p:tgtEl>
                                        <p:attrNameLst>
                                          <p:attrName>style.visibility</p:attrName>
                                        </p:attrNameLst>
                                      </p:cBhvr>
                                      <p:to>
                                        <p:strVal val="visible"/>
                                      </p:to>
                                    </p:set>
                                    <p:animEffect transition="in" filter="wipe(left)">
                                      <p:cBhvr>
                                        <p:cTn id="250" dur="500"/>
                                        <p:tgtEl>
                                          <p:spTgt spid="124"/>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125"/>
                                        </p:tgtEl>
                                        <p:attrNameLst>
                                          <p:attrName>style.visibility</p:attrName>
                                        </p:attrNameLst>
                                      </p:cBhvr>
                                      <p:to>
                                        <p:strVal val="visible"/>
                                      </p:to>
                                    </p:set>
                                    <p:animEffect transition="in" filter="fade">
                                      <p:cBhvr>
                                        <p:cTn id="255" dur="500"/>
                                        <p:tgtEl>
                                          <p:spTgt spid="125"/>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26"/>
                                        </p:tgtEl>
                                        <p:attrNameLst>
                                          <p:attrName>style.visibility</p:attrName>
                                        </p:attrNameLst>
                                      </p:cBhvr>
                                      <p:to>
                                        <p:strVal val="visible"/>
                                      </p:to>
                                    </p:set>
                                    <p:animEffect transition="in" filter="fade">
                                      <p:cBhvr>
                                        <p:cTn id="258" dur="500"/>
                                        <p:tgtEl>
                                          <p:spTgt spid="126"/>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27"/>
                                        </p:tgtEl>
                                        <p:attrNameLst>
                                          <p:attrName>style.visibility</p:attrName>
                                        </p:attrNameLst>
                                      </p:cBhvr>
                                      <p:to>
                                        <p:strVal val="visible"/>
                                      </p:to>
                                    </p:set>
                                    <p:animEffect transition="in" filter="fade">
                                      <p:cBhvr>
                                        <p:cTn id="261" dur="500"/>
                                        <p:tgtEl>
                                          <p:spTgt spid="127"/>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28"/>
                                        </p:tgtEl>
                                        <p:attrNameLst>
                                          <p:attrName>style.visibility</p:attrName>
                                        </p:attrNameLst>
                                      </p:cBhvr>
                                      <p:to>
                                        <p:strVal val="visible"/>
                                      </p:to>
                                    </p:set>
                                    <p:animEffect transition="in" filter="fade">
                                      <p:cBhvr>
                                        <p:cTn id="264" dur="500"/>
                                        <p:tgtEl>
                                          <p:spTgt spid="128"/>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129"/>
                                        </p:tgtEl>
                                        <p:attrNameLst>
                                          <p:attrName>style.visibility</p:attrName>
                                        </p:attrNameLst>
                                      </p:cBhvr>
                                      <p:to>
                                        <p:strVal val="visible"/>
                                      </p:to>
                                    </p:set>
                                    <p:animEffect transition="in" filter="fade">
                                      <p:cBhvr>
                                        <p:cTn id="267" dur="500"/>
                                        <p:tgtEl>
                                          <p:spTgt spid="129"/>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30"/>
                                        </p:tgtEl>
                                        <p:attrNameLst>
                                          <p:attrName>style.visibility</p:attrName>
                                        </p:attrNameLst>
                                      </p:cBhvr>
                                      <p:to>
                                        <p:strVal val="visible"/>
                                      </p:to>
                                    </p:set>
                                    <p:animEffect transition="in" filter="fade">
                                      <p:cBhvr>
                                        <p:cTn id="270" dur="500"/>
                                        <p:tgtEl>
                                          <p:spTgt spid="130"/>
                                        </p:tgtEl>
                                      </p:cBhvr>
                                    </p:animEffect>
                                  </p:childTnLst>
                                </p:cTn>
                              </p:par>
                              <p:par>
                                <p:cTn id="271" presetID="10" presetClass="entr" presetSubtype="0" fill="hold" nodeType="withEffect">
                                  <p:stCondLst>
                                    <p:cond delay="0"/>
                                  </p:stCondLst>
                                  <p:childTnLst>
                                    <p:set>
                                      <p:cBhvr>
                                        <p:cTn id="272" dur="1" fill="hold">
                                          <p:stCondLst>
                                            <p:cond delay="0"/>
                                          </p:stCondLst>
                                        </p:cTn>
                                        <p:tgtEl>
                                          <p:spTgt spid="131"/>
                                        </p:tgtEl>
                                        <p:attrNameLst>
                                          <p:attrName>style.visibility</p:attrName>
                                        </p:attrNameLst>
                                      </p:cBhvr>
                                      <p:to>
                                        <p:strVal val="visible"/>
                                      </p:to>
                                    </p:set>
                                    <p:animEffect transition="in" filter="fade">
                                      <p:cBhvr>
                                        <p:cTn id="273" dur="500"/>
                                        <p:tgtEl>
                                          <p:spTgt spid="131"/>
                                        </p:tgtEl>
                                      </p:cBhvr>
                                    </p:animEffect>
                                  </p:childTnLst>
                                </p:cTn>
                              </p:par>
                              <p:par>
                                <p:cTn id="274" presetID="10" presetClass="entr" presetSubtype="0" fill="hold" nodeType="withEffect">
                                  <p:stCondLst>
                                    <p:cond delay="0"/>
                                  </p:stCondLst>
                                  <p:childTnLst>
                                    <p:set>
                                      <p:cBhvr>
                                        <p:cTn id="275" dur="1" fill="hold">
                                          <p:stCondLst>
                                            <p:cond delay="0"/>
                                          </p:stCondLst>
                                        </p:cTn>
                                        <p:tgtEl>
                                          <p:spTgt spid="132"/>
                                        </p:tgtEl>
                                        <p:attrNameLst>
                                          <p:attrName>style.visibility</p:attrName>
                                        </p:attrNameLst>
                                      </p:cBhvr>
                                      <p:to>
                                        <p:strVal val="visible"/>
                                      </p:to>
                                    </p:set>
                                    <p:animEffect transition="in" filter="fade">
                                      <p:cBhvr>
                                        <p:cTn id="276" dur="500"/>
                                        <p:tgtEl>
                                          <p:spTgt spid="132"/>
                                        </p:tgtEl>
                                      </p:cBhvr>
                                    </p:animEffect>
                                  </p:childTnLst>
                                </p:cTn>
                              </p:par>
                              <p:par>
                                <p:cTn id="277" presetID="10" presetClass="entr" presetSubtype="0" fill="hold" nodeType="withEffect">
                                  <p:stCondLst>
                                    <p:cond delay="0"/>
                                  </p:stCondLst>
                                  <p:childTnLst>
                                    <p:set>
                                      <p:cBhvr>
                                        <p:cTn id="278" dur="1" fill="hold">
                                          <p:stCondLst>
                                            <p:cond delay="0"/>
                                          </p:stCondLst>
                                        </p:cTn>
                                        <p:tgtEl>
                                          <p:spTgt spid="133"/>
                                        </p:tgtEl>
                                        <p:attrNameLst>
                                          <p:attrName>style.visibility</p:attrName>
                                        </p:attrNameLst>
                                      </p:cBhvr>
                                      <p:to>
                                        <p:strVal val="visible"/>
                                      </p:to>
                                    </p:set>
                                    <p:animEffect transition="in" filter="fade">
                                      <p:cBhvr>
                                        <p:cTn id="279" dur="500"/>
                                        <p:tgtEl>
                                          <p:spTgt spid="133"/>
                                        </p:tgtEl>
                                      </p:cBhvr>
                                    </p:animEffect>
                                  </p:childTnLst>
                                </p:cTn>
                              </p:par>
                              <p:par>
                                <p:cTn id="280" presetID="10" presetClass="entr" presetSubtype="0" fill="hold" nodeType="withEffect">
                                  <p:stCondLst>
                                    <p:cond delay="0"/>
                                  </p:stCondLst>
                                  <p:childTnLst>
                                    <p:set>
                                      <p:cBhvr>
                                        <p:cTn id="281" dur="1" fill="hold">
                                          <p:stCondLst>
                                            <p:cond delay="0"/>
                                          </p:stCondLst>
                                        </p:cTn>
                                        <p:tgtEl>
                                          <p:spTgt spid="134"/>
                                        </p:tgtEl>
                                        <p:attrNameLst>
                                          <p:attrName>style.visibility</p:attrName>
                                        </p:attrNameLst>
                                      </p:cBhvr>
                                      <p:to>
                                        <p:strVal val="visible"/>
                                      </p:to>
                                    </p:set>
                                    <p:animEffect transition="in" filter="fade">
                                      <p:cBhvr>
                                        <p:cTn id="282" dur="500"/>
                                        <p:tgtEl>
                                          <p:spTgt spid="134"/>
                                        </p:tgtEl>
                                      </p:cBhvr>
                                    </p:animEffect>
                                  </p:childTnLst>
                                </p:cTn>
                              </p:par>
                              <p:par>
                                <p:cTn id="283" presetID="10" presetClass="entr" presetSubtype="0" fill="hold" grpId="0" nodeType="with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fade">
                                      <p:cBhvr>
                                        <p:cTn id="285" dur="500"/>
                                        <p:tgtEl>
                                          <p:spTgt spid="137"/>
                                        </p:tgtEl>
                                      </p:cBhvr>
                                    </p:animEffect>
                                  </p:childTnLst>
                                </p:cTn>
                              </p:par>
                              <p:par>
                                <p:cTn id="286" presetID="10" presetClass="entr" presetSubtype="0" fill="hold" nodeType="withEffect">
                                  <p:stCondLst>
                                    <p:cond delay="0"/>
                                  </p:stCondLst>
                                  <p:childTnLst>
                                    <p:set>
                                      <p:cBhvr>
                                        <p:cTn id="287" dur="1" fill="hold">
                                          <p:stCondLst>
                                            <p:cond delay="0"/>
                                          </p:stCondLst>
                                        </p:cTn>
                                        <p:tgtEl>
                                          <p:spTgt spid="139"/>
                                        </p:tgtEl>
                                        <p:attrNameLst>
                                          <p:attrName>style.visibility</p:attrName>
                                        </p:attrNameLst>
                                      </p:cBhvr>
                                      <p:to>
                                        <p:strVal val="visible"/>
                                      </p:to>
                                    </p:set>
                                    <p:animEffect transition="in" filter="fade">
                                      <p:cBhvr>
                                        <p:cTn id="288" dur="500"/>
                                        <p:tgtEl>
                                          <p:spTgt spid="139"/>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40"/>
                                        </p:tgtEl>
                                        <p:attrNameLst>
                                          <p:attrName>style.visibility</p:attrName>
                                        </p:attrNameLst>
                                      </p:cBhvr>
                                      <p:to>
                                        <p:strVal val="visible"/>
                                      </p:to>
                                    </p:set>
                                    <p:animEffect transition="in" filter="fade">
                                      <p:cBhvr>
                                        <p:cTn id="293" dur="500"/>
                                        <p:tgtEl>
                                          <p:spTgt spid="140"/>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141"/>
                                        </p:tgtEl>
                                        <p:attrNameLst>
                                          <p:attrName>style.visibility</p:attrName>
                                        </p:attrNameLst>
                                      </p:cBhvr>
                                      <p:to>
                                        <p:strVal val="visible"/>
                                      </p:to>
                                    </p:set>
                                    <p:animEffect transition="in" filter="fade">
                                      <p:cBhvr>
                                        <p:cTn id="296" dur="500"/>
                                        <p:tgtEl>
                                          <p:spTgt spid="141"/>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62"/>
                                        </p:tgtEl>
                                        <p:attrNameLst>
                                          <p:attrName>style.visibility</p:attrName>
                                        </p:attrNameLst>
                                      </p:cBhvr>
                                      <p:to>
                                        <p:strVal val="visible"/>
                                      </p:to>
                                    </p:set>
                                    <p:animEffect transition="in" filter="fade">
                                      <p:cBhvr>
                                        <p:cTn id="301" dur="500"/>
                                        <p:tgtEl>
                                          <p:spTgt spid="62"/>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66"/>
                                        </p:tgtEl>
                                        <p:attrNameLst>
                                          <p:attrName>style.visibility</p:attrName>
                                        </p:attrNameLst>
                                      </p:cBhvr>
                                      <p:to>
                                        <p:strVal val="visible"/>
                                      </p:to>
                                    </p:set>
                                    <p:animEffect transition="in" filter="fade">
                                      <p:cBhvr>
                                        <p:cTn id="304" dur="500"/>
                                        <p:tgtEl>
                                          <p:spTgt spid="66"/>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79"/>
                                        </p:tgtEl>
                                        <p:attrNameLst>
                                          <p:attrName>style.visibility</p:attrName>
                                        </p:attrNameLst>
                                      </p:cBhvr>
                                      <p:to>
                                        <p:strVal val="visible"/>
                                      </p:to>
                                    </p:set>
                                    <p:animEffect transition="in" filter="fade">
                                      <p:cBhvr>
                                        <p:cTn id="307" dur="500"/>
                                        <p:tgtEl>
                                          <p:spTgt spid="79"/>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81"/>
                                        </p:tgtEl>
                                        <p:attrNameLst>
                                          <p:attrName>style.visibility</p:attrName>
                                        </p:attrNameLst>
                                      </p:cBhvr>
                                      <p:to>
                                        <p:strVal val="visible"/>
                                      </p:to>
                                    </p:set>
                                    <p:animEffect transition="in" filter="fade">
                                      <p:cBhvr>
                                        <p:cTn id="310" dur="500"/>
                                        <p:tgtEl>
                                          <p:spTgt spid="81"/>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83"/>
                                        </p:tgtEl>
                                        <p:attrNameLst>
                                          <p:attrName>style.visibility</p:attrName>
                                        </p:attrNameLst>
                                      </p:cBhvr>
                                      <p:to>
                                        <p:strVal val="visible"/>
                                      </p:to>
                                    </p:set>
                                    <p:animEffect transition="in" filter="fade">
                                      <p:cBhvr>
                                        <p:cTn id="313" dur="500"/>
                                        <p:tgtEl>
                                          <p:spTgt spid="83"/>
                                        </p:tgtEl>
                                      </p:cBhvr>
                                    </p:animEffect>
                                  </p:childTnLst>
                                </p:cTn>
                              </p:par>
                            </p:childTnLst>
                          </p:cTn>
                        </p:par>
                      </p:childTnLst>
                    </p:cTn>
                  </p:par>
                  <p:par>
                    <p:cTn id="314" fill="hold">
                      <p:stCondLst>
                        <p:cond delay="indefinite"/>
                      </p:stCondLst>
                      <p:childTnLst>
                        <p:par>
                          <p:cTn id="315" fill="hold">
                            <p:stCondLst>
                              <p:cond delay="0"/>
                            </p:stCondLst>
                            <p:childTnLst>
                              <p:par>
                                <p:cTn id="316" presetID="2" presetClass="entr" presetSubtype="4" fill="hold" grpId="0" nodeType="clickEffect">
                                  <p:stCondLst>
                                    <p:cond delay="0"/>
                                  </p:stCondLst>
                                  <p:childTnLst>
                                    <p:set>
                                      <p:cBhvr>
                                        <p:cTn id="317" dur="1" fill="hold">
                                          <p:stCondLst>
                                            <p:cond delay="0"/>
                                          </p:stCondLst>
                                        </p:cTn>
                                        <p:tgtEl>
                                          <p:spTgt spid="142"/>
                                        </p:tgtEl>
                                        <p:attrNameLst>
                                          <p:attrName>style.visibility</p:attrName>
                                        </p:attrNameLst>
                                      </p:cBhvr>
                                      <p:to>
                                        <p:strVal val="visible"/>
                                      </p:to>
                                    </p:set>
                                    <p:anim calcmode="lin" valueType="num">
                                      <p:cBhvr additive="base">
                                        <p:cTn id="318" dur="500" fill="hold"/>
                                        <p:tgtEl>
                                          <p:spTgt spid="142"/>
                                        </p:tgtEl>
                                        <p:attrNameLst>
                                          <p:attrName>ppt_x</p:attrName>
                                        </p:attrNameLst>
                                      </p:cBhvr>
                                      <p:tavLst>
                                        <p:tav tm="0">
                                          <p:val>
                                            <p:strVal val="#ppt_x"/>
                                          </p:val>
                                        </p:tav>
                                        <p:tav tm="100000">
                                          <p:val>
                                            <p:strVal val="#ppt_x"/>
                                          </p:val>
                                        </p:tav>
                                      </p:tavLst>
                                    </p:anim>
                                    <p:anim calcmode="lin" valueType="num">
                                      <p:cBhvr additive="base">
                                        <p:cTn id="319"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grpId="0" nodeType="clickEffect">
                                  <p:stCondLst>
                                    <p:cond delay="0"/>
                                  </p:stCondLst>
                                  <p:childTnLst>
                                    <p:set>
                                      <p:cBhvr>
                                        <p:cTn id="323" dur="1" fill="hold">
                                          <p:stCondLst>
                                            <p:cond delay="0"/>
                                          </p:stCondLst>
                                        </p:cTn>
                                        <p:tgtEl>
                                          <p:spTgt spid="5"/>
                                        </p:tgtEl>
                                        <p:attrNameLst>
                                          <p:attrName>style.visibility</p:attrName>
                                        </p:attrNameLst>
                                      </p:cBhvr>
                                      <p:to>
                                        <p:strVal val="visible"/>
                                      </p:to>
                                    </p:set>
                                    <p:animEffect transition="in" filter="fade">
                                      <p:cBhvr>
                                        <p:cTn id="324" dur="500"/>
                                        <p:tgtEl>
                                          <p:spTgt spid="5"/>
                                        </p:tgtEl>
                                      </p:cBhvr>
                                    </p:animEffect>
                                  </p:childTnLst>
                                </p:cTn>
                              </p:par>
                              <p:par>
                                <p:cTn id="325" presetID="10" presetClass="entr" presetSubtype="0" fill="hold" grpId="0" nodeType="withEffect">
                                  <p:stCondLst>
                                    <p:cond delay="0"/>
                                  </p:stCondLst>
                                  <p:childTnLst>
                                    <p:set>
                                      <p:cBhvr>
                                        <p:cTn id="326" dur="1" fill="hold">
                                          <p:stCondLst>
                                            <p:cond delay="0"/>
                                          </p:stCondLst>
                                        </p:cTn>
                                        <p:tgtEl>
                                          <p:spTgt spid="6"/>
                                        </p:tgtEl>
                                        <p:attrNameLst>
                                          <p:attrName>style.visibility</p:attrName>
                                        </p:attrNameLst>
                                      </p:cBhvr>
                                      <p:to>
                                        <p:strVal val="visible"/>
                                      </p:to>
                                    </p:set>
                                    <p:animEffect transition="in" filter="fade">
                                      <p:cBhvr>
                                        <p:cTn id="327" dur="500"/>
                                        <p:tgtEl>
                                          <p:spTgt spid="6"/>
                                        </p:tgtEl>
                                      </p:cBhvr>
                                    </p:animEffect>
                                  </p:childTnLst>
                                </p:cTn>
                              </p:par>
                              <p:par>
                                <p:cTn id="328" presetID="10" presetClass="entr" presetSubtype="0" fill="hold" grpId="0" nodeType="withEffect">
                                  <p:stCondLst>
                                    <p:cond delay="0"/>
                                  </p:stCondLst>
                                  <p:childTnLst>
                                    <p:set>
                                      <p:cBhvr>
                                        <p:cTn id="329" dur="1" fill="hold">
                                          <p:stCondLst>
                                            <p:cond delay="0"/>
                                          </p:stCondLst>
                                        </p:cTn>
                                        <p:tgtEl>
                                          <p:spTgt spid="8"/>
                                        </p:tgtEl>
                                        <p:attrNameLst>
                                          <p:attrName>style.visibility</p:attrName>
                                        </p:attrNameLst>
                                      </p:cBhvr>
                                      <p:to>
                                        <p:strVal val="visible"/>
                                      </p:to>
                                    </p:set>
                                    <p:animEffect transition="in" filter="fade">
                                      <p:cBhvr>
                                        <p:cTn id="330" dur="500"/>
                                        <p:tgtEl>
                                          <p:spTgt spid="8"/>
                                        </p:tgtEl>
                                      </p:cBhvr>
                                    </p:animEffect>
                                  </p:childTnLst>
                                </p:cTn>
                              </p:par>
                              <p:par>
                                <p:cTn id="331" presetID="10" presetClass="entr" presetSubtype="0" fill="hold" grpId="0" nodeType="withEffect">
                                  <p:stCondLst>
                                    <p:cond delay="0"/>
                                  </p:stCondLst>
                                  <p:childTnLst>
                                    <p:set>
                                      <p:cBhvr>
                                        <p:cTn id="332" dur="1" fill="hold">
                                          <p:stCondLst>
                                            <p:cond delay="0"/>
                                          </p:stCondLst>
                                        </p:cTn>
                                        <p:tgtEl>
                                          <p:spTgt spid="9"/>
                                        </p:tgtEl>
                                        <p:attrNameLst>
                                          <p:attrName>style.visibility</p:attrName>
                                        </p:attrNameLst>
                                      </p:cBhvr>
                                      <p:to>
                                        <p:strVal val="visible"/>
                                      </p:to>
                                    </p:set>
                                    <p:animEffect transition="in" filter="fade">
                                      <p:cBhvr>
                                        <p:cTn id="333" dur="500"/>
                                        <p:tgtEl>
                                          <p:spTgt spid="9"/>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10"/>
                                        </p:tgtEl>
                                        <p:attrNameLst>
                                          <p:attrName>style.visibility</p:attrName>
                                        </p:attrNameLst>
                                      </p:cBhvr>
                                      <p:to>
                                        <p:strVal val="visible"/>
                                      </p:to>
                                    </p:set>
                                    <p:animEffect transition="in" filter="fade">
                                      <p:cBhvr>
                                        <p:cTn id="336" dur="500"/>
                                        <p:tgtEl>
                                          <p:spTgt spid="10"/>
                                        </p:tgtEl>
                                      </p:cBhvr>
                                    </p:animEffect>
                                  </p:childTnLst>
                                </p:cTn>
                              </p:par>
                              <p:par>
                                <p:cTn id="337" presetID="10" presetClass="entr" presetSubtype="0" fill="hold" nodeType="withEffect">
                                  <p:stCondLst>
                                    <p:cond delay="0"/>
                                  </p:stCondLst>
                                  <p:childTnLst>
                                    <p:set>
                                      <p:cBhvr>
                                        <p:cTn id="338" dur="1" fill="hold">
                                          <p:stCondLst>
                                            <p:cond delay="0"/>
                                          </p:stCondLst>
                                        </p:cTn>
                                        <p:tgtEl>
                                          <p:spTgt spid="12"/>
                                        </p:tgtEl>
                                        <p:attrNameLst>
                                          <p:attrName>style.visibility</p:attrName>
                                        </p:attrNameLst>
                                      </p:cBhvr>
                                      <p:to>
                                        <p:strVal val="visible"/>
                                      </p:to>
                                    </p:set>
                                    <p:animEffect transition="in" filter="fade">
                                      <p:cBhvr>
                                        <p:cTn id="339" dur="500"/>
                                        <p:tgtEl>
                                          <p:spTgt spid="12"/>
                                        </p:tgtEl>
                                      </p:cBhvr>
                                    </p:animEffect>
                                  </p:childTnLst>
                                </p:cTn>
                              </p:par>
                              <p:par>
                                <p:cTn id="340" presetID="10" presetClass="entr" presetSubtype="0" fill="hold" nodeType="withEffect">
                                  <p:stCondLst>
                                    <p:cond delay="0"/>
                                  </p:stCondLst>
                                  <p:childTnLst>
                                    <p:set>
                                      <p:cBhvr>
                                        <p:cTn id="341" dur="1" fill="hold">
                                          <p:stCondLst>
                                            <p:cond delay="0"/>
                                          </p:stCondLst>
                                        </p:cTn>
                                        <p:tgtEl>
                                          <p:spTgt spid="15"/>
                                        </p:tgtEl>
                                        <p:attrNameLst>
                                          <p:attrName>style.visibility</p:attrName>
                                        </p:attrNameLst>
                                      </p:cBhvr>
                                      <p:to>
                                        <p:strVal val="visible"/>
                                      </p:to>
                                    </p:set>
                                    <p:animEffect transition="in" filter="fade">
                                      <p:cBhvr>
                                        <p:cTn id="342" dur="500"/>
                                        <p:tgtEl>
                                          <p:spTgt spid="15"/>
                                        </p:tgtEl>
                                      </p:cBhvr>
                                    </p:animEffect>
                                  </p:childTnLst>
                                </p:cTn>
                              </p:par>
                              <p:par>
                                <p:cTn id="343" presetID="10" presetClass="entr" presetSubtype="0" fill="hold" nodeType="withEffect">
                                  <p:stCondLst>
                                    <p:cond delay="0"/>
                                  </p:stCondLst>
                                  <p:childTnLst>
                                    <p:set>
                                      <p:cBhvr>
                                        <p:cTn id="344" dur="1" fill="hold">
                                          <p:stCondLst>
                                            <p:cond delay="0"/>
                                          </p:stCondLst>
                                        </p:cTn>
                                        <p:tgtEl>
                                          <p:spTgt spid="16"/>
                                        </p:tgtEl>
                                        <p:attrNameLst>
                                          <p:attrName>style.visibility</p:attrName>
                                        </p:attrNameLst>
                                      </p:cBhvr>
                                      <p:to>
                                        <p:strVal val="visible"/>
                                      </p:to>
                                    </p:set>
                                    <p:animEffect transition="in" filter="fade">
                                      <p:cBhvr>
                                        <p:cTn id="345" dur="500"/>
                                        <p:tgtEl>
                                          <p:spTgt spid="16"/>
                                        </p:tgtEl>
                                      </p:cBhvr>
                                    </p:animEffect>
                                  </p:childTnLst>
                                </p:cTn>
                              </p:par>
                              <p:par>
                                <p:cTn id="346" presetID="10" presetClass="entr" presetSubtype="0" fill="hold" nodeType="withEffect">
                                  <p:stCondLst>
                                    <p:cond delay="0"/>
                                  </p:stCondLst>
                                  <p:childTnLst>
                                    <p:set>
                                      <p:cBhvr>
                                        <p:cTn id="347" dur="1" fill="hold">
                                          <p:stCondLst>
                                            <p:cond delay="0"/>
                                          </p:stCondLst>
                                        </p:cTn>
                                        <p:tgtEl>
                                          <p:spTgt spid="17"/>
                                        </p:tgtEl>
                                        <p:attrNameLst>
                                          <p:attrName>style.visibility</p:attrName>
                                        </p:attrNameLst>
                                      </p:cBhvr>
                                      <p:to>
                                        <p:strVal val="visible"/>
                                      </p:to>
                                    </p:set>
                                    <p:animEffect transition="in" filter="fade">
                                      <p:cBhvr>
                                        <p:cTn id="348" dur="500"/>
                                        <p:tgtEl>
                                          <p:spTgt spid="17"/>
                                        </p:tgtEl>
                                      </p:cBhvr>
                                    </p:animEffect>
                                  </p:childTnLst>
                                </p:cTn>
                              </p:par>
                            </p:childTnLst>
                          </p:cTn>
                        </p:par>
                      </p:childTnLst>
                    </p:cTn>
                  </p:par>
                  <p:par>
                    <p:cTn id="349" fill="hold">
                      <p:stCondLst>
                        <p:cond delay="indefinite"/>
                      </p:stCondLst>
                      <p:childTnLst>
                        <p:par>
                          <p:cTn id="350" fill="hold">
                            <p:stCondLst>
                              <p:cond delay="0"/>
                            </p:stCondLst>
                            <p:childTnLst>
                              <p:par>
                                <p:cTn id="351" presetID="2" presetClass="entr" presetSubtype="4" fill="hold" grpId="0" nodeType="clickEffect">
                                  <p:stCondLst>
                                    <p:cond delay="0"/>
                                  </p:stCondLst>
                                  <p:childTnLst>
                                    <p:set>
                                      <p:cBhvr>
                                        <p:cTn id="352" dur="1" fill="hold">
                                          <p:stCondLst>
                                            <p:cond delay="0"/>
                                          </p:stCondLst>
                                        </p:cTn>
                                        <p:tgtEl>
                                          <p:spTgt spid="18"/>
                                        </p:tgtEl>
                                        <p:attrNameLst>
                                          <p:attrName>style.visibility</p:attrName>
                                        </p:attrNameLst>
                                      </p:cBhvr>
                                      <p:to>
                                        <p:strVal val="visible"/>
                                      </p:to>
                                    </p:set>
                                    <p:anim calcmode="lin" valueType="num">
                                      <p:cBhvr additive="base">
                                        <p:cTn id="353" dur="500" fill="hold"/>
                                        <p:tgtEl>
                                          <p:spTgt spid="18"/>
                                        </p:tgtEl>
                                        <p:attrNameLst>
                                          <p:attrName>ppt_x</p:attrName>
                                        </p:attrNameLst>
                                      </p:cBhvr>
                                      <p:tavLst>
                                        <p:tav tm="0">
                                          <p:val>
                                            <p:strVal val="#ppt_x"/>
                                          </p:val>
                                        </p:tav>
                                        <p:tav tm="100000">
                                          <p:val>
                                            <p:strVal val="#ppt_x"/>
                                          </p:val>
                                        </p:tav>
                                      </p:tavLst>
                                    </p:anim>
                                    <p:anim calcmode="lin" valueType="num">
                                      <p:cBhvr additive="base">
                                        <p:cTn id="354" dur="500" fill="hold"/>
                                        <p:tgtEl>
                                          <p:spTgt spid="18"/>
                                        </p:tgtEl>
                                        <p:attrNameLst>
                                          <p:attrName>ppt_y</p:attrName>
                                        </p:attrNameLst>
                                      </p:cBhvr>
                                      <p:tavLst>
                                        <p:tav tm="0">
                                          <p:val>
                                            <p:strVal val="1+#ppt_h/2"/>
                                          </p:val>
                                        </p:tav>
                                        <p:tav tm="100000">
                                          <p:val>
                                            <p:strVal val="#ppt_y"/>
                                          </p:val>
                                        </p:tav>
                                      </p:tavLst>
                                    </p:anim>
                                  </p:childTnLst>
                                </p:cTn>
                              </p:par>
                              <p:par>
                                <p:cTn id="355" presetID="10" presetClass="entr" presetSubtype="0" fill="hold" grpId="0" nodeType="withEffect">
                                  <p:stCondLst>
                                    <p:cond delay="0"/>
                                  </p:stCondLst>
                                  <p:childTnLst>
                                    <p:set>
                                      <p:cBhvr>
                                        <p:cTn id="356" dur="1" fill="hold">
                                          <p:stCondLst>
                                            <p:cond delay="0"/>
                                          </p:stCondLst>
                                        </p:cTn>
                                        <p:tgtEl>
                                          <p:spTgt spid="87"/>
                                        </p:tgtEl>
                                        <p:attrNameLst>
                                          <p:attrName>style.visibility</p:attrName>
                                        </p:attrNameLst>
                                      </p:cBhvr>
                                      <p:to>
                                        <p:strVal val="visible"/>
                                      </p:to>
                                    </p:set>
                                    <p:animEffect transition="in" filter="fade">
                                      <p:cBhvr>
                                        <p:cTn id="357" dur="500"/>
                                        <p:tgtEl>
                                          <p:spTgt spid="87"/>
                                        </p:tgtEl>
                                      </p:cBhvr>
                                    </p:animEffect>
                                  </p:childTnLst>
                                </p:cTn>
                              </p:par>
                              <p:par>
                                <p:cTn id="358" presetID="10" presetClass="entr" presetSubtype="0" fill="hold" grpId="0" nodeType="withEffect">
                                  <p:stCondLst>
                                    <p:cond delay="0"/>
                                  </p:stCondLst>
                                  <p:childTnLst>
                                    <p:set>
                                      <p:cBhvr>
                                        <p:cTn id="359" dur="1" fill="hold">
                                          <p:stCondLst>
                                            <p:cond delay="0"/>
                                          </p:stCondLst>
                                        </p:cTn>
                                        <p:tgtEl>
                                          <p:spTgt spid="99"/>
                                        </p:tgtEl>
                                        <p:attrNameLst>
                                          <p:attrName>style.visibility</p:attrName>
                                        </p:attrNameLst>
                                      </p:cBhvr>
                                      <p:to>
                                        <p:strVal val="visible"/>
                                      </p:to>
                                    </p:set>
                                    <p:animEffect transition="in" filter="fade">
                                      <p:cBhvr>
                                        <p:cTn id="360" dur="500"/>
                                        <p:tgtEl>
                                          <p:spTgt spid="99"/>
                                        </p:tgtEl>
                                      </p:cBhvr>
                                    </p:animEffect>
                                  </p:childTnLst>
                                </p:cTn>
                              </p:par>
                              <p:par>
                                <p:cTn id="361" presetID="10" presetClass="entr" presetSubtype="0" fill="hold" grpId="0" nodeType="withEffect">
                                  <p:stCondLst>
                                    <p:cond delay="0"/>
                                  </p:stCondLst>
                                  <p:childTnLst>
                                    <p:set>
                                      <p:cBhvr>
                                        <p:cTn id="362" dur="1" fill="hold">
                                          <p:stCondLst>
                                            <p:cond delay="0"/>
                                          </p:stCondLst>
                                        </p:cTn>
                                        <p:tgtEl>
                                          <p:spTgt spid="100"/>
                                        </p:tgtEl>
                                        <p:attrNameLst>
                                          <p:attrName>style.visibility</p:attrName>
                                        </p:attrNameLst>
                                      </p:cBhvr>
                                      <p:to>
                                        <p:strVal val="visible"/>
                                      </p:to>
                                    </p:set>
                                    <p:animEffect transition="in" filter="fade">
                                      <p:cBhvr>
                                        <p:cTn id="363" dur="500"/>
                                        <p:tgtEl>
                                          <p:spTgt spid="100"/>
                                        </p:tgtEl>
                                      </p:cBhvr>
                                    </p:animEffect>
                                  </p:childTnLst>
                                </p:cTn>
                              </p:par>
                              <p:par>
                                <p:cTn id="364" presetID="10" presetClass="entr" presetSubtype="0" fill="hold" grpId="0" nodeType="withEffect">
                                  <p:stCondLst>
                                    <p:cond delay="0"/>
                                  </p:stCondLst>
                                  <p:childTnLst>
                                    <p:set>
                                      <p:cBhvr>
                                        <p:cTn id="365" dur="1" fill="hold">
                                          <p:stCondLst>
                                            <p:cond delay="0"/>
                                          </p:stCondLst>
                                        </p:cTn>
                                        <p:tgtEl>
                                          <p:spTgt spid="101"/>
                                        </p:tgtEl>
                                        <p:attrNameLst>
                                          <p:attrName>style.visibility</p:attrName>
                                        </p:attrNameLst>
                                      </p:cBhvr>
                                      <p:to>
                                        <p:strVal val="visible"/>
                                      </p:to>
                                    </p:set>
                                    <p:animEffect transition="in" filter="fade">
                                      <p:cBhvr>
                                        <p:cTn id="366" dur="500"/>
                                        <p:tgtEl>
                                          <p:spTgt spid="101"/>
                                        </p:tgtEl>
                                      </p:cBhvr>
                                    </p:animEffect>
                                  </p:childTnLst>
                                </p:cTn>
                              </p:par>
                              <p:par>
                                <p:cTn id="367" presetID="10" presetClass="entr" presetSubtype="0" fill="hold" nodeType="withEffect">
                                  <p:stCondLst>
                                    <p:cond delay="0"/>
                                  </p:stCondLst>
                                  <p:childTnLst>
                                    <p:set>
                                      <p:cBhvr>
                                        <p:cTn id="368" dur="1" fill="hold">
                                          <p:stCondLst>
                                            <p:cond delay="0"/>
                                          </p:stCondLst>
                                        </p:cTn>
                                        <p:tgtEl>
                                          <p:spTgt spid="102"/>
                                        </p:tgtEl>
                                        <p:attrNameLst>
                                          <p:attrName>style.visibility</p:attrName>
                                        </p:attrNameLst>
                                      </p:cBhvr>
                                      <p:to>
                                        <p:strVal val="visible"/>
                                      </p:to>
                                    </p:set>
                                    <p:animEffect transition="in" filter="fade">
                                      <p:cBhvr>
                                        <p:cTn id="369" dur="500"/>
                                        <p:tgtEl>
                                          <p:spTgt spid="102"/>
                                        </p:tgtEl>
                                      </p:cBhvr>
                                    </p:animEffect>
                                  </p:childTnLst>
                                </p:cTn>
                              </p:par>
                              <p:par>
                                <p:cTn id="370" presetID="10" presetClass="entr" presetSubtype="0" fill="hold" nodeType="withEffect">
                                  <p:stCondLst>
                                    <p:cond delay="0"/>
                                  </p:stCondLst>
                                  <p:childTnLst>
                                    <p:set>
                                      <p:cBhvr>
                                        <p:cTn id="371" dur="1" fill="hold">
                                          <p:stCondLst>
                                            <p:cond delay="0"/>
                                          </p:stCondLst>
                                        </p:cTn>
                                        <p:tgtEl>
                                          <p:spTgt spid="103"/>
                                        </p:tgtEl>
                                        <p:attrNameLst>
                                          <p:attrName>style.visibility</p:attrName>
                                        </p:attrNameLst>
                                      </p:cBhvr>
                                      <p:to>
                                        <p:strVal val="visible"/>
                                      </p:to>
                                    </p:set>
                                    <p:animEffect transition="in" filter="fade">
                                      <p:cBhvr>
                                        <p:cTn id="372" dur="500"/>
                                        <p:tgtEl>
                                          <p:spTgt spid="103"/>
                                        </p:tgtEl>
                                      </p:cBhvr>
                                    </p:animEffect>
                                  </p:childTnLst>
                                </p:cTn>
                              </p:par>
                            </p:childTnLst>
                          </p:cTn>
                        </p:par>
                      </p:childTnLst>
                    </p:cTn>
                  </p:par>
                  <p:par>
                    <p:cTn id="373" fill="hold">
                      <p:stCondLst>
                        <p:cond delay="indefinite"/>
                      </p:stCondLst>
                      <p:childTnLst>
                        <p:par>
                          <p:cTn id="374" fill="hold">
                            <p:stCondLst>
                              <p:cond delay="0"/>
                            </p:stCondLst>
                            <p:childTnLst>
                              <p:par>
                                <p:cTn id="375" presetID="2" presetClass="entr" presetSubtype="4" fill="hold" grpId="0" nodeType="clickEffect">
                                  <p:stCondLst>
                                    <p:cond delay="0"/>
                                  </p:stCondLst>
                                  <p:childTnLst>
                                    <p:set>
                                      <p:cBhvr>
                                        <p:cTn id="376" dur="1" fill="hold">
                                          <p:stCondLst>
                                            <p:cond delay="0"/>
                                          </p:stCondLst>
                                        </p:cTn>
                                        <p:tgtEl>
                                          <p:spTgt spid="135"/>
                                        </p:tgtEl>
                                        <p:attrNameLst>
                                          <p:attrName>style.visibility</p:attrName>
                                        </p:attrNameLst>
                                      </p:cBhvr>
                                      <p:to>
                                        <p:strVal val="visible"/>
                                      </p:to>
                                    </p:set>
                                    <p:anim calcmode="lin" valueType="num">
                                      <p:cBhvr additive="base">
                                        <p:cTn id="377" dur="500" fill="hold"/>
                                        <p:tgtEl>
                                          <p:spTgt spid="135"/>
                                        </p:tgtEl>
                                        <p:attrNameLst>
                                          <p:attrName>ppt_x</p:attrName>
                                        </p:attrNameLst>
                                      </p:cBhvr>
                                      <p:tavLst>
                                        <p:tav tm="0">
                                          <p:val>
                                            <p:strVal val="#ppt_x"/>
                                          </p:val>
                                        </p:tav>
                                        <p:tav tm="100000">
                                          <p:val>
                                            <p:strVal val="#ppt_x"/>
                                          </p:val>
                                        </p:tav>
                                      </p:tavLst>
                                    </p:anim>
                                    <p:anim calcmode="lin" valueType="num">
                                      <p:cBhvr additive="base">
                                        <p:cTn id="378" dur="500" fill="hold"/>
                                        <p:tgtEl>
                                          <p:spTgt spid="135"/>
                                        </p:tgtEl>
                                        <p:attrNameLst>
                                          <p:attrName>ppt_y</p:attrName>
                                        </p:attrNameLst>
                                      </p:cBhvr>
                                      <p:tavLst>
                                        <p:tav tm="0">
                                          <p:val>
                                            <p:strVal val="1+#ppt_h/2"/>
                                          </p:val>
                                        </p:tav>
                                        <p:tav tm="100000">
                                          <p:val>
                                            <p:strVal val="#ppt_y"/>
                                          </p:val>
                                        </p:tav>
                                      </p:tavLst>
                                    </p:anim>
                                  </p:childTnLst>
                                </p:cTn>
                              </p:par>
                              <p:par>
                                <p:cTn id="379" presetID="10" presetClass="entr" presetSubtype="0" fill="hold" grpId="0" nodeType="withEffect">
                                  <p:stCondLst>
                                    <p:cond delay="0"/>
                                  </p:stCondLst>
                                  <p:childTnLst>
                                    <p:set>
                                      <p:cBhvr>
                                        <p:cTn id="380" dur="1" fill="hold">
                                          <p:stCondLst>
                                            <p:cond delay="0"/>
                                          </p:stCondLst>
                                        </p:cTn>
                                        <p:tgtEl>
                                          <p:spTgt spid="136"/>
                                        </p:tgtEl>
                                        <p:attrNameLst>
                                          <p:attrName>style.visibility</p:attrName>
                                        </p:attrNameLst>
                                      </p:cBhvr>
                                      <p:to>
                                        <p:strVal val="visible"/>
                                      </p:to>
                                    </p:set>
                                    <p:animEffect transition="in" filter="fade">
                                      <p:cBhvr>
                                        <p:cTn id="381" dur="500"/>
                                        <p:tgtEl>
                                          <p:spTgt spid="136"/>
                                        </p:tgtEl>
                                      </p:cBhvr>
                                    </p:animEffect>
                                  </p:childTnLst>
                                </p:cTn>
                              </p:par>
                              <p:par>
                                <p:cTn id="382" presetID="10" presetClass="entr" presetSubtype="0" fill="hold" grpId="0" nodeType="withEffect">
                                  <p:stCondLst>
                                    <p:cond delay="0"/>
                                  </p:stCondLst>
                                  <p:childTnLst>
                                    <p:set>
                                      <p:cBhvr>
                                        <p:cTn id="383" dur="1" fill="hold">
                                          <p:stCondLst>
                                            <p:cond delay="0"/>
                                          </p:stCondLst>
                                        </p:cTn>
                                        <p:tgtEl>
                                          <p:spTgt spid="138"/>
                                        </p:tgtEl>
                                        <p:attrNameLst>
                                          <p:attrName>style.visibility</p:attrName>
                                        </p:attrNameLst>
                                      </p:cBhvr>
                                      <p:to>
                                        <p:strVal val="visible"/>
                                      </p:to>
                                    </p:set>
                                    <p:animEffect transition="in" filter="fade">
                                      <p:cBhvr>
                                        <p:cTn id="384" dur="500"/>
                                        <p:tgtEl>
                                          <p:spTgt spid="138"/>
                                        </p:tgtEl>
                                      </p:cBhvr>
                                    </p:animEffect>
                                  </p:childTnLst>
                                </p:cTn>
                              </p:par>
                              <p:par>
                                <p:cTn id="385" presetID="10" presetClass="entr" presetSubtype="0" fill="hold" grpId="0" nodeType="withEffect">
                                  <p:stCondLst>
                                    <p:cond delay="0"/>
                                  </p:stCondLst>
                                  <p:childTnLst>
                                    <p:set>
                                      <p:cBhvr>
                                        <p:cTn id="386" dur="1" fill="hold">
                                          <p:stCondLst>
                                            <p:cond delay="0"/>
                                          </p:stCondLst>
                                        </p:cTn>
                                        <p:tgtEl>
                                          <p:spTgt spid="143"/>
                                        </p:tgtEl>
                                        <p:attrNameLst>
                                          <p:attrName>style.visibility</p:attrName>
                                        </p:attrNameLst>
                                      </p:cBhvr>
                                      <p:to>
                                        <p:strVal val="visible"/>
                                      </p:to>
                                    </p:set>
                                    <p:animEffect transition="in" filter="fade">
                                      <p:cBhvr>
                                        <p:cTn id="387" dur="500"/>
                                        <p:tgtEl>
                                          <p:spTgt spid="143"/>
                                        </p:tgtEl>
                                      </p:cBhvr>
                                    </p:animEffect>
                                  </p:childTnLst>
                                </p:cTn>
                              </p:par>
                              <p:par>
                                <p:cTn id="388" presetID="10" presetClass="entr" presetSubtype="0" fill="hold" grpId="0" nodeType="withEffect">
                                  <p:stCondLst>
                                    <p:cond delay="0"/>
                                  </p:stCondLst>
                                  <p:childTnLst>
                                    <p:set>
                                      <p:cBhvr>
                                        <p:cTn id="389" dur="1" fill="hold">
                                          <p:stCondLst>
                                            <p:cond delay="0"/>
                                          </p:stCondLst>
                                        </p:cTn>
                                        <p:tgtEl>
                                          <p:spTgt spid="144"/>
                                        </p:tgtEl>
                                        <p:attrNameLst>
                                          <p:attrName>style.visibility</p:attrName>
                                        </p:attrNameLst>
                                      </p:cBhvr>
                                      <p:to>
                                        <p:strVal val="visible"/>
                                      </p:to>
                                    </p:set>
                                    <p:animEffect transition="in" filter="fade">
                                      <p:cBhvr>
                                        <p:cTn id="390" dur="500"/>
                                        <p:tgtEl>
                                          <p:spTgt spid="144"/>
                                        </p:tgtEl>
                                      </p:cBhvr>
                                    </p:animEffect>
                                  </p:childTnLst>
                                </p:cTn>
                              </p:par>
                              <p:par>
                                <p:cTn id="391" presetID="10" presetClass="entr" presetSubtype="0" fill="hold" nodeType="withEffect">
                                  <p:stCondLst>
                                    <p:cond delay="0"/>
                                  </p:stCondLst>
                                  <p:childTnLst>
                                    <p:set>
                                      <p:cBhvr>
                                        <p:cTn id="392" dur="1" fill="hold">
                                          <p:stCondLst>
                                            <p:cond delay="0"/>
                                          </p:stCondLst>
                                        </p:cTn>
                                        <p:tgtEl>
                                          <p:spTgt spid="145"/>
                                        </p:tgtEl>
                                        <p:attrNameLst>
                                          <p:attrName>style.visibility</p:attrName>
                                        </p:attrNameLst>
                                      </p:cBhvr>
                                      <p:to>
                                        <p:strVal val="visible"/>
                                      </p:to>
                                    </p:set>
                                    <p:animEffect transition="in" filter="fade">
                                      <p:cBhvr>
                                        <p:cTn id="393" dur="500"/>
                                        <p:tgtEl>
                                          <p:spTgt spid="145"/>
                                        </p:tgtEl>
                                      </p:cBhvr>
                                    </p:animEffect>
                                  </p:childTnLst>
                                </p:cTn>
                              </p:par>
                              <p:par>
                                <p:cTn id="394" presetID="10" presetClass="entr" presetSubtype="0" fill="hold" nodeType="withEffect">
                                  <p:stCondLst>
                                    <p:cond delay="0"/>
                                  </p:stCondLst>
                                  <p:childTnLst>
                                    <p:set>
                                      <p:cBhvr>
                                        <p:cTn id="395" dur="1" fill="hold">
                                          <p:stCondLst>
                                            <p:cond delay="0"/>
                                          </p:stCondLst>
                                        </p:cTn>
                                        <p:tgtEl>
                                          <p:spTgt spid="146"/>
                                        </p:tgtEl>
                                        <p:attrNameLst>
                                          <p:attrName>style.visibility</p:attrName>
                                        </p:attrNameLst>
                                      </p:cBhvr>
                                      <p:to>
                                        <p:strVal val="visible"/>
                                      </p:to>
                                    </p:set>
                                    <p:animEffect transition="in" filter="fade">
                                      <p:cBhvr>
                                        <p:cTn id="396" dur="500"/>
                                        <p:tgtEl>
                                          <p:spTgt spid="146"/>
                                        </p:tgtEl>
                                      </p:cBhvr>
                                    </p:animEffect>
                                  </p:childTnLst>
                                </p:cTn>
                              </p:par>
                              <p:par>
                                <p:cTn id="397" presetID="22" presetClass="entr" presetSubtype="8" fill="hold" grpId="0" nodeType="withEffect">
                                  <p:stCondLst>
                                    <p:cond delay="0"/>
                                  </p:stCondLst>
                                  <p:childTnLst>
                                    <p:set>
                                      <p:cBhvr>
                                        <p:cTn id="398" dur="1" fill="hold">
                                          <p:stCondLst>
                                            <p:cond delay="0"/>
                                          </p:stCondLst>
                                        </p:cTn>
                                        <p:tgtEl>
                                          <p:spTgt spid="152"/>
                                        </p:tgtEl>
                                        <p:attrNameLst>
                                          <p:attrName>style.visibility</p:attrName>
                                        </p:attrNameLst>
                                      </p:cBhvr>
                                      <p:to>
                                        <p:strVal val="visible"/>
                                      </p:to>
                                    </p:set>
                                    <p:animEffect transition="in" filter="wipe(left)">
                                      <p:cBhvr>
                                        <p:cTn id="399"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4" grpId="0" animBg="1"/>
      <p:bldP spid="11" grpId="0" animBg="1"/>
      <p:bldP spid="14" grpId="0" animBg="1"/>
      <p:bldP spid="19" grpId="0" animBg="1"/>
      <p:bldP spid="20" grpId="0" animBg="1"/>
      <p:bldP spid="22" grpId="0" animBg="1"/>
      <p:bldP spid="44" grpId="0"/>
      <p:bldP spid="45" grpId="0" animBg="1"/>
      <p:bldP spid="46" grpId="0" animBg="1"/>
      <p:bldP spid="47" grpId="0" animBg="1"/>
      <p:bldP spid="48" grpId="0" animBg="1"/>
      <p:bldP spid="49" grpId="0" animBg="1"/>
      <p:bldP spid="50" grpId="0" animBg="1"/>
      <p:bldP spid="56" grpId="0"/>
      <p:bldP spid="68" grpId="0" animBg="1"/>
      <p:bldP spid="69" grpId="0" animBg="1"/>
      <p:bldP spid="70" grpId="0" animBg="1"/>
      <p:bldP spid="71" grpId="0" animBg="1"/>
      <p:bldP spid="72" grpId="0" animBg="1"/>
      <p:bldP spid="73" grpId="0" animBg="1"/>
      <p:bldP spid="89" grpId="0"/>
      <p:bldP spid="90" grpId="0" animBg="1"/>
      <p:bldP spid="91" grpId="0" animBg="1"/>
      <p:bldP spid="92" grpId="0" animBg="1"/>
      <p:bldP spid="93" grpId="0" animBg="1"/>
      <p:bldP spid="94" grpId="0" animBg="1"/>
      <p:bldP spid="95" grpId="0" animBg="1"/>
      <p:bldP spid="108" grpId="0"/>
      <p:bldP spid="109" grpId="0" animBg="1"/>
      <p:bldP spid="110" grpId="0" animBg="1"/>
      <p:bldP spid="111" grpId="0" animBg="1"/>
      <p:bldP spid="112" grpId="0" animBg="1"/>
      <p:bldP spid="113" grpId="0" animBg="1"/>
      <p:bldP spid="114" grpId="0" animBg="1"/>
      <p:bldP spid="124" grpId="0" animBg="1"/>
      <p:bldP spid="125" grpId="0" animBg="1"/>
      <p:bldP spid="126" grpId="0" animBg="1"/>
      <p:bldP spid="127" grpId="0" animBg="1"/>
      <p:bldP spid="128" grpId="0" animBg="1"/>
      <p:bldP spid="129" grpId="0" animBg="1"/>
      <p:bldP spid="130" grpId="0" animBg="1"/>
      <p:bldP spid="137" grpId="0" animBg="1"/>
      <p:bldP spid="140" grpId="0" animBg="1"/>
      <p:bldP spid="141" grpId="0" animBg="1"/>
      <p:bldP spid="142" grpId="0"/>
      <p:bldP spid="5" grpId="0" animBg="1"/>
      <p:bldP spid="6" grpId="0" animBg="1"/>
      <p:bldP spid="8" grpId="0" animBg="1"/>
      <p:bldP spid="9" grpId="0" animBg="1"/>
      <p:bldP spid="10" grpId="0" animBg="1"/>
      <p:bldP spid="18" grpId="0"/>
      <p:bldP spid="62" grpId="0" animBg="1"/>
      <p:bldP spid="66" grpId="0" animBg="1"/>
      <p:bldP spid="79" grpId="0" animBg="1"/>
      <p:bldP spid="81" grpId="0" animBg="1"/>
      <p:bldP spid="83" grpId="0" animBg="1"/>
      <p:bldP spid="87" grpId="0" animBg="1"/>
      <p:bldP spid="99" grpId="0" animBg="1"/>
      <p:bldP spid="100" grpId="0" animBg="1"/>
      <p:bldP spid="101" grpId="0" animBg="1"/>
      <p:bldP spid="135" grpId="0"/>
      <p:bldP spid="136" grpId="0" animBg="1"/>
      <p:bldP spid="138" grpId="0" animBg="1"/>
      <p:bldP spid="143" grpId="0" animBg="1"/>
      <p:bldP spid="144" grpId="0" animBg="1"/>
      <p:bldP spid="1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MULTIPLE SPANNING TREE</a:t>
            </a:r>
          </a:p>
        </p:txBody>
      </p:sp>
      <p:sp>
        <p:nvSpPr>
          <p:cNvPr id="5" name="TextBox 4">
            <a:extLst>
              <a:ext uri="{FF2B5EF4-FFF2-40B4-BE49-F238E27FC236}">
                <a16:creationId xmlns:a16="http://schemas.microsoft.com/office/drawing/2014/main" id="{A6175A25-C112-C11E-21A1-2930161DE5CC}"/>
              </a:ext>
            </a:extLst>
          </p:cNvPr>
          <p:cNvSpPr txBox="1"/>
          <p:nvPr/>
        </p:nvSpPr>
        <p:spPr>
          <a:xfrm>
            <a:off x="381000" y="1600200"/>
            <a:ext cx="3962688" cy="430887"/>
          </a:xfrm>
          <a:prstGeom prst="rect">
            <a:avLst/>
          </a:prstGeom>
          <a:noFill/>
        </p:spPr>
        <p:txBody>
          <a:bodyPr wrap="none" rtlCol="0">
            <a:spAutoFit/>
          </a:bodyPr>
          <a:lstStyle/>
          <a:p>
            <a:pPr marL="285750" indent="-285750">
              <a:buFont typeface="Wingdings" panose="05000000000000000000" pitchFamily="2" charset="2"/>
              <a:buChar char="q"/>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T is a spanning sub tree of G if</a:t>
            </a:r>
          </a:p>
        </p:txBody>
      </p:sp>
      <p:sp>
        <p:nvSpPr>
          <p:cNvPr id="46" name="TextBox 45">
            <a:extLst>
              <a:ext uri="{FF2B5EF4-FFF2-40B4-BE49-F238E27FC236}">
                <a16:creationId xmlns:a16="http://schemas.microsoft.com/office/drawing/2014/main" id="{B18EE07A-F594-D032-E927-6A619F0115E0}"/>
              </a:ext>
            </a:extLst>
          </p:cNvPr>
          <p:cNvSpPr txBox="1"/>
          <p:nvPr/>
        </p:nvSpPr>
        <p:spPr>
          <a:xfrm>
            <a:off x="738499" y="2043157"/>
            <a:ext cx="2000612"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V(T) = V(G) </a:t>
            </a:r>
          </a:p>
        </p:txBody>
      </p:sp>
      <p:sp>
        <p:nvSpPr>
          <p:cNvPr id="47" name="TextBox 46">
            <a:extLst>
              <a:ext uri="{FF2B5EF4-FFF2-40B4-BE49-F238E27FC236}">
                <a16:creationId xmlns:a16="http://schemas.microsoft.com/office/drawing/2014/main" id="{06FEEDBD-87FC-5EFA-D7D4-30E69C7F5354}"/>
              </a:ext>
            </a:extLst>
          </p:cNvPr>
          <p:cNvSpPr txBox="1"/>
          <p:nvPr/>
        </p:nvSpPr>
        <p:spPr>
          <a:xfrm>
            <a:off x="3215355" y="2043157"/>
            <a:ext cx="1996059"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E(T)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Segoe UI Symbol" panose="020B0502040204020203" pitchFamily="34" charset="0"/>
                <a:cs typeface="Times New Roman" panose="02020603050405020304" pitchFamily="18" charset="0"/>
              </a:rPr>
              <a:t> E(G) </a:t>
            </a:r>
          </a:p>
        </p:txBody>
      </p:sp>
      <p:sp>
        <p:nvSpPr>
          <p:cNvPr id="48" name="Oval 47">
            <a:extLst>
              <a:ext uri="{FF2B5EF4-FFF2-40B4-BE49-F238E27FC236}">
                <a16:creationId xmlns:a16="http://schemas.microsoft.com/office/drawing/2014/main" id="{EDE5404B-F35F-64C6-A45E-2281C9A9A937}"/>
              </a:ext>
            </a:extLst>
          </p:cNvPr>
          <p:cNvSpPr/>
          <p:nvPr/>
        </p:nvSpPr>
        <p:spPr>
          <a:xfrm>
            <a:off x="983108" y="2749955"/>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9C21DA1-63F5-66B6-87B1-74D04C0B0D66}"/>
              </a:ext>
            </a:extLst>
          </p:cNvPr>
          <p:cNvSpPr/>
          <p:nvPr/>
        </p:nvSpPr>
        <p:spPr>
          <a:xfrm>
            <a:off x="43486"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3A5E397-3D6E-FDE1-3038-4D6D88CCEF3D}"/>
              </a:ext>
            </a:extLst>
          </p:cNvPr>
          <p:cNvSpPr/>
          <p:nvPr/>
        </p:nvSpPr>
        <p:spPr>
          <a:xfrm>
            <a:off x="983107" y="437935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0612933-C70B-E922-F331-5C8AC7C984C0}"/>
              </a:ext>
            </a:extLst>
          </p:cNvPr>
          <p:cNvSpPr/>
          <p:nvPr/>
        </p:nvSpPr>
        <p:spPr>
          <a:xfrm>
            <a:off x="1922137"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FF790101-76DB-750A-A2F0-3AB37955ED60}"/>
              </a:ext>
            </a:extLst>
          </p:cNvPr>
          <p:cNvCxnSpPr>
            <a:stCxn id="48" idx="2"/>
            <a:endCxn id="49" idx="0"/>
          </p:cNvCxnSpPr>
          <p:nvPr/>
        </p:nvCxnSpPr>
        <p:spPr>
          <a:xfrm flipH="1">
            <a:off x="342589" y="3049058"/>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3C5857-778B-CB4C-9CAF-3A13BFCCA9F7}"/>
              </a:ext>
            </a:extLst>
          </p:cNvPr>
          <p:cNvCxnSpPr>
            <a:stCxn id="49" idx="4"/>
            <a:endCxn id="50" idx="2"/>
          </p:cNvCxnSpPr>
          <p:nvPr/>
        </p:nvCxnSpPr>
        <p:spPr>
          <a:xfrm>
            <a:off x="342589" y="4218407"/>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C768C0-26B0-F05E-9D98-6DA81022CCC2}"/>
              </a:ext>
            </a:extLst>
          </p:cNvPr>
          <p:cNvCxnSpPr>
            <a:stCxn id="50" idx="6"/>
            <a:endCxn id="51" idx="4"/>
          </p:cNvCxnSpPr>
          <p:nvPr/>
        </p:nvCxnSpPr>
        <p:spPr>
          <a:xfrm flipV="1">
            <a:off x="1581312" y="4218407"/>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EFF95B-B5C7-1FDA-1CAB-264A83B084CA}"/>
              </a:ext>
            </a:extLst>
          </p:cNvPr>
          <p:cNvCxnSpPr>
            <a:stCxn id="51" idx="0"/>
            <a:endCxn id="48" idx="6"/>
          </p:cNvCxnSpPr>
          <p:nvPr/>
        </p:nvCxnSpPr>
        <p:spPr>
          <a:xfrm flipH="1" flipV="1">
            <a:off x="1581313" y="3049058"/>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292D1F7-97D5-E71A-2F58-3B3F5C47672F}"/>
              </a:ext>
            </a:extLst>
          </p:cNvPr>
          <p:cNvCxnSpPr>
            <a:stCxn id="49" idx="6"/>
            <a:endCxn id="51" idx="2"/>
          </p:cNvCxnSpPr>
          <p:nvPr/>
        </p:nvCxnSpPr>
        <p:spPr>
          <a:xfrm>
            <a:off x="641691" y="3919305"/>
            <a:ext cx="12804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D35CE23-56CF-CBA7-F811-A5A8D2DE26D9}"/>
              </a:ext>
            </a:extLst>
          </p:cNvPr>
          <p:cNvCxnSpPr>
            <a:stCxn id="48" idx="4"/>
            <a:endCxn id="50" idx="0"/>
          </p:cNvCxnSpPr>
          <p:nvPr/>
        </p:nvCxnSpPr>
        <p:spPr>
          <a:xfrm flipH="1">
            <a:off x="1282210" y="3348160"/>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7D00131-911C-D32A-A66E-75D37D099B3D}"/>
              </a:ext>
            </a:extLst>
          </p:cNvPr>
          <p:cNvSpPr txBox="1"/>
          <p:nvPr/>
        </p:nvSpPr>
        <p:spPr>
          <a:xfrm>
            <a:off x="1116466" y="2864391"/>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59" name="TextBox 58">
            <a:extLst>
              <a:ext uri="{FF2B5EF4-FFF2-40B4-BE49-F238E27FC236}">
                <a16:creationId xmlns:a16="http://schemas.microsoft.com/office/drawing/2014/main" id="{626B5809-8600-140B-7433-E427E99D8483}"/>
              </a:ext>
            </a:extLst>
          </p:cNvPr>
          <p:cNvSpPr txBox="1"/>
          <p:nvPr/>
        </p:nvSpPr>
        <p:spPr>
          <a:xfrm>
            <a:off x="174424" y="3734638"/>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60" name="TextBox 59">
            <a:extLst>
              <a:ext uri="{FF2B5EF4-FFF2-40B4-BE49-F238E27FC236}">
                <a16:creationId xmlns:a16="http://schemas.microsoft.com/office/drawing/2014/main" id="{4D638DBE-CBFF-8CF4-D38C-8D05BB3FA24D}"/>
              </a:ext>
            </a:extLst>
          </p:cNvPr>
          <p:cNvSpPr txBox="1"/>
          <p:nvPr/>
        </p:nvSpPr>
        <p:spPr>
          <a:xfrm>
            <a:off x="1123056" y="4493789"/>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61" name="TextBox 60">
            <a:extLst>
              <a:ext uri="{FF2B5EF4-FFF2-40B4-BE49-F238E27FC236}">
                <a16:creationId xmlns:a16="http://schemas.microsoft.com/office/drawing/2014/main" id="{6BC64A0D-DCEF-80C5-2392-8669328282FC}"/>
              </a:ext>
            </a:extLst>
          </p:cNvPr>
          <p:cNvSpPr txBox="1"/>
          <p:nvPr/>
        </p:nvSpPr>
        <p:spPr>
          <a:xfrm>
            <a:off x="2057572" y="3747457"/>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62" name="Oval 61">
            <a:extLst>
              <a:ext uri="{FF2B5EF4-FFF2-40B4-BE49-F238E27FC236}">
                <a16:creationId xmlns:a16="http://schemas.microsoft.com/office/drawing/2014/main" id="{204DFAB6-219E-7672-83A7-B1A8B137E67C}"/>
              </a:ext>
            </a:extLst>
          </p:cNvPr>
          <p:cNvSpPr/>
          <p:nvPr/>
        </p:nvSpPr>
        <p:spPr>
          <a:xfrm>
            <a:off x="3514284" y="2749955"/>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86B854D-2117-E888-E064-40C9B0E1B44E}"/>
              </a:ext>
            </a:extLst>
          </p:cNvPr>
          <p:cNvSpPr/>
          <p:nvPr/>
        </p:nvSpPr>
        <p:spPr>
          <a:xfrm>
            <a:off x="2574662"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9B205F8-AC57-3F6C-05E5-815391BAFB41}"/>
              </a:ext>
            </a:extLst>
          </p:cNvPr>
          <p:cNvSpPr/>
          <p:nvPr/>
        </p:nvSpPr>
        <p:spPr>
          <a:xfrm>
            <a:off x="3514283" y="437935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CF2EF9D-9FBE-CE26-A29D-84AF78C6AB71}"/>
              </a:ext>
            </a:extLst>
          </p:cNvPr>
          <p:cNvSpPr/>
          <p:nvPr/>
        </p:nvSpPr>
        <p:spPr>
          <a:xfrm>
            <a:off x="4453313" y="362020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2EA6ADA1-69CF-1429-CC92-3E2936CB493B}"/>
              </a:ext>
            </a:extLst>
          </p:cNvPr>
          <p:cNvCxnSpPr>
            <a:stCxn id="62" idx="2"/>
            <a:endCxn id="63" idx="0"/>
          </p:cNvCxnSpPr>
          <p:nvPr/>
        </p:nvCxnSpPr>
        <p:spPr>
          <a:xfrm flipH="1">
            <a:off x="2873765" y="3049058"/>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96992C8-E8AD-FB5A-14C5-3EDB0CCA9D34}"/>
              </a:ext>
            </a:extLst>
          </p:cNvPr>
          <p:cNvCxnSpPr>
            <a:stCxn id="63" idx="4"/>
            <a:endCxn id="64" idx="2"/>
          </p:cNvCxnSpPr>
          <p:nvPr/>
        </p:nvCxnSpPr>
        <p:spPr>
          <a:xfrm>
            <a:off x="2873765" y="4218407"/>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2A0838D-121E-195A-B5A0-2D70C67A7479}"/>
              </a:ext>
            </a:extLst>
          </p:cNvPr>
          <p:cNvCxnSpPr>
            <a:stCxn id="64" idx="6"/>
            <a:endCxn id="65" idx="4"/>
          </p:cNvCxnSpPr>
          <p:nvPr/>
        </p:nvCxnSpPr>
        <p:spPr>
          <a:xfrm flipV="1">
            <a:off x="4112488" y="4218407"/>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3B3C9F-BFFB-9290-E8FC-7BD5D444A9A1}"/>
              </a:ext>
            </a:extLst>
          </p:cNvPr>
          <p:cNvCxnSpPr>
            <a:stCxn id="65" idx="0"/>
            <a:endCxn id="62" idx="6"/>
          </p:cNvCxnSpPr>
          <p:nvPr/>
        </p:nvCxnSpPr>
        <p:spPr>
          <a:xfrm flipH="1" flipV="1">
            <a:off x="4112489" y="3049058"/>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DE73B8B-4A70-0389-FE23-B4849D1150DB}"/>
              </a:ext>
            </a:extLst>
          </p:cNvPr>
          <p:cNvSpPr txBox="1"/>
          <p:nvPr/>
        </p:nvSpPr>
        <p:spPr>
          <a:xfrm>
            <a:off x="3647642" y="2864391"/>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71" name="TextBox 70">
            <a:extLst>
              <a:ext uri="{FF2B5EF4-FFF2-40B4-BE49-F238E27FC236}">
                <a16:creationId xmlns:a16="http://schemas.microsoft.com/office/drawing/2014/main" id="{22096D95-AED5-88A6-861E-AFF79F5A4522}"/>
              </a:ext>
            </a:extLst>
          </p:cNvPr>
          <p:cNvSpPr txBox="1"/>
          <p:nvPr/>
        </p:nvSpPr>
        <p:spPr>
          <a:xfrm>
            <a:off x="2705600" y="3734638"/>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72" name="TextBox 71">
            <a:extLst>
              <a:ext uri="{FF2B5EF4-FFF2-40B4-BE49-F238E27FC236}">
                <a16:creationId xmlns:a16="http://schemas.microsoft.com/office/drawing/2014/main" id="{24E19F72-F818-A7FC-EE2B-6905F65EA3E2}"/>
              </a:ext>
            </a:extLst>
          </p:cNvPr>
          <p:cNvSpPr txBox="1"/>
          <p:nvPr/>
        </p:nvSpPr>
        <p:spPr>
          <a:xfrm>
            <a:off x="3654232" y="4493789"/>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73" name="TextBox 72">
            <a:extLst>
              <a:ext uri="{FF2B5EF4-FFF2-40B4-BE49-F238E27FC236}">
                <a16:creationId xmlns:a16="http://schemas.microsoft.com/office/drawing/2014/main" id="{24C50FF0-B120-506C-0641-CC28409A0F30}"/>
              </a:ext>
            </a:extLst>
          </p:cNvPr>
          <p:cNvSpPr txBox="1"/>
          <p:nvPr/>
        </p:nvSpPr>
        <p:spPr>
          <a:xfrm>
            <a:off x="4588748" y="3747457"/>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74" name="Oval 73">
            <a:extLst>
              <a:ext uri="{FF2B5EF4-FFF2-40B4-BE49-F238E27FC236}">
                <a16:creationId xmlns:a16="http://schemas.microsoft.com/office/drawing/2014/main" id="{AC9F723A-4EAB-EF65-4427-1162028C092A}"/>
              </a:ext>
            </a:extLst>
          </p:cNvPr>
          <p:cNvSpPr/>
          <p:nvPr/>
        </p:nvSpPr>
        <p:spPr>
          <a:xfrm>
            <a:off x="6080611" y="2726056"/>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88ABC4F-D569-56EA-C557-B583F2B9CB18}"/>
              </a:ext>
            </a:extLst>
          </p:cNvPr>
          <p:cNvSpPr/>
          <p:nvPr/>
        </p:nvSpPr>
        <p:spPr>
          <a:xfrm>
            <a:off x="5140989" y="359630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6E2BB46-FC93-64C2-F986-ECA3BD3100C9}"/>
              </a:ext>
            </a:extLst>
          </p:cNvPr>
          <p:cNvSpPr/>
          <p:nvPr/>
        </p:nvSpPr>
        <p:spPr>
          <a:xfrm>
            <a:off x="6080610" y="4355454"/>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EC2AB84-87CA-A701-755A-325C72F87775}"/>
              </a:ext>
            </a:extLst>
          </p:cNvPr>
          <p:cNvCxnSpPr>
            <a:stCxn id="74" idx="2"/>
            <a:endCxn id="75" idx="0"/>
          </p:cNvCxnSpPr>
          <p:nvPr/>
        </p:nvCxnSpPr>
        <p:spPr>
          <a:xfrm flipH="1">
            <a:off x="5440092" y="3025159"/>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83EBE6-8676-8415-2A10-10C78D1D9C12}"/>
              </a:ext>
            </a:extLst>
          </p:cNvPr>
          <p:cNvCxnSpPr>
            <a:stCxn id="75" idx="4"/>
            <a:endCxn id="76" idx="2"/>
          </p:cNvCxnSpPr>
          <p:nvPr/>
        </p:nvCxnSpPr>
        <p:spPr>
          <a:xfrm>
            <a:off x="5440092" y="4194508"/>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86AFBF-DF06-6D5B-B9F6-FFAA43885DF3}"/>
              </a:ext>
            </a:extLst>
          </p:cNvPr>
          <p:cNvCxnSpPr>
            <a:stCxn id="74" idx="4"/>
            <a:endCxn id="76" idx="0"/>
          </p:cNvCxnSpPr>
          <p:nvPr/>
        </p:nvCxnSpPr>
        <p:spPr>
          <a:xfrm flipH="1">
            <a:off x="6379713" y="3324261"/>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956B96B-60B7-A72C-301C-75D74E962E29}"/>
              </a:ext>
            </a:extLst>
          </p:cNvPr>
          <p:cNvSpPr txBox="1"/>
          <p:nvPr/>
        </p:nvSpPr>
        <p:spPr>
          <a:xfrm>
            <a:off x="6213969" y="2840492"/>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81" name="TextBox 80">
            <a:extLst>
              <a:ext uri="{FF2B5EF4-FFF2-40B4-BE49-F238E27FC236}">
                <a16:creationId xmlns:a16="http://schemas.microsoft.com/office/drawing/2014/main" id="{8759B003-144C-B718-CE5E-A6E7BE032D9C}"/>
              </a:ext>
            </a:extLst>
          </p:cNvPr>
          <p:cNvSpPr txBox="1"/>
          <p:nvPr/>
        </p:nvSpPr>
        <p:spPr>
          <a:xfrm>
            <a:off x="5271927" y="3710739"/>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82" name="TextBox 81">
            <a:extLst>
              <a:ext uri="{FF2B5EF4-FFF2-40B4-BE49-F238E27FC236}">
                <a16:creationId xmlns:a16="http://schemas.microsoft.com/office/drawing/2014/main" id="{6BD42CF6-3DB8-9FD7-5B93-6631EC914FC9}"/>
              </a:ext>
            </a:extLst>
          </p:cNvPr>
          <p:cNvSpPr txBox="1"/>
          <p:nvPr/>
        </p:nvSpPr>
        <p:spPr>
          <a:xfrm>
            <a:off x="6220559" y="4469890"/>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83" name="TextBox 82">
            <a:extLst>
              <a:ext uri="{FF2B5EF4-FFF2-40B4-BE49-F238E27FC236}">
                <a16:creationId xmlns:a16="http://schemas.microsoft.com/office/drawing/2014/main" id="{3DBD4410-8796-0FFC-A80C-ADF05BA6C647}"/>
              </a:ext>
            </a:extLst>
          </p:cNvPr>
          <p:cNvSpPr txBox="1"/>
          <p:nvPr/>
        </p:nvSpPr>
        <p:spPr>
          <a:xfrm>
            <a:off x="395809" y="2695651"/>
            <a:ext cx="441146"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G:</a:t>
            </a:r>
          </a:p>
        </p:txBody>
      </p:sp>
      <p:sp>
        <p:nvSpPr>
          <p:cNvPr id="84" name="TextBox 83">
            <a:extLst>
              <a:ext uri="{FF2B5EF4-FFF2-40B4-BE49-F238E27FC236}">
                <a16:creationId xmlns:a16="http://schemas.microsoft.com/office/drawing/2014/main" id="{FF6895E1-BB4F-796C-AB23-7946076729EB}"/>
              </a:ext>
            </a:extLst>
          </p:cNvPr>
          <p:cNvSpPr txBox="1"/>
          <p:nvPr/>
        </p:nvSpPr>
        <p:spPr>
          <a:xfrm>
            <a:off x="2678890" y="2766332"/>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T1:</a:t>
            </a:r>
          </a:p>
        </p:txBody>
      </p:sp>
      <p:sp>
        <p:nvSpPr>
          <p:cNvPr id="85" name="TextBox 84">
            <a:extLst>
              <a:ext uri="{FF2B5EF4-FFF2-40B4-BE49-F238E27FC236}">
                <a16:creationId xmlns:a16="http://schemas.microsoft.com/office/drawing/2014/main" id="{4508E67F-C53B-E1E3-C887-BB225BBD5EC6}"/>
              </a:ext>
            </a:extLst>
          </p:cNvPr>
          <p:cNvSpPr txBox="1"/>
          <p:nvPr/>
        </p:nvSpPr>
        <p:spPr>
          <a:xfrm>
            <a:off x="5408160" y="2747118"/>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T2:</a:t>
            </a:r>
          </a:p>
        </p:txBody>
      </p:sp>
      <p:sp>
        <p:nvSpPr>
          <p:cNvPr id="86" name="TextBox 85">
            <a:extLst>
              <a:ext uri="{FF2B5EF4-FFF2-40B4-BE49-F238E27FC236}">
                <a16:creationId xmlns:a16="http://schemas.microsoft.com/office/drawing/2014/main" id="{59CB4207-A96F-EF2D-7CFE-AB3FA8678391}"/>
              </a:ext>
            </a:extLst>
          </p:cNvPr>
          <p:cNvSpPr txBox="1"/>
          <p:nvPr/>
        </p:nvSpPr>
        <p:spPr>
          <a:xfrm>
            <a:off x="402824" y="5245480"/>
            <a:ext cx="4105035" cy="430887"/>
          </a:xfrm>
          <a:prstGeom prst="rect">
            <a:avLst/>
          </a:prstGeom>
          <a:noFill/>
        </p:spPr>
        <p:txBody>
          <a:bodyPr wrap="none" rtlCol="0">
            <a:spAutoFit/>
          </a:bodyPr>
          <a:lstStyle/>
          <a:p>
            <a:r>
              <a:rPr lang="en-US" sz="2200" dirty="0">
                <a:latin typeface="Times New Roman" panose="02020603050405020304" pitchFamily="18" charset="0"/>
                <a:ea typeface="Segoe UI Symbol" panose="020B0502040204020203" pitchFamily="34" charset="0"/>
                <a:cs typeface="Times New Roman" panose="02020603050405020304" pitchFamily="18" charset="0"/>
              </a:rPr>
              <a:t>T3 is the only Spanning Tree of G </a:t>
            </a:r>
          </a:p>
        </p:txBody>
      </p:sp>
      <p:sp>
        <p:nvSpPr>
          <p:cNvPr id="87" name="TextBox 86">
            <a:extLst>
              <a:ext uri="{FF2B5EF4-FFF2-40B4-BE49-F238E27FC236}">
                <a16:creationId xmlns:a16="http://schemas.microsoft.com/office/drawing/2014/main" id="{85F0CBA9-AB8E-8CE9-20C1-A137DF843528}"/>
              </a:ext>
            </a:extLst>
          </p:cNvPr>
          <p:cNvSpPr txBox="1"/>
          <p:nvPr/>
        </p:nvSpPr>
        <p:spPr>
          <a:xfrm>
            <a:off x="5617592" y="2041052"/>
            <a:ext cx="1659172" cy="430887"/>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T is a tree </a:t>
            </a:r>
          </a:p>
        </p:txBody>
      </p:sp>
      <p:sp>
        <p:nvSpPr>
          <p:cNvPr id="88" name="Oval 87">
            <a:extLst>
              <a:ext uri="{FF2B5EF4-FFF2-40B4-BE49-F238E27FC236}">
                <a16:creationId xmlns:a16="http://schemas.microsoft.com/office/drawing/2014/main" id="{A1B086A1-E8BA-3E87-50BD-60ACAF82657B}"/>
              </a:ext>
            </a:extLst>
          </p:cNvPr>
          <p:cNvSpPr/>
          <p:nvPr/>
        </p:nvSpPr>
        <p:spPr>
          <a:xfrm>
            <a:off x="7524033" y="275809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80EDEBA-5899-7658-487E-1F4AFAAED5E6}"/>
              </a:ext>
            </a:extLst>
          </p:cNvPr>
          <p:cNvSpPr/>
          <p:nvPr/>
        </p:nvSpPr>
        <p:spPr>
          <a:xfrm>
            <a:off x="6584411" y="36283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0A54BF2-5A40-1D6E-EA4E-9ABCF90EBFA6}"/>
              </a:ext>
            </a:extLst>
          </p:cNvPr>
          <p:cNvSpPr/>
          <p:nvPr/>
        </p:nvSpPr>
        <p:spPr>
          <a:xfrm>
            <a:off x="7524032" y="438748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E152D78C-98B7-F0F2-A63E-3D9A7F068751}"/>
              </a:ext>
            </a:extLst>
          </p:cNvPr>
          <p:cNvSpPr/>
          <p:nvPr/>
        </p:nvSpPr>
        <p:spPr>
          <a:xfrm>
            <a:off x="8463062" y="36283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3A3FA329-0461-14B4-ECA9-1F364B5FFC61}"/>
              </a:ext>
            </a:extLst>
          </p:cNvPr>
          <p:cNvCxnSpPr>
            <a:stCxn id="89" idx="4"/>
            <a:endCxn id="90" idx="2"/>
          </p:cNvCxnSpPr>
          <p:nvPr/>
        </p:nvCxnSpPr>
        <p:spPr>
          <a:xfrm>
            <a:off x="6883514" y="422654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7C82E7E-F72F-8360-D1D4-23D5CF5F8847}"/>
              </a:ext>
            </a:extLst>
          </p:cNvPr>
          <p:cNvCxnSpPr>
            <a:stCxn id="90" idx="6"/>
            <a:endCxn id="91" idx="4"/>
          </p:cNvCxnSpPr>
          <p:nvPr/>
        </p:nvCxnSpPr>
        <p:spPr>
          <a:xfrm flipV="1">
            <a:off x="8122237" y="4226543"/>
            <a:ext cx="63992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040B346-5647-2CEF-BB3C-1763ED8BC526}"/>
              </a:ext>
            </a:extLst>
          </p:cNvPr>
          <p:cNvCxnSpPr>
            <a:stCxn id="91" idx="0"/>
            <a:endCxn id="88" idx="6"/>
          </p:cNvCxnSpPr>
          <p:nvPr/>
        </p:nvCxnSpPr>
        <p:spPr>
          <a:xfrm flipH="1" flipV="1">
            <a:off x="8122238" y="3057194"/>
            <a:ext cx="639927"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86584E-0B2E-C1CE-7E00-EF055ADD54AA}"/>
              </a:ext>
            </a:extLst>
          </p:cNvPr>
          <p:cNvSpPr txBox="1"/>
          <p:nvPr/>
        </p:nvSpPr>
        <p:spPr>
          <a:xfrm>
            <a:off x="7657391" y="287252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96" name="TextBox 95">
            <a:extLst>
              <a:ext uri="{FF2B5EF4-FFF2-40B4-BE49-F238E27FC236}">
                <a16:creationId xmlns:a16="http://schemas.microsoft.com/office/drawing/2014/main" id="{335E88FE-1799-AC6F-8233-9E6D047B85F2}"/>
              </a:ext>
            </a:extLst>
          </p:cNvPr>
          <p:cNvSpPr txBox="1"/>
          <p:nvPr/>
        </p:nvSpPr>
        <p:spPr>
          <a:xfrm>
            <a:off x="6715349" y="374277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97" name="TextBox 96">
            <a:extLst>
              <a:ext uri="{FF2B5EF4-FFF2-40B4-BE49-F238E27FC236}">
                <a16:creationId xmlns:a16="http://schemas.microsoft.com/office/drawing/2014/main" id="{93679FA2-0527-50F5-C8A0-AC7D4B1392FB}"/>
              </a:ext>
            </a:extLst>
          </p:cNvPr>
          <p:cNvSpPr txBox="1"/>
          <p:nvPr/>
        </p:nvSpPr>
        <p:spPr>
          <a:xfrm>
            <a:off x="7663981" y="450192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98" name="TextBox 97">
            <a:extLst>
              <a:ext uri="{FF2B5EF4-FFF2-40B4-BE49-F238E27FC236}">
                <a16:creationId xmlns:a16="http://schemas.microsoft.com/office/drawing/2014/main" id="{5C35D8FB-3884-2F93-6688-DF242797F4A9}"/>
              </a:ext>
            </a:extLst>
          </p:cNvPr>
          <p:cNvSpPr txBox="1"/>
          <p:nvPr/>
        </p:nvSpPr>
        <p:spPr>
          <a:xfrm>
            <a:off x="8598497" y="3755593"/>
            <a:ext cx="34657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D</a:t>
            </a:r>
          </a:p>
        </p:txBody>
      </p:sp>
      <p:sp>
        <p:nvSpPr>
          <p:cNvPr id="99" name="TextBox 98">
            <a:extLst>
              <a:ext uri="{FF2B5EF4-FFF2-40B4-BE49-F238E27FC236}">
                <a16:creationId xmlns:a16="http://schemas.microsoft.com/office/drawing/2014/main" id="{A4B5B72B-6A8D-7449-509D-698B8C96DFD2}"/>
              </a:ext>
            </a:extLst>
          </p:cNvPr>
          <p:cNvSpPr txBox="1"/>
          <p:nvPr/>
        </p:nvSpPr>
        <p:spPr>
          <a:xfrm>
            <a:off x="6925828" y="2775238"/>
            <a:ext cx="530915" cy="369332"/>
          </a:xfrm>
          <a:prstGeom prst="rect">
            <a:avLst/>
          </a:prstGeom>
          <a:noFill/>
        </p:spPr>
        <p:txBody>
          <a:bodyPr wrap="none" rtlCol="0">
            <a:spAutoFit/>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T3:</a:t>
            </a:r>
          </a:p>
        </p:txBody>
      </p:sp>
    </p:spTree>
    <p:extLst>
      <p:ext uri="{BB962C8B-B14F-4D97-AF65-F5344CB8AC3E}">
        <p14:creationId xmlns:p14="http://schemas.microsoft.com/office/powerpoint/2010/main" val="208418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WEIGHTED SPANNING TREE</a:t>
            </a:r>
          </a:p>
        </p:txBody>
      </p:sp>
      <p:sp>
        <p:nvSpPr>
          <p:cNvPr id="3" name="TextBox 2">
            <a:extLst>
              <a:ext uri="{FF2B5EF4-FFF2-40B4-BE49-F238E27FC236}">
                <a16:creationId xmlns:a16="http://schemas.microsoft.com/office/drawing/2014/main" id="{9E408381-DA91-06A0-E9E6-E39A78A3A176}"/>
              </a:ext>
            </a:extLst>
          </p:cNvPr>
          <p:cNvSpPr txBox="1"/>
          <p:nvPr/>
        </p:nvSpPr>
        <p:spPr>
          <a:xfrm>
            <a:off x="425061" y="1660220"/>
            <a:ext cx="2682145" cy="430887"/>
          </a:xfrm>
          <a:prstGeom prst="rect">
            <a:avLst/>
          </a:prstGeom>
          <a:noFill/>
        </p:spPr>
        <p:txBody>
          <a:bodyPr wrap="none" rtlCol="0">
            <a:spAutoFit/>
          </a:bodyPr>
          <a:lstStyle/>
          <a:p>
            <a:pPr marL="285750" indent="-285750">
              <a:buFont typeface="Wingdings" panose="05000000000000000000" pitchFamily="2" charset="2"/>
              <a:buChar char="q"/>
            </a:pPr>
            <a:r>
              <a:rPr lang="en-US" sz="2200" dirty="0">
                <a:latin typeface="Times New Roman" panose="02020603050405020304" pitchFamily="18" charset="0"/>
                <a:ea typeface="Segoe UI Symbol" panose="020B0502040204020203" pitchFamily="34" charset="0"/>
                <a:cs typeface="Times New Roman" panose="02020603050405020304" pitchFamily="18" charset="0"/>
              </a:rPr>
              <a:t>Edges are weighted</a:t>
            </a:r>
          </a:p>
        </p:txBody>
      </p:sp>
      <p:sp>
        <p:nvSpPr>
          <p:cNvPr id="4" name="Oval 3">
            <a:extLst>
              <a:ext uri="{FF2B5EF4-FFF2-40B4-BE49-F238E27FC236}">
                <a16:creationId xmlns:a16="http://schemas.microsoft.com/office/drawing/2014/main" id="{D6DBFA00-02BF-C2F9-8F2D-DE5E0A5E9461}"/>
              </a:ext>
            </a:extLst>
          </p:cNvPr>
          <p:cNvSpPr/>
          <p:nvPr/>
        </p:nvSpPr>
        <p:spPr>
          <a:xfrm>
            <a:off x="1340703" y="255875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D774E48-09E9-2D94-69A2-B1BFE974C404}"/>
              </a:ext>
            </a:extLst>
          </p:cNvPr>
          <p:cNvSpPr/>
          <p:nvPr/>
        </p:nvSpPr>
        <p:spPr>
          <a:xfrm>
            <a:off x="401081" y="3429000"/>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BCF5E6-21AA-F185-A677-026EAC216C9D}"/>
              </a:ext>
            </a:extLst>
          </p:cNvPr>
          <p:cNvSpPr/>
          <p:nvPr/>
        </p:nvSpPr>
        <p:spPr>
          <a:xfrm>
            <a:off x="1340702" y="418815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F486B1-7910-50E3-11E2-83607367FF2D}"/>
              </a:ext>
            </a:extLst>
          </p:cNvPr>
          <p:cNvCxnSpPr>
            <a:stCxn id="4" idx="2"/>
            <a:endCxn id="6" idx="0"/>
          </p:cNvCxnSpPr>
          <p:nvPr/>
        </p:nvCxnSpPr>
        <p:spPr>
          <a:xfrm flipH="1">
            <a:off x="700184" y="2857856"/>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5CECEDE-78D1-F524-E523-1D989DE14147}"/>
              </a:ext>
            </a:extLst>
          </p:cNvPr>
          <p:cNvCxnSpPr>
            <a:stCxn id="6" idx="4"/>
            <a:endCxn id="7" idx="2"/>
          </p:cNvCxnSpPr>
          <p:nvPr/>
        </p:nvCxnSpPr>
        <p:spPr>
          <a:xfrm>
            <a:off x="700184" y="4027205"/>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9214C0-63B5-326D-B58E-4B7302442EA6}"/>
              </a:ext>
            </a:extLst>
          </p:cNvPr>
          <p:cNvSpPr txBox="1"/>
          <p:nvPr/>
        </p:nvSpPr>
        <p:spPr>
          <a:xfrm>
            <a:off x="1474061" y="2673189"/>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11" name="TextBox 10">
            <a:extLst>
              <a:ext uri="{FF2B5EF4-FFF2-40B4-BE49-F238E27FC236}">
                <a16:creationId xmlns:a16="http://schemas.microsoft.com/office/drawing/2014/main" id="{74BA8549-90ED-8CE0-4544-00AADD093A27}"/>
              </a:ext>
            </a:extLst>
          </p:cNvPr>
          <p:cNvSpPr txBox="1"/>
          <p:nvPr/>
        </p:nvSpPr>
        <p:spPr>
          <a:xfrm>
            <a:off x="532019" y="3543436"/>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12" name="TextBox 11">
            <a:extLst>
              <a:ext uri="{FF2B5EF4-FFF2-40B4-BE49-F238E27FC236}">
                <a16:creationId xmlns:a16="http://schemas.microsoft.com/office/drawing/2014/main" id="{F0AD2E85-1AD1-587D-836C-4B8BB842180A}"/>
              </a:ext>
            </a:extLst>
          </p:cNvPr>
          <p:cNvSpPr txBox="1"/>
          <p:nvPr/>
        </p:nvSpPr>
        <p:spPr>
          <a:xfrm>
            <a:off x="1480651" y="4302587"/>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13" name="TextBox 12">
            <a:extLst>
              <a:ext uri="{FF2B5EF4-FFF2-40B4-BE49-F238E27FC236}">
                <a16:creationId xmlns:a16="http://schemas.microsoft.com/office/drawing/2014/main" id="{F518D4F1-1349-D004-5D76-D29B43B8D009}"/>
              </a:ext>
            </a:extLst>
          </p:cNvPr>
          <p:cNvSpPr txBox="1"/>
          <p:nvPr/>
        </p:nvSpPr>
        <p:spPr>
          <a:xfrm>
            <a:off x="291408" y="2387199"/>
            <a:ext cx="393056"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G:</a:t>
            </a:r>
          </a:p>
        </p:txBody>
      </p:sp>
      <p:cxnSp>
        <p:nvCxnSpPr>
          <p:cNvPr id="14" name="Straight Connector 13">
            <a:extLst>
              <a:ext uri="{FF2B5EF4-FFF2-40B4-BE49-F238E27FC236}">
                <a16:creationId xmlns:a16="http://schemas.microsoft.com/office/drawing/2014/main" id="{A503E352-1B66-4DFB-2A5C-3EDA9C44F657}"/>
              </a:ext>
            </a:extLst>
          </p:cNvPr>
          <p:cNvCxnSpPr>
            <a:stCxn id="4" idx="4"/>
            <a:endCxn id="7" idx="0"/>
          </p:cNvCxnSpPr>
          <p:nvPr/>
        </p:nvCxnSpPr>
        <p:spPr>
          <a:xfrm flipH="1">
            <a:off x="1639805" y="3156958"/>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29C89AF-74AE-00B3-1B7D-1FC6233B6660}"/>
              </a:ext>
            </a:extLst>
          </p:cNvPr>
          <p:cNvSpPr/>
          <p:nvPr/>
        </p:nvSpPr>
        <p:spPr>
          <a:xfrm>
            <a:off x="3454513" y="259999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5569C0-E81A-8ADE-51D7-A62FBC601A6C}"/>
              </a:ext>
            </a:extLst>
          </p:cNvPr>
          <p:cNvSpPr/>
          <p:nvPr/>
        </p:nvSpPr>
        <p:spPr>
          <a:xfrm>
            <a:off x="2514891" y="34702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8DEF3-8E28-8E36-5B6E-66ED374E0589}"/>
              </a:ext>
            </a:extLst>
          </p:cNvPr>
          <p:cNvSpPr/>
          <p:nvPr/>
        </p:nvSpPr>
        <p:spPr>
          <a:xfrm>
            <a:off x="3454512" y="422938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2ECDC54-2060-B5C0-D890-DE248865BEC3}"/>
              </a:ext>
            </a:extLst>
          </p:cNvPr>
          <p:cNvCxnSpPr>
            <a:stCxn id="15" idx="2"/>
            <a:endCxn id="16" idx="0"/>
          </p:cNvCxnSpPr>
          <p:nvPr/>
        </p:nvCxnSpPr>
        <p:spPr>
          <a:xfrm flipH="1">
            <a:off x="2813994" y="2899094"/>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972F1-4697-FDC6-AB51-B7CF64E657FF}"/>
              </a:ext>
            </a:extLst>
          </p:cNvPr>
          <p:cNvCxnSpPr>
            <a:stCxn id="16" idx="4"/>
            <a:endCxn id="17" idx="2"/>
          </p:cNvCxnSpPr>
          <p:nvPr/>
        </p:nvCxnSpPr>
        <p:spPr>
          <a:xfrm>
            <a:off x="2813994" y="406844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C73231-A614-5F25-32E3-9E6B0D1AA517}"/>
              </a:ext>
            </a:extLst>
          </p:cNvPr>
          <p:cNvSpPr txBox="1"/>
          <p:nvPr/>
        </p:nvSpPr>
        <p:spPr>
          <a:xfrm>
            <a:off x="3587871" y="271442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21" name="TextBox 20">
            <a:extLst>
              <a:ext uri="{FF2B5EF4-FFF2-40B4-BE49-F238E27FC236}">
                <a16:creationId xmlns:a16="http://schemas.microsoft.com/office/drawing/2014/main" id="{92A603F3-0FD8-D9EB-4BC7-5B220A1D5D61}"/>
              </a:ext>
            </a:extLst>
          </p:cNvPr>
          <p:cNvSpPr txBox="1"/>
          <p:nvPr/>
        </p:nvSpPr>
        <p:spPr>
          <a:xfrm>
            <a:off x="2645829" y="358467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22" name="TextBox 21">
            <a:extLst>
              <a:ext uri="{FF2B5EF4-FFF2-40B4-BE49-F238E27FC236}">
                <a16:creationId xmlns:a16="http://schemas.microsoft.com/office/drawing/2014/main" id="{B7855257-5619-9F8C-DED3-3D9FDBA34A52}"/>
              </a:ext>
            </a:extLst>
          </p:cNvPr>
          <p:cNvSpPr txBox="1"/>
          <p:nvPr/>
        </p:nvSpPr>
        <p:spPr>
          <a:xfrm>
            <a:off x="3594461" y="434382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23" name="TextBox 22">
            <a:extLst>
              <a:ext uri="{FF2B5EF4-FFF2-40B4-BE49-F238E27FC236}">
                <a16:creationId xmlns:a16="http://schemas.microsoft.com/office/drawing/2014/main" id="{E6A8B8E3-2365-24C1-7A13-B539859FE8D6}"/>
              </a:ext>
            </a:extLst>
          </p:cNvPr>
          <p:cNvSpPr txBox="1"/>
          <p:nvPr/>
        </p:nvSpPr>
        <p:spPr>
          <a:xfrm>
            <a:off x="2405218" y="2428437"/>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T1:</a:t>
            </a:r>
          </a:p>
        </p:txBody>
      </p:sp>
      <p:sp>
        <p:nvSpPr>
          <p:cNvPr id="24" name="Oval 23">
            <a:extLst>
              <a:ext uri="{FF2B5EF4-FFF2-40B4-BE49-F238E27FC236}">
                <a16:creationId xmlns:a16="http://schemas.microsoft.com/office/drawing/2014/main" id="{37565261-D844-C60B-B96E-7523D374E715}"/>
              </a:ext>
            </a:extLst>
          </p:cNvPr>
          <p:cNvSpPr/>
          <p:nvPr/>
        </p:nvSpPr>
        <p:spPr>
          <a:xfrm>
            <a:off x="5781102" y="259999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96D6CAC-EBCD-6D6C-C57D-CB282CE58B20}"/>
              </a:ext>
            </a:extLst>
          </p:cNvPr>
          <p:cNvSpPr/>
          <p:nvPr/>
        </p:nvSpPr>
        <p:spPr>
          <a:xfrm>
            <a:off x="4841480" y="34702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7B12F12-9DF7-1BB8-E939-A508B7BF6759}"/>
              </a:ext>
            </a:extLst>
          </p:cNvPr>
          <p:cNvSpPr/>
          <p:nvPr/>
        </p:nvSpPr>
        <p:spPr>
          <a:xfrm>
            <a:off x="5781101" y="422938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E72488A-405C-C4BC-4DAE-B1E789FEF3AB}"/>
              </a:ext>
            </a:extLst>
          </p:cNvPr>
          <p:cNvCxnSpPr>
            <a:stCxn id="25" idx="4"/>
            <a:endCxn id="26" idx="2"/>
          </p:cNvCxnSpPr>
          <p:nvPr/>
        </p:nvCxnSpPr>
        <p:spPr>
          <a:xfrm>
            <a:off x="5140583" y="4068443"/>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217226C-F948-1E4B-5B30-779A807FEABA}"/>
              </a:ext>
            </a:extLst>
          </p:cNvPr>
          <p:cNvSpPr txBox="1"/>
          <p:nvPr/>
        </p:nvSpPr>
        <p:spPr>
          <a:xfrm>
            <a:off x="5914460" y="2714427"/>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29" name="TextBox 28">
            <a:extLst>
              <a:ext uri="{FF2B5EF4-FFF2-40B4-BE49-F238E27FC236}">
                <a16:creationId xmlns:a16="http://schemas.microsoft.com/office/drawing/2014/main" id="{BEA251D5-45DD-D22A-2717-B019BD752898}"/>
              </a:ext>
            </a:extLst>
          </p:cNvPr>
          <p:cNvSpPr txBox="1"/>
          <p:nvPr/>
        </p:nvSpPr>
        <p:spPr>
          <a:xfrm>
            <a:off x="4972418" y="3584674"/>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30" name="TextBox 29">
            <a:extLst>
              <a:ext uri="{FF2B5EF4-FFF2-40B4-BE49-F238E27FC236}">
                <a16:creationId xmlns:a16="http://schemas.microsoft.com/office/drawing/2014/main" id="{501EFFA3-5B2F-0A33-7F68-0D0B56A2F93F}"/>
              </a:ext>
            </a:extLst>
          </p:cNvPr>
          <p:cNvSpPr txBox="1"/>
          <p:nvPr/>
        </p:nvSpPr>
        <p:spPr>
          <a:xfrm>
            <a:off x="5921050" y="4343825"/>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31" name="TextBox 30">
            <a:extLst>
              <a:ext uri="{FF2B5EF4-FFF2-40B4-BE49-F238E27FC236}">
                <a16:creationId xmlns:a16="http://schemas.microsoft.com/office/drawing/2014/main" id="{244C89DB-A26E-34FA-1417-E60636572B62}"/>
              </a:ext>
            </a:extLst>
          </p:cNvPr>
          <p:cNvSpPr txBox="1"/>
          <p:nvPr/>
        </p:nvSpPr>
        <p:spPr>
          <a:xfrm>
            <a:off x="4731807" y="2428437"/>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T2:</a:t>
            </a:r>
          </a:p>
        </p:txBody>
      </p:sp>
      <p:cxnSp>
        <p:nvCxnSpPr>
          <p:cNvPr id="32" name="Straight Connector 31">
            <a:extLst>
              <a:ext uri="{FF2B5EF4-FFF2-40B4-BE49-F238E27FC236}">
                <a16:creationId xmlns:a16="http://schemas.microsoft.com/office/drawing/2014/main" id="{D7E5CFE7-CF8A-2049-9109-8D434719437D}"/>
              </a:ext>
            </a:extLst>
          </p:cNvPr>
          <p:cNvCxnSpPr>
            <a:stCxn id="24" idx="4"/>
            <a:endCxn id="26" idx="0"/>
          </p:cNvCxnSpPr>
          <p:nvPr/>
        </p:nvCxnSpPr>
        <p:spPr>
          <a:xfrm flipH="1">
            <a:off x="6080204" y="3198196"/>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5C42690B-0BCF-290E-B85B-43DE8F928EC9}"/>
              </a:ext>
            </a:extLst>
          </p:cNvPr>
          <p:cNvSpPr/>
          <p:nvPr/>
        </p:nvSpPr>
        <p:spPr>
          <a:xfrm>
            <a:off x="8060886" y="2607732"/>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C04D44A-76BF-C66C-0BBC-9FEB2322DF2D}"/>
              </a:ext>
            </a:extLst>
          </p:cNvPr>
          <p:cNvSpPr/>
          <p:nvPr/>
        </p:nvSpPr>
        <p:spPr>
          <a:xfrm>
            <a:off x="7121264" y="347797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98556D-CD14-E46E-FF86-39B57B3B3C20}"/>
              </a:ext>
            </a:extLst>
          </p:cNvPr>
          <p:cNvSpPr/>
          <p:nvPr/>
        </p:nvSpPr>
        <p:spPr>
          <a:xfrm>
            <a:off x="8060885" y="4237130"/>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F85B263-0A89-4342-5ADE-9454F882C005}"/>
              </a:ext>
            </a:extLst>
          </p:cNvPr>
          <p:cNvCxnSpPr>
            <a:stCxn id="33" idx="2"/>
            <a:endCxn id="34" idx="0"/>
          </p:cNvCxnSpPr>
          <p:nvPr/>
        </p:nvCxnSpPr>
        <p:spPr>
          <a:xfrm flipH="1">
            <a:off x="7420367" y="2906835"/>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47253A5-ABB3-3753-A425-9BE16C03DC78}"/>
              </a:ext>
            </a:extLst>
          </p:cNvPr>
          <p:cNvSpPr txBox="1"/>
          <p:nvPr/>
        </p:nvSpPr>
        <p:spPr>
          <a:xfrm>
            <a:off x="8194244" y="2722168"/>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38" name="TextBox 37">
            <a:extLst>
              <a:ext uri="{FF2B5EF4-FFF2-40B4-BE49-F238E27FC236}">
                <a16:creationId xmlns:a16="http://schemas.microsoft.com/office/drawing/2014/main" id="{C878E503-A83A-72C3-63EA-5990E0C869A2}"/>
              </a:ext>
            </a:extLst>
          </p:cNvPr>
          <p:cNvSpPr txBox="1"/>
          <p:nvPr/>
        </p:nvSpPr>
        <p:spPr>
          <a:xfrm>
            <a:off x="7252202" y="3592415"/>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39" name="TextBox 38">
            <a:extLst>
              <a:ext uri="{FF2B5EF4-FFF2-40B4-BE49-F238E27FC236}">
                <a16:creationId xmlns:a16="http://schemas.microsoft.com/office/drawing/2014/main" id="{6F47A26F-DB16-3EBE-CE08-B42F68F29233}"/>
              </a:ext>
            </a:extLst>
          </p:cNvPr>
          <p:cNvSpPr txBox="1"/>
          <p:nvPr/>
        </p:nvSpPr>
        <p:spPr>
          <a:xfrm>
            <a:off x="8200834" y="4351566"/>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40" name="TextBox 39">
            <a:extLst>
              <a:ext uri="{FF2B5EF4-FFF2-40B4-BE49-F238E27FC236}">
                <a16:creationId xmlns:a16="http://schemas.microsoft.com/office/drawing/2014/main" id="{65B09CED-D84F-467D-1FDF-D1902CE3700F}"/>
              </a:ext>
            </a:extLst>
          </p:cNvPr>
          <p:cNvSpPr txBox="1"/>
          <p:nvPr/>
        </p:nvSpPr>
        <p:spPr>
          <a:xfrm>
            <a:off x="7011591" y="2436178"/>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T3:</a:t>
            </a:r>
          </a:p>
        </p:txBody>
      </p:sp>
      <p:cxnSp>
        <p:nvCxnSpPr>
          <p:cNvPr id="41" name="Straight Connector 40">
            <a:extLst>
              <a:ext uri="{FF2B5EF4-FFF2-40B4-BE49-F238E27FC236}">
                <a16:creationId xmlns:a16="http://schemas.microsoft.com/office/drawing/2014/main" id="{C1188522-82CA-68DE-02E4-EFA25EF3DC16}"/>
              </a:ext>
            </a:extLst>
          </p:cNvPr>
          <p:cNvCxnSpPr>
            <a:stCxn id="33" idx="4"/>
            <a:endCxn id="35" idx="0"/>
          </p:cNvCxnSpPr>
          <p:nvPr/>
        </p:nvCxnSpPr>
        <p:spPr>
          <a:xfrm flipH="1">
            <a:off x="8359988" y="3205937"/>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30C0DFC-39A1-5B51-DCFD-D6826CCCC0EF}"/>
              </a:ext>
            </a:extLst>
          </p:cNvPr>
          <p:cNvSpPr txBox="1"/>
          <p:nvPr/>
        </p:nvSpPr>
        <p:spPr>
          <a:xfrm>
            <a:off x="644382" y="2968951"/>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43" name="TextBox 42">
            <a:extLst>
              <a:ext uri="{FF2B5EF4-FFF2-40B4-BE49-F238E27FC236}">
                <a16:creationId xmlns:a16="http://schemas.microsoft.com/office/drawing/2014/main" id="{6094FA30-94DD-A3DF-B7D6-2B5BD78B2BEC}"/>
              </a:ext>
            </a:extLst>
          </p:cNvPr>
          <p:cNvSpPr txBox="1"/>
          <p:nvPr/>
        </p:nvSpPr>
        <p:spPr>
          <a:xfrm>
            <a:off x="700183" y="4250276"/>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44" name="TextBox 43">
            <a:extLst>
              <a:ext uri="{FF2B5EF4-FFF2-40B4-BE49-F238E27FC236}">
                <a16:creationId xmlns:a16="http://schemas.microsoft.com/office/drawing/2014/main" id="{72565836-5B88-94C0-0531-3097D93B8329}"/>
              </a:ext>
            </a:extLst>
          </p:cNvPr>
          <p:cNvSpPr txBox="1"/>
          <p:nvPr/>
        </p:nvSpPr>
        <p:spPr>
          <a:xfrm>
            <a:off x="1638628" y="3487888"/>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
        <p:nvSpPr>
          <p:cNvPr id="45" name="TextBox 44">
            <a:extLst>
              <a:ext uri="{FF2B5EF4-FFF2-40B4-BE49-F238E27FC236}">
                <a16:creationId xmlns:a16="http://schemas.microsoft.com/office/drawing/2014/main" id="{0E9B2167-F4AB-04EF-0B03-623C17532F2F}"/>
              </a:ext>
            </a:extLst>
          </p:cNvPr>
          <p:cNvSpPr txBox="1"/>
          <p:nvPr/>
        </p:nvSpPr>
        <p:spPr>
          <a:xfrm>
            <a:off x="2782094" y="2989782"/>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100" name="TextBox 99">
            <a:extLst>
              <a:ext uri="{FF2B5EF4-FFF2-40B4-BE49-F238E27FC236}">
                <a16:creationId xmlns:a16="http://schemas.microsoft.com/office/drawing/2014/main" id="{A917C1D4-5B16-8339-E4E8-75B272FE409D}"/>
              </a:ext>
            </a:extLst>
          </p:cNvPr>
          <p:cNvSpPr txBox="1"/>
          <p:nvPr/>
        </p:nvSpPr>
        <p:spPr>
          <a:xfrm>
            <a:off x="2837895" y="4271107"/>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101" name="TextBox 100">
            <a:extLst>
              <a:ext uri="{FF2B5EF4-FFF2-40B4-BE49-F238E27FC236}">
                <a16:creationId xmlns:a16="http://schemas.microsoft.com/office/drawing/2014/main" id="{54329B04-57AF-7B63-5FF8-ACC6FABEBFFC}"/>
              </a:ext>
            </a:extLst>
          </p:cNvPr>
          <p:cNvSpPr txBox="1"/>
          <p:nvPr/>
        </p:nvSpPr>
        <p:spPr>
          <a:xfrm>
            <a:off x="5131161" y="4260456"/>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102" name="TextBox 101">
            <a:extLst>
              <a:ext uri="{FF2B5EF4-FFF2-40B4-BE49-F238E27FC236}">
                <a16:creationId xmlns:a16="http://schemas.microsoft.com/office/drawing/2014/main" id="{BF08C7F7-089C-D194-284A-58E80AFE9C93}"/>
              </a:ext>
            </a:extLst>
          </p:cNvPr>
          <p:cNvSpPr txBox="1"/>
          <p:nvPr/>
        </p:nvSpPr>
        <p:spPr>
          <a:xfrm>
            <a:off x="6069606" y="3498068"/>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
        <p:nvSpPr>
          <p:cNvPr id="103" name="TextBox 102">
            <a:extLst>
              <a:ext uri="{FF2B5EF4-FFF2-40B4-BE49-F238E27FC236}">
                <a16:creationId xmlns:a16="http://schemas.microsoft.com/office/drawing/2014/main" id="{DEC45931-A4C2-EA54-6FF4-F921ED14A065}"/>
              </a:ext>
            </a:extLst>
          </p:cNvPr>
          <p:cNvSpPr txBox="1"/>
          <p:nvPr/>
        </p:nvSpPr>
        <p:spPr>
          <a:xfrm>
            <a:off x="7347370" y="2998948"/>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104" name="TextBox 103">
            <a:extLst>
              <a:ext uri="{FF2B5EF4-FFF2-40B4-BE49-F238E27FC236}">
                <a16:creationId xmlns:a16="http://schemas.microsoft.com/office/drawing/2014/main" id="{674F7249-8FC8-E0C8-DD3C-C2CEB7A65944}"/>
              </a:ext>
            </a:extLst>
          </p:cNvPr>
          <p:cNvSpPr txBox="1"/>
          <p:nvPr/>
        </p:nvSpPr>
        <p:spPr>
          <a:xfrm>
            <a:off x="8341616" y="3517885"/>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Tree>
    <p:extLst>
      <p:ext uri="{BB962C8B-B14F-4D97-AF65-F5344CB8AC3E}">
        <p14:creationId xmlns:p14="http://schemas.microsoft.com/office/powerpoint/2010/main" val="170971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MINIMUM SPANNING TREE</a:t>
            </a:r>
          </a:p>
        </p:txBody>
      </p:sp>
      <p:sp>
        <p:nvSpPr>
          <p:cNvPr id="5" name="TextBox 4">
            <a:extLst>
              <a:ext uri="{FF2B5EF4-FFF2-40B4-BE49-F238E27FC236}">
                <a16:creationId xmlns:a16="http://schemas.microsoft.com/office/drawing/2014/main" id="{D720D963-8005-C679-19BA-A1F6A3AD1A47}"/>
              </a:ext>
            </a:extLst>
          </p:cNvPr>
          <p:cNvSpPr txBox="1"/>
          <p:nvPr/>
        </p:nvSpPr>
        <p:spPr>
          <a:xfrm>
            <a:off x="443345" y="1600200"/>
            <a:ext cx="5791842" cy="369332"/>
          </a:xfrm>
          <a:prstGeom prst="rect">
            <a:avLst/>
          </a:prstGeom>
          <a:noFill/>
        </p:spPr>
        <p:txBody>
          <a:bodyPr wrap="none" rtlCol="0">
            <a:spAutoFit/>
          </a:bodyPr>
          <a:lstStyle/>
          <a:p>
            <a:pPr marL="285750" indent="-285750">
              <a:buFont typeface="Wingdings" panose="05000000000000000000" pitchFamily="2" charset="2"/>
              <a:buChar char="q"/>
            </a:pPr>
            <a:r>
              <a:rPr lang="en-US" dirty="0">
                <a:latin typeface="Segoe UI Symbol" panose="020B0502040204020203" pitchFamily="34" charset="0"/>
                <a:ea typeface="Segoe UI Symbol" panose="020B0502040204020203" pitchFamily="34" charset="0"/>
              </a:rPr>
              <a:t>The spanning tree of G having minimum weight sum</a:t>
            </a:r>
          </a:p>
        </p:txBody>
      </p:sp>
      <p:sp>
        <p:nvSpPr>
          <p:cNvPr id="46" name="Oval 45">
            <a:extLst>
              <a:ext uri="{FF2B5EF4-FFF2-40B4-BE49-F238E27FC236}">
                <a16:creationId xmlns:a16="http://schemas.microsoft.com/office/drawing/2014/main" id="{8AF515A0-B0DC-DD42-8CBD-9D8D373BE499}"/>
              </a:ext>
            </a:extLst>
          </p:cNvPr>
          <p:cNvSpPr/>
          <p:nvPr/>
        </p:nvSpPr>
        <p:spPr>
          <a:xfrm>
            <a:off x="1174697" y="2463540"/>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05C3E88-8462-3BBB-D188-0C006165F06C}"/>
              </a:ext>
            </a:extLst>
          </p:cNvPr>
          <p:cNvSpPr/>
          <p:nvPr/>
        </p:nvSpPr>
        <p:spPr>
          <a:xfrm>
            <a:off x="235075" y="3333787"/>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D101781-FE73-E9E4-664C-3CB4F17B80F3}"/>
              </a:ext>
            </a:extLst>
          </p:cNvPr>
          <p:cNvSpPr/>
          <p:nvPr/>
        </p:nvSpPr>
        <p:spPr>
          <a:xfrm>
            <a:off x="1174696" y="4092938"/>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91E97454-A574-542C-AC78-E64E7D5CDA07}"/>
              </a:ext>
            </a:extLst>
          </p:cNvPr>
          <p:cNvCxnSpPr>
            <a:stCxn id="46" idx="2"/>
            <a:endCxn id="47" idx="0"/>
          </p:cNvCxnSpPr>
          <p:nvPr/>
        </p:nvCxnSpPr>
        <p:spPr>
          <a:xfrm flipH="1">
            <a:off x="534178" y="2762643"/>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641F6A-EDC2-2EE4-85C7-A31B88EB19C7}"/>
              </a:ext>
            </a:extLst>
          </p:cNvPr>
          <p:cNvCxnSpPr>
            <a:stCxn id="47" idx="4"/>
            <a:endCxn id="48" idx="2"/>
          </p:cNvCxnSpPr>
          <p:nvPr/>
        </p:nvCxnSpPr>
        <p:spPr>
          <a:xfrm>
            <a:off x="534178" y="3931992"/>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775B468-54E1-94DF-0210-3FE0656BD697}"/>
              </a:ext>
            </a:extLst>
          </p:cNvPr>
          <p:cNvSpPr txBox="1"/>
          <p:nvPr/>
        </p:nvSpPr>
        <p:spPr>
          <a:xfrm>
            <a:off x="1308055" y="2577976"/>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52" name="TextBox 51">
            <a:extLst>
              <a:ext uri="{FF2B5EF4-FFF2-40B4-BE49-F238E27FC236}">
                <a16:creationId xmlns:a16="http://schemas.microsoft.com/office/drawing/2014/main" id="{405EAAE6-E0FB-9B31-F2F7-EEB1E059C4A5}"/>
              </a:ext>
            </a:extLst>
          </p:cNvPr>
          <p:cNvSpPr txBox="1"/>
          <p:nvPr/>
        </p:nvSpPr>
        <p:spPr>
          <a:xfrm>
            <a:off x="366013" y="3448223"/>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53" name="TextBox 52">
            <a:extLst>
              <a:ext uri="{FF2B5EF4-FFF2-40B4-BE49-F238E27FC236}">
                <a16:creationId xmlns:a16="http://schemas.microsoft.com/office/drawing/2014/main" id="{7C5CBA8E-C57C-9A60-92EB-1778BE9703C4}"/>
              </a:ext>
            </a:extLst>
          </p:cNvPr>
          <p:cNvSpPr txBox="1"/>
          <p:nvPr/>
        </p:nvSpPr>
        <p:spPr>
          <a:xfrm>
            <a:off x="1314645" y="4207374"/>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54" name="TextBox 53">
            <a:extLst>
              <a:ext uri="{FF2B5EF4-FFF2-40B4-BE49-F238E27FC236}">
                <a16:creationId xmlns:a16="http://schemas.microsoft.com/office/drawing/2014/main" id="{058E21B4-0068-7442-BB52-C53AEDAE4656}"/>
              </a:ext>
            </a:extLst>
          </p:cNvPr>
          <p:cNvSpPr txBox="1"/>
          <p:nvPr/>
        </p:nvSpPr>
        <p:spPr>
          <a:xfrm>
            <a:off x="125402" y="2291986"/>
            <a:ext cx="393056"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G:</a:t>
            </a:r>
          </a:p>
        </p:txBody>
      </p:sp>
      <p:cxnSp>
        <p:nvCxnSpPr>
          <p:cNvPr id="55" name="Straight Connector 54">
            <a:extLst>
              <a:ext uri="{FF2B5EF4-FFF2-40B4-BE49-F238E27FC236}">
                <a16:creationId xmlns:a16="http://schemas.microsoft.com/office/drawing/2014/main" id="{E155F4B5-80E9-66DA-F1A7-94DFA430E512}"/>
              </a:ext>
            </a:extLst>
          </p:cNvPr>
          <p:cNvCxnSpPr>
            <a:stCxn id="46" idx="4"/>
            <a:endCxn id="48" idx="0"/>
          </p:cNvCxnSpPr>
          <p:nvPr/>
        </p:nvCxnSpPr>
        <p:spPr>
          <a:xfrm flipH="1">
            <a:off x="1473799" y="3061745"/>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31BAD9BF-C07B-B2BE-5DB3-61496CCF847E}"/>
              </a:ext>
            </a:extLst>
          </p:cNvPr>
          <p:cNvSpPr/>
          <p:nvPr/>
        </p:nvSpPr>
        <p:spPr>
          <a:xfrm>
            <a:off x="3384451" y="248871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178EDA9-942D-8CD9-D161-CE21399372D9}"/>
              </a:ext>
            </a:extLst>
          </p:cNvPr>
          <p:cNvSpPr/>
          <p:nvPr/>
        </p:nvSpPr>
        <p:spPr>
          <a:xfrm>
            <a:off x="2444829" y="3358960"/>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5739DBB-32D4-4375-B372-545D8FBFF336}"/>
              </a:ext>
            </a:extLst>
          </p:cNvPr>
          <p:cNvSpPr/>
          <p:nvPr/>
        </p:nvSpPr>
        <p:spPr>
          <a:xfrm>
            <a:off x="3384450" y="411811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9C010822-B07E-3902-CED9-85FA775AA44D}"/>
              </a:ext>
            </a:extLst>
          </p:cNvPr>
          <p:cNvCxnSpPr>
            <a:stCxn id="56" idx="2"/>
            <a:endCxn id="57" idx="0"/>
          </p:cNvCxnSpPr>
          <p:nvPr/>
        </p:nvCxnSpPr>
        <p:spPr>
          <a:xfrm flipH="1">
            <a:off x="2743932" y="2787816"/>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EA26C8B-BFFC-B3C5-5530-910B9442435A}"/>
              </a:ext>
            </a:extLst>
          </p:cNvPr>
          <p:cNvCxnSpPr>
            <a:stCxn id="57" idx="4"/>
            <a:endCxn id="58" idx="2"/>
          </p:cNvCxnSpPr>
          <p:nvPr/>
        </p:nvCxnSpPr>
        <p:spPr>
          <a:xfrm>
            <a:off x="2743932" y="3957165"/>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7163A80-B274-BDEE-A277-00D94DFA4DD2}"/>
              </a:ext>
            </a:extLst>
          </p:cNvPr>
          <p:cNvSpPr txBox="1"/>
          <p:nvPr/>
        </p:nvSpPr>
        <p:spPr>
          <a:xfrm>
            <a:off x="3517809" y="2603149"/>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62" name="TextBox 61">
            <a:extLst>
              <a:ext uri="{FF2B5EF4-FFF2-40B4-BE49-F238E27FC236}">
                <a16:creationId xmlns:a16="http://schemas.microsoft.com/office/drawing/2014/main" id="{EAFB2BEC-F3A6-10FB-B82A-1BA38F4864C2}"/>
              </a:ext>
            </a:extLst>
          </p:cNvPr>
          <p:cNvSpPr txBox="1"/>
          <p:nvPr/>
        </p:nvSpPr>
        <p:spPr>
          <a:xfrm>
            <a:off x="2575767" y="3473396"/>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63" name="TextBox 62">
            <a:extLst>
              <a:ext uri="{FF2B5EF4-FFF2-40B4-BE49-F238E27FC236}">
                <a16:creationId xmlns:a16="http://schemas.microsoft.com/office/drawing/2014/main" id="{2341668E-AF9C-4DD8-CEEF-5076283DECEC}"/>
              </a:ext>
            </a:extLst>
          </p:cNvPr>
          <p:cNvSpPr txBox="1"/>
          <p:nvPr/>
        </p:nvSpPr>
        <p:spPr>
          <a:xfrm>
            <a:off x="3524399" y="4232547"/>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96" name="TextBox 95">
            <a:extLst>
              <a:ext uri="{FF2B5EF4-FFF2-40B4-BE49-F238E27FC236}">
                <a16:creationId xmlns:a16="http://schemas.microsoft.com/office/drawing/2014/main" id="{EC7E5628-2847-2382-05D1-0D0036AA8D1F}"/>
              </a:ext>
            </a:extLst>
          </p:cNvPr>
          <p:cNvSpPr txBox="1"/>
          <p:nvPr/>
        </p:nvSpPr>
        <p:spPr>
          <a:xfrm>
            <a:off x="2335156" y="2317159"/>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T1:</a:t>
            </a:r>
          </a:p>
        </p:txBody>
      </p:sp>
      <p:sp>
        <p:nvSpPr>
          <p:cNvPr id="97" name="Oval 96">
            <a:extLst>
              <a:ext uri="{FF2B5EF4-FFF2-40B4-BE49-F238E27FC236}">
                <a16:creationId xmlns:a16="http://schemas.microsoft.com/office/drawing/2014/main" id="{E2FE93BC-06DE-4D78-B7FD-09AC4EE69EDB}"/>
              </a:ext>
            </a:extLst>
          </p:cNvPr>
          <p:cNvSpPr/>
          <p:nvPr/>
        </p:nvSpPr>
        <p:spPr>
          <a:xfrm>
            <a:off x="5431529" y="2488713"/>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A83D64FE-E703-3895-158A-A6A71005F26E}"/>
              </a:ext>
            </a:extLst>
          </p:cNvPr>
          <p:cNvSpPr/>
          <p:nvPr/>
        </p:nvSpPr>
        <p:spPr>
          <a:xfrm>
            <a:off x="4491907" y="3358960"/>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25EDC08-DE4C-3625-1717-845CF114E965}"/>
              </a:ext>
            </a:extLst>
          </p:cNvPr>
          <p:cNvSpPr/>
          <p:nvPr/>
        </p:nvSpPr>
        <p:spPr>
          <a:xfrm>
            <a:off x="5431528" y="4118111"/>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F02B2BF0-C62B-8EDB-CFF4-934ECA36A7B3}"/>
              </a:ext>
            </a:extLst>
          </p:cNvPr>
          <p:cNvCxnSpPr>
            <a:stCxn id="98" idx="4"/>
            <a:endCxn id="99" idx="2"/>
          </p:cNvCxnSpPr>
          <p:nvPr/>
        </p:nvCxnSpPr>
        <p:spPr>
          <a:xfrm>
            <a:off x="4791010" y="3957165"/>
            <a:ext cx="640518" cy="4600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94F845D-8168-0D96-F3B3-4F6556B68329}"/>
              </a:ext>
            </a:extLst>
          </p:cNvPr>
          <p:cNvSpPr txBox="1"/>
          <p:nvPr/>
        </p:nvSpPr>
        <p:spPr>
          <a:xfrm>
            <a:off x="5564887" y="2603149"/>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107" name="TextBox 106">
            <a:extLst>
              <a:ext uri="{FF2B5EF4-FFF2-40B4-BE49-F238E27FC236}">
                <a16:creationId xmlns:a16="http://schemas.microsoft.com/office/drawing/2014/main" id="{73CBB2AE-E693-ACE8-242B-AFEC11B5CB38}"/>
              </a:ext>
            </a:extLst>
          </p:cNvPr>
          <p:cNvSpPr txBox="1"/>
          <p:nvPr/>
        </p:nvSpPr>
        <p:spPr>
          <a:xfrm>
            <a:off x="4622845" y="3473396"/>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108" name="TextBox 107">
            <a:extLst>
              <a:ext uri="{FF2B5EF4-FFF2-40B4-BE49-F238E27FC236}">
                <a16:creationId xmlns:a16="http://schemas.microsoft.com/office/drawing/2014/main" id="{0ADE3DED-12D9-597B-1DCD-CA2F8A37C6FC}"/>
              </a:ext>
            </a:extLst>
          </p:cNvPr>
          <p:cNvSpPr txBox="1"/>
          <p:nvPr/>
        </p:nvSpPr>
        <p:spPr>
          <a:xfrm>
            <a:off x="5571477" y="4232547"/>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109" name="TextBox 108">
            <a:extLst>
              <a:ext uri="{FF2B5EF4-FFF2-40B4-BE49-F238E27FC236}">
                <a16:creationId xmlns:a16="http://schemas.microsoft.com/office/drawing/2014/main" id="{096D6A25-495A-06D2-6853-0B51D7861CE5}"/>
              </a:ext>
            </a:extLst>
          </p:cNvPr>
          <p:cNvSpPr txBox="1"/>
          <p:nvPr/>
        </p:nvSpPr>
        <p:spPr>
          <a:xfrm>
            <a:off x="4382234" y="2317159"/>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T2:</a:t>
            </a:r>
          </a:p>
        </p:txBody>
      </p:sp>
      <p:cxnSp>
        <p:nvCxnSpPr>
          <p:cNvPr id="110" name="Straight Connector 109">
            <a:extLst>
              <a:ext uri="{FF2B5EF4-FFF2-40B4-BE49-F238E27FC236}">
                <a16:creationId xmlns:a16="http://schemas.microsoft.com/office/drawing/2014/main" id="{4857E205-DEA1-F93E-1591-B7358E8E505A}"/>
              </a:ext>
            </a:extLst>
          </p:cNvPr>
          <p:cNvCxnSpPr>
            <a:stCxn id="97" idx="4"/>
            <a:endCxn id="99" idx="0"/>
          </p:cNvCxnSpPr>
          <p:nvPr/>
        </p:nvCxnSpPr>
        <p:spPr>
          <a:xfrm flipH="1">
            <a:off x="5730631" y="3086918"/>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DF8D70EC-F608-F544-578E-34B1676F293D}"/>
              </a:ext>
            </a:extLst>
          </p:cNvPr>
          <p:cNvSpPr/>
          <p:nvPr/>
        </p:nvSpPr>
        <p:spPr>
          <a:xfrm>
            <a:off x="7796141" y="2603149"/>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EE97AFB-2706-2E1D-50CA-92A4FAE7F288}"/>
              </a:ext>
            </a:extLst>
          </p:cNvPr>
          <p:cNvSpPr/>
          <p:nvPr/>
        </p:nvSpPr>
        <p:spPr>
          <a:xfrm>
            <a:off x="6856519" y="3473396"/>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7FCD843-3549-9B8F-CFDA-4368A26B7C5C}"/>
              </a:ext>
            </a:extLst>
          </p:cNvPr>
          <p:cNvSpPr/>
          <p:nvPr/>
        </p:nvSpPr>
        <p:spPr>
          <a:xfrm>
            <a:off x="7796140" y="4232547"/>
            <a:ext cx="598205" cy="59820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45A96A72-4AC9-B527-38AE-9B457943FB51}"/>
              </a:ext>
            </a:extLst>
          </p:cNvPr>
          <p:cNvCxnSpPr>
            <a:stCxn id="111" idx="2"/>
            <a:endCxn id="112" idx="0"/>
          </p:cNvCxnSpPr>
          <p:nvPr/>
        </p:nvCxnSpPr>
        <p:spPr>
          <a:xfrm flipH="1">
            <a:off x="7155622" y="2902252"/>
            <a:ext cx="640519" cy="571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42AA0E0-B4ED-236F-4FD9-4A97130D11F2}"/>
              </a:ext>
            </a:extLst>
          </p:cNvPr>
          <p:cNvSpPr txBox="1"/>
          <p:nvPr/>
        </p:nvSpPr>
        <p:spPr>
          <a:xfrm>
            <a:off x="7929499" y="2717585"/>
            <a:ext cx="33374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A</a:t>
            </a:r>
          </a:p>
        </p:txBody>
      </p:sp>
      <p:sp>
        <p:nvSpPr>
          <p:cNvPr id="116" name="TextBox 115">
            <a:extLst>
              <a:ext uri="{FF2B5EF4-FFF2-40B4-BE49-F238E27FC236}">
                <a16:creationId xmlns:a16="http://schemas.microsoft.com/office/drawing/2014/main" id="{C7EA17C0-8B2F-6516-CFB4-C870EC4E2D90}"/>
              </a:ext>
            </a:extLst>
          </p:cNvPr>
          <p:cNvSpPr txBox="1"/>
          <p:nvPr/>
        </p:nvSpPr>
        <p:spPr>
          <a:xfrm>
            <a:off x="6987457" y="3587832"/>
            <a:ext cx="317716"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B</a:t>
            </a:r>
          </a:p>
        </p:txBody>
      </p:sp>
      <p:sp>
        <p:nvSpPr>
          <p:cNvPr id="117" name="TextBox 116">
            <a:extLst>
              <a:ext uri="{FF2B5EF4-FFF2-40B4-BE49-F238E27FC236}">
                <a16:creationId xmlns:a16="http://schemas.microsoft.com/office/drawing/2014/main" id="{47A95F87-6544-CFD0-EAD6-E7F4EB33A40E}"/>
              </a:ext>
            </a:extLst>
          </p:cNvPr>
          <p:cNvSpPr txBox="1"/>
          <p:nvPr/>
        </p:nvSpPr>
        <p:spPr>
          <a:xfrm>
            <a:off x="7936089" y="4346983"/>
            <a:ext cx="3273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C</a:t>
            </a:r>
          </a:p>
        </p:txBody>
      </p:sp>
      <p:sp>
        <p:nvSpPr>
          <p:cNvPr id="118" name="TextBox 117">
            <a:extLst>
              <a:ext uri="{FF2B5EF4-FFF2-40B4-BE49-F238E27FC236}">
                <a16:creationId xmlns:a16="http://schemas.microsoft.com/office/drawing/2014/main" id="{E8DE0CDB-5F43-9475-7AA6-3D8C1B638B83}"/>
              </a:ext>
            </a:extLst>
          </p:cNvPr>
          <p:cNvSpPr txBox="1"/>
          <p:nvPr/>
        </p:nvSpPr>
        <p:spPr>
          <a:xfrm>
            <a:off x="6746846" y="2431595"/>
            <a:ext cx="481222" cy="369332"/>
          </a:xfrm>
          <a:prstGeom prst="rect">
            <a:avLst/>
          </a:prstGeom>
          <a:noFill/>
        </p:spPr>
        <p:txBody>
          <a:bodyPr wrap="none" rtlCol="0">
            <a:spAutoFit/>
          </a:bodyPr>
          <a:lstStyle/>
          <a:p>
            <a:r>
              <a:rPr lang="en-US" b="1" dirty="0">
                <a:latin typeface="Segoe UI Symbol" panose="020B0502040204020203" pitchFamily="34" charset="0"/>
                <a:ea typeface="Segoe UI Symbol" panose="020B0502040204020203" pitchFamily="34" charset="0"/>
              </a:rPr>
              <a:t>T3:</a:t>
            </a:r>
          </a:p>
        </p:txBody>
      </p:sp>
      <p:cxnSp>
        <p:nvCxnSpPr>
          <p:cNvPr id="119" name="Straight Connector 118">
            <a:extLst>
              <a:ext uri="{FF2B5EF4-FFF2-40B4-BE49-F238E27FC236}">
                <a16:creationId xmlns:a16="http://schemas.microsoft.com/office/drawing/2014/main" id="{1614496D-7A5C-587E-F081-AB69F7A2554D}"/>
              </a:ext>
            </a:extLst>
          </p:cNvPr>
          <p:cNvCxnSpPr>
            <a:stCxn id="111" idx="4"/>
            <a:endCxn id="113" idx="0"/>
          </p:cNvCxnSpPr>
          <p:nvPr/>
        </p:nvCxnSpPr>
        <p:spPr>
          <a:xfrm flipH="1">
            <a:off x="8095243" y="3201354"/>
            <a:ext cx="1" cy="10311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1A36874-4E7F-21BE-7B5D-87B431ED3E75}"/>
              </a:ext>
            </a:extLst>
          </p:cNvPr>
          <p:cNvSpPr txBox="1"/>
          <p:nvPr/>
        </p:nvSpPr>
        <p:spPr>
          <a:xfrm>
            <a:off x="478376" y="2873738"/>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121" name="TextBox 120">
            <a:extLst>
              <a:ext uri="{FF2B5EF4-FFF2-40B4-BE49-F238E27FC236}">
                <a16:creationId xmlns:a16="http://schemas.microsoft.com/office/drawing/2014/main" id="{2655E397-2472-B637-ECA0-051B129AEDB5}"/>
              </a:ext>
            </a:extLst>
          </p:cNvPr>
          <p:cNvSpPr txBox="1"/>
          <p:nvPr/>
        </p:nvSpPr>
        <p:spPr>
          <a:xfrm>
            <a:off x="534177" y="4155063"/>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122" name="TextBox 121">
            <a:extLst>
              <a:ext uri="{FF2B5EF4-FFF2-40B4-BE49-F238E27FC236}">
                <a16:creationId xmlns:a16="http://schemas.microsoft.com/office/drawing/2014/main" id="{D3D3DFC0-AFCA-9FEB-3383-93A8F0AACB73}"/>
              </a:ext>
            </a:extLst>
          </p:cNvPr>
          <p:cNvSpPr txBox="1"/>
          <p:nvPr/>
        </p:nvSpPr>
        <p:spPr>
          <a:xfrm>
            <a:off x="1472622" y="3392675"/>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
        <p:nvSpPr>
          <p:cNvPr id="123" name="TextBox 122">
            <a:extLst>
              <a:ext uri="{FF2B5EF4-FFF2-40B4-BE49-F238E27FC236}">
                <a16:creationId xmlns:a16="http://schemas.microsoft.com/office/drawing/2014/main" id="{5AB07042-230F-280E-A066-E026E662572D}"/>
              </a:ext>
            </a:extLst>
          </p:cNvPr>
          <p:cNvSpPr txBox="1"/>
          <p:nvPr/>
        </p:nvSpPr>
        <p:spPr>
          <a:xfrm>
            <a:off x="2712032" y="2878504"/>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124" name="TextBox 123">
            <a:extLst>
              <a:ext uri="{FF2B5EF4-FFF2-40B4-BE49-F238E27FC236}">
                <a16:creationId xmlns:a16="http://schemas.microsoft.com/office/drawing/2014/main" id="{0A269504-16BE-3947-F896-0A2AE4B75FA1}"/>
              </a:ext>
            </a:extLst>
          </p:cNvPr>
          <p:cNvSpPr txBox="1"/>
          <p:nvPr/>
        </p:nvSpPr>
        <p:spPr>
          <a:xfrm>
            <a:off x="2767833" y="4159829"/>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125" name="TextBox 124">
            <a:extLst>
              <a:ext uri="{FF2B5EF4-FFF2-40B4-BE49-F238E27FC236}">
                <a16:creationId xmlns:a16="http://schemas.microsoft.com/office/drawing/2014/main" id="{1F0E787F-5110-4CF6-0236-272EC8DB25D9}"/>
              </a:ext>
            </a:extLst>
          </p:cNvPr>
          <p:cNvSpPr txBox="1"/>
          <p:nvPr/>
        </p:nvSpPr>
        <p:spPr>
          <a:xfrm>
            <a:off x="4781588" y="4149178"/>
            <a:ext cx="434734"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10</a:t>
            </a:r>
          </a:p>
        </p:txBody>
      </p:sp>
      <p:sp>
        <p:nvSpPr>
          <p:cNvPr id="126" name="TextBox 125">
            <a:extLst>
              <a:ext uri="{FF2B5EF4-FFF2-40B4-BE49-F238E27FC236}">
                <a16:creationId xmlns:a16="http://schemas.microsoft.com/office/drawing/2014/main" id="{C34027B9-63A9-5A4D-3307-81AB900CFCB0}"/>
              </a:ext>
            </a:extLst>
          </p:cNvPr>
          <p:cNvSpPr txBox="1"/>
          <p:nvPr/>
        </p:nvSpPr>
        <p:spPr>
          <a:xfrm>
            <a:off x="5720033" y="3386790"/>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
        <p:nvSpPr>
          <p:cNvPr id="127" name="TextBox 126">
            <a:extLst>
              <a:ext uri="{FF2B5EF4-FFF2-40B4-BE49-F238E27FC236}">
                <a16:creationId xmlns:a16="http://schemas.microsoft.com/office/drawing/2014/main" id="{365F1377-025E-492E-7602-22BA17C9C87D}"/>
              </a:ext>
            </a:extLst>
          </p:cNvPr>
          <p:cNvSpPr txBox="1"/>
          <p:nvPr/>
        </p:nvSpPr>
        <p:spPr>
          <a:xfrm>
            <a:off x="7082625" y="2994365"/>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5</a:t>
            </a:r>
          </a:p>
        </p:txBody>
      </p:sp>
      <p:sp>
        <p:nvSpPr>
          <p:cNvPr id="128" name="TextBox 127">
            <a:extLst>
              <a:ext uri="{FF2B5EF4-FFF2-40B4-BE49-F238E27FC236}">
                <a16:creationId xmlns:a16="http://schemas.microsoft.com/office/drawing/2014/main" id="{4E70289C-5763-6290-3894-07CFFB1087EC}"/>
              </a:ext>
            </a:extLst>
          </p:cNvPr>
          <p:cNvSpPr txBox="1"/>
          <p:nvPr/>
        </p:nvSpPr>
        <p:spPr>
          <a:xfrm>
            <a:off x="8076871" y="3513302"/>
            <a:ext cx="309700"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8</a:t>
            </a:r>
          </a:p>
        </p:txBody>
      </p:sp>
      <p:sp>
        <p:nvSpPr>
          <p:cNvPr id="129" name="TextBox 128">
            <a:extLst>
              <a:ext uri="{FF2B5EF4-FFF2-40B4-BE49-F238E27FC236}">
                <a16:creationId xmlns:a16="http://schemas.microsoft.com/office/drawing/2014/main" id="{A4474717-FEE6-9164-0E48-6F2AB6F32367}"/>
              </a:ext>
            </a:extLst>
          </p:cNvPr>
          <p:cNvSpPr txBox="1"/>
          <p:nvPr/>
        </p:nvSpPr>
        <p:spPr>
          <a:xfrm>
            <a:off x="2444829" y="4949417"/>
            <a:ext cx="1824089"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Total Weight: 15</a:t>
            </a:r>
          </a:p>
        </p:txBody>
      </p:sp>
      <p:sp>
        <p:nvSpPr>
          <p:cNvPr id="130" name="TextBox 129">
            <a:extLst>
              <a:ext uri="{FF2B5EF4-FFF2-40B4-BE49-F238E27FC236}">
                <a16:creationId xmlns:a16="http://schemas.microsoft.com/office/drawing/2014/main" id="{609B4E37-2860-F5D4-95B6-24EE15BC7000}"/>
              </a:ext>
            </a:extLst>
          </p:cNvPr>
          <p:cNvSpPr txBox="1"/>
          <p:nvPr/>
        </p:nvSpPr>
        <p:spPr>
          <a:xfrm>
            <a:off x="4594316" y="4954379"/>
            <a:ext cx="1824089"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Total Weight: 18</a:t>
            </a:r>
          </a:p>
        </p:txBody>
      </p:sp>
      <p:sp>
        <p:nvSpPr>
          <p:cNvPr id="131" name="TextBox 130">
            <a:extLst>
              <a:ext uri="{FF2B5EF4-FFF2-40B4-BE49-F238E27FC236}">
                <a16:creationId xmlns:a16="http://schemas.microsoft.com/office/drawing/2014/main" id="{F1874B15-6407-516B-95CE-FC86C7032C3B}"/>
              </a:ext>
            </a:extLst>
          </p:cNvPr>
          <p:cNvSpPr txBox="1"/>
          <p:nvPr/>
        </p:nvSpPr>
        <p:spPr>
          <a:xfrm>
            <a:off x="6856519" y="5063853"/>
            <a:ext cx="1824089" cy="369332"/>
          </a:xfrm>
          <a:prstGeom prst="rect">
            <a:avLst/>
          </a:prstGeom>
          <a:noFill/>
        </p:spPr>
        <p:txBody>
          <a:bodyPr wrap="none" rtlCol="0">
            <a:spAutoFit/>
          </a:bodyPr>
          <a:lstStyle/>
          <a:p>
            <a:r>
              <a:rPr lang="en-US" dirty="0">
                <a:latin typeface="Segoe UI Symbol" panose="020B0502040204020203" pitchFamily="34" charset="0"/>
                <a:ea typeface="Segoe UI Symbol" panose="020B0502040204020203" pitchFamily="34" charset="0"/>
              </a:rPr>
              <a:t>Total Weight: 13</a:t>
            </a:r>
          </a:p>
        </p:txBody>
      </p:sp>
      <p:sp>
        <p:nvSpPr>
          <p:cNvPr id="132" name="Oval 131">
            <a:extLst>
              <a:ext uri="{FF2B5EF4-FFF2-40B4-BE49-F238E27FC236}">
                <a16:creationId xmlns:a16="http://schemas.microsoft.com/office/drawing/2014/main" id="{9FC050FB-BD14-0964-6196-709038BC833B}"/>
              </a:ext>
            </a:extLst>
          </p:cNvPr>
          <p:cNvSpPr/>
          <p:nvPr/>
        </p:nvSpPr>
        <p:spPr>
          <a:xfrm>
            <a:off x="6354798" y="1958434"/>
            <a:ext cx="2785636" cy="3780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BE739927-3BC3-8FE1-AB44-7B1B065A664E}"/>
              </a:ext>
            </a:extLst>
          </p:cNvPr>
          <p:cNvSpPr txBox="1"/>
          <p:nvPr/>
        </p:nvSpPr>
        <p:spPr>
          <a:xfrm>
            <a:off x="537909" y="5555053"/>
            <a:ext cx="4060920" cy="369332"/>
          </a:xfrm>
          <a:prstGeom prst="rect">
            <a:avLst/>
          </a:prstGeom>
          <a:noFill/>
        </p:spPr>
        <p:txBody>
          <a:bodyPr wrap="none" rtlCol="0">
            <a:spAutoFit/>
          </a:bodyPr>
          <a:lstStyle/>
          <a:p>
            <a:r>
              <a:rPr lang="en-US" b="1" i="1" u="sng" dirty="0">
                <a:latin typeface="Segoe UI Symbol" panose="020B0502040204020203" pitchFamily="34" charset="0"/>
                <a:ea typeface="Segoe UI Symbol" panose="020B0502040204020203" pitchFamily="34" charset="0"/>
              </a:rPr>
              <a:t>T3 is the Minimum Spanning Tree of G</a:t>
            </a:r>
          </a:p>
        </p:txBody>
      </p:sp>
    </p:spTree>
    <p:extLst>
      <p:ext uri="{BB962C8B-B14F-4D97-AF65-F5344CB8AC3E}">
        <p14:creationId xmlns:p14="http://schemas.microsoft.com/office/powerpoint/2010/main" val="4069872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KRUSKAL’s ALGORITHM</a:t>
            </a:r>
          </a:p>
        </p:txBody>
      </p:sp>
      <p:sp>
        <p:nvSpPr>
          <p:cNvPr id="238" name="Oval 4">
            <a:extLst>
              <a:ext uri="{FF2B5EF4-FFF2-40B4-BE49-F238E27FC236}">
                <a16:creationId xmlns:a16="http://schemas.microsoft.com/office/drawing/2014/main" id="{CEA97FB9-6A98-69A9-41CB-2113DDB8AB61}"/>
              </a:ext>
            </a:extLst>
          </p:cNvPr>
          <p:cNvSpPr>
            <a:spLocks noChangeArrowheads="1"/>
          </p:cNvSpPr>
          <p:nvPr/>
        </p:nvSpPr>
        <p:spPr bwMode="auto">
          <a:xfrm>
            <a:off x="596900" y="2279798"/>
            <a:ext cx="457200" cy="457200"/>
          </a:xfrm>
          <a:prstGeom prst="ellipse">
            <a:avLst/>
          </a:prstGeom>
          <a:solidFill>
            <a:schemeClr val="tx1">
              <a:lumMod val="85000"/>
              <a:lumOff val="15000"/>
            </a:schemeClr>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39" name="Oval 5">
            <a:extLst>
              <a:ext uri="{FF2B5EF4-FFF2-40B4-BE49-F238E27FC236}">
                <a16:creationId xmlns:a16="http://schemas.microsoft.com/office/drawing/2014/main" id="{E27AA0CC-A91D-1D72-9847-0B3A87B9680B}"/>
              </a:ext>
            </a:extLst>
          </p:cNvPr>
          <p:cNvSpPr>
            <a:spLocks noChangeArrowheads="1"/>
          </p:cNvSpPr>
          <p:nvPr/>
        </p:nvSpPr>
        <p:spPr bwMode="auto">
          <a:xfrm>
            <a:off x="2273300" y="2279798"/>
            <a:ext cx="457200" cy="457200"/>
          </a:xfrm>
          <a:prstGeom prst="ellipse">
            <a:avLst/>
          </a:prstGeom>
          <a:solidFill>
            <a:schemeClr val="bg2">
              <a:lumMod val="50000"/>
            </a:schemeClr>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0" name="Oval 6">
            <a:extLst>
              <a:ext uri="{FF2B5EF4-FFF2-40B4-BE49-F238E27FC236}">
                <a16:creationId xmlns:a16="http://schemas.microsoft.com/office/drawing/2014/main" id="{C746F60C-02DD-D84B-3107-6B948A48F8C7}"/>
              </a:ext>
            </a:extLst>
          </p:cNvPr>
          <p:cNvSpPr>
            <a:spLocks noChangeArrowheads="1"/>
          </p:cNvSpPr>
          <p:nvPr/>
        </p:nvSpPr>
        <p:spPr bwMode="auto">
          <a:xfrm>
            <a:off x="3949700" y="2279798"/>
            <a:ext cx="457200" cy="457200"/>
          </a:xfrm>
          <a:prstGeom prst="ellipse">
            <a:avLst/>
          </a:prstGeom>
          <a:solidFill>
            <a:schemeClr val="accent6"/>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1" name="Oval 7">
            <a:extLst>
              <a:ext uri="{FF2B5EF4-FFF2-40B4-BE49-F238E27FC236}">
                <a16:creationId xmlns:a16="http://schemas.microsoft.com/office/drawing/2014/main" id="{58ECE103-6E9F-FC86-5292-DFDD020511BD}"/>
              </a:ext>
            </a:extLst>
          </p:cNvPr>
          <p:cNvSpPr>
            <a:spLocks noChangeArrowheads="1"/>
          </p:cNvSpPr>
          <p:nvPr/>
        </p:nvSpPr>
        <p:spPr bwMode="auto">
          <a:xfrm>
            <a:off x="3949700" y="3727598"/>
            <a:ext cx="457200" cy="457200"/>
          </a:xfrm>
          <a:prstGeom prst="ellipse">
            <a:avLst/>
          </a:prstGeom>
          <a:solidFill>
            <a:schemeClr val="accent3"/>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2" name="Oval 8">
            <a:extLst>
              <a:ext uri="{FF2B5EF4-FFF2-40B4-BE49-F238E27FC236}">
                <a16:creationId xmlns:a16="http://schemas.microsoft.com/office/drawing/2014/main" id="{5A261874-C862-2B77-4FE0-F1498ACEED94}"/>
              </a:ext>
            </a:extLst>
          </p:cNvPr>
          <p:cNvSpPr>
            <a:spLocks noChangeArrowheads="1"/>
          </p:cNvSpPr>
          <p:nvPr/>
        </p:nvSpPr>
        <p:spPr bwMode="auto">
          <a:xfrm>
            <a:off x="4940300" y="3041798"/>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3" name="Oval 9">
            <a:extLst>
              <a:ext uri="{FF2B5EF4-FFF2-40B4-BE49-F238E27FC236}">
                <a16:creationId xmlns:a16="http://schemas.microsoft.com/office/drawing/2014/main" id="{25BA7456-E50B-F376-4E6D-31D745F23064}"/>
              </a:ext>
            </a:extLst>
          </p:cNvPr>
          <p:cNvSpPr>
            <a:spLocks noChangeArrowheads="1"/>
          </p:cNvSpPr>
          <p:nvPr/>
        </p:nvSpPr>
        <p:spPr bwMode="auto">
          <a:xfrm>
            <a:off x="2273300" y="3727598"/>
            <a:ext cx="457200" cy="457200"/>
          </a:xfrm>
          <a:prstGeom prst="ellipse">
            <a:avLst/>
          </a:prstGeom>
          <a:solidFill>
            <a:srgbClr val="FF000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4" name="Oval 10">
            <a:extLst>
              <a:ext uri="{FF2B5EF4-FFF2-40B4-BE49-F238E27FC236}">
                <a16:creationId xmlns:a16="http://schemas.microsoft.com/office/drawing/2014/main" id="{745B0C5E-4D3C-BB40-52EE-06EE6415B605}"/>
              </a:ext>
            </a:extLst>
          </p:cNvPr>
          <p:cNvSpPr>
            <a:spLocks noChangeArrowheads="1"/>
          </p:cNvSpPr>
          <p:nvPr/>
        </p:nvSpPr>
        <p:spPr bwMode="auto">
          <a:xfrm>
            <a:off x="596900" y="3727598"/>
            <a:ext cx="457200" cy="457200"/>
          </a:xfrm>
          <a:prstGeom prst="ellipse">
            <a:avLst/>
          </a:prstGeom>
          <a:solidFill>
            <a:srgbClr val="00206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245" name="AutoShape 11">
            <a:extLst>
              <a:ext uri="{FF2B5EF4-FFF2-40B4-BE49-F238E27FC236}">
                <a16:creationId xmlns:a16="http://schemas.microsoft.com/office/drawing/2014/main" id="{34B53440-C89A-AF28-E207-A8B62A22E19B}"/>
              </a:ext>
            </a:extLst>
          </p:cNvPr>
          <p:cNvCxnSpPr>
            <a:cxnSpLocks noChangeShapeType="1"/>
            <a:stCxn id="238" idx="6"/>
            <a:endCxn id="239" idx="2"/>
          </p:cNvCxnSpPr>
          <p:nvPr/>
        </p:nvCxnSpPr>
        <p:spPr bwMode="auto">
          <a:xfrm>
            <a:off x="1068388" y="250839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6" name="AutoShape 12">
            <a:extLst>
              <a:ext uri="{FF2B5EF4-FFF2-40B4-BE49-F238E27FC236}">
                <a16:creationId xmlns:a16="http://schemas.microsoft.com/office/drawing/2014/main" id="{343825CF-D91B-1089-D011-D8FCA8CE001A}"/>
              </a:ext>
            </a:extLst>
          </p:cNvPr>
          <p:cNvCxnSpPr>
            <a:cxnSpLocks noChangeShapeType="1"/>
            <a:stCxn id="239" idx="6"/>
            <a:endCxn id="240" idx="2"/>
          </p:cNvCxnSpPr>
          <p:nvPr/>
        </p:nvCxnSpPr>
        <p:spPr bwMode="auto">
          <a:xfrm>
            <a:off x="2744788" y="250839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7" name="AutoShape 13">
            <a:extLst>
              <a:ext uri="{FF2B5EF4-FFF2-40B4-BE49-F238E27FC236}">
                <a16:creationId xmlns:a16="http://schemas.microsoft.com/office/drawing/2014/main" id="{E3D1A493-891D-8279-9A2D-142B29FAD09D}"/>
              </a:ext>
            </a:extLst>
          </p:cNvPr>
          <p:cNvCxnSpPr>
            <a:cxnSpLocks noChangeShapeType="1"/>
            <a:stCxn id="240" idx="3"/>
            <a:endCxn id="243" idx="7"/>
          </p:cNvCxnSpPr>
          <p:nvPr/>
        </p:nvCxnSpPr>
        <p:spPr bwMode="auto">
          <a:xfrm flipH="1">
            <a:off x="2663825" y="2684611"/>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8" name="AutoShape 14">
            <a:extLst>
              <a:ext uri="{FF2B5EF4-FFF2-40B4-BE49-F238E27FC236}">
                <a16:creationId xmlns:a16="http://schemas.microsoft.com/office/drawing/2014/main" id="{CD874588-5E09-AAE9-8BD1-D660ECE8545A}"/>
              </a:ext>
            </a:extLst>
          </p:cNvPr>
          <p:cNvCxnSpPr>
            <a:cxnSpLocks noChangeShapeType="1"/>
            <a:stCxn id="243" idx="2"/>
            <a:endCxn id="244" idx="6"/>
          </p:cNvCxnSpPr>
          <p:nvPr/>
        </p:nvCxnSpPr>
        <p:spPr bwMode="auto">
          <a:xfrm flipH="1">
            <a:off x="1068388" y="395619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9" name="AutoShape 15">
            <a:extLst>
              <a:ext uri="{FF2B5EF4-FFF2-40B4-BE49-F238E27FC236}">
                <a16:creationId xmlns:a16="http://schemas.microsoft.com/office/drawing/2014/main" id="{5F673697-D5FD-7DAD-48C1-A1E460BB2D8D}"/>
              </a:ext>
            </a:extLst>
          </p:cNvPr>
          <p:cNvCxnSpPr>
            <a:cxnSpLocks noChangeShapeType="1"/>
            <a:stCxn id="244" idx="0"/>
            <a:endCxn id="238" idx="4"/>
          </p:cNvCxnSpPr>
          <p:nvPr/>
        </p:nvCxnSpPr>
        <p:spPr bwMode="auto">
          <a:xfrm flipV="1">
            <a:off x="825500" y="2751286"/>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0" name="AutoShape 16">
            <a:extLst>
              <a:ext uri="{FF2B5EF4-FFF2-40B4-BE49-F238E27FC236}">
                <a16:creationId xmlns:a16="http://schemas.microsoft.com/office/drawing/2014/main" id="{C78F1580-D6CF-25D3-6152-7610C907F329}"/>
              </a:ext>
            </a:extLst>
          </p:cNvPr>
          <p:cNvCxnSpPr>
            <a:cxnSpLocks noChangeShapeType="1"/>
            <a:stCxn id="238" idx="5"/>
            <a:endCxn id="243" idx="1"/>
          </p:cNvCxnSpPr>
          <p:nvPr/>
        </p:nvCxnSpPr>
        <p:spPr bwMode="auto">
          <a:xfrm>
            <a:off x="987425" y="2684611"/>
            <a:ext cx="1352550" cy="1095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1" name="AutoShape 17">
            <a:extLst>
              <a:ext uri="{FF2B5EF4-FFF2-40B4-BE49-F238E27FC236}">
                <a16:creationId xmlns:a16="http://schemas.microsoft.com/office/drawing/2014/main" id="{B9818E0D-2CE2-50F8-2C1C-AF46511ACFE6}"/>
              </a:ext>
            </a:extLst>
          </p:cNvPr>
          <p:cNvCxnSpPr>
            <a:cxnSpLocks noChangeShapeType="1"/>
            <a:stCxn id="243" idx="0"/>
            <a:endCxn id="239" idx="4"/>
          </p:cNvCxnSpPr>
          <p:nvPr/>
        </p:nvCxnSpPr>
        <p:spPr bwMode="auto">
          <a:xfrm flipV="1">
            <a:off x="2501900" y="2751286"/>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2" name="AutoShape 18">
            <a:extLst>
              <a:ext uri="{FF2B5EF4-FFF2-40B4-BE49-F238E27FC236}">
                <a16:creationId xmlns:a16="http://schemas.microsoft.com/office/drawing/2014/main" id="{4324588F-9E0C-0029-D7E1-E9A7F4F0114C}"/>
              </a:ext>
            </a:extLst>
          </p:cNvPr>
          <p:cNvCxnSpPr>
            <a:cxnSpLocks noChangeShapeType="1"/>
            <a:stCxn id="243" idx="6"/>
            <a:endCxn id="241" idx="2"/>
          </p:cNvCxnSpPr>
          <p:nvPr/>
        </p:nvCxnSpPr>
        <p:spPr bwMode="auto">
          <a:xfrm>
            <a:off x="2744788" y="395619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3" name="AutoShape 19">
            <a:extLst>
              <a:ext uri="{FF2B5EF4-FFF2-40B4-BE49-F238E27FC236}">
                <a16:creationId xmlns:a16="http://schemas.microsoft.com/office/drawing/2014/main" id="{174B92EA-45B5-0C93-BD14-131B03F0970F}"/>
              </a:ext>
            </a:extLst>
          </p:cNvPr>
          <p:cNvCxnSpPr>
            <a:cxnSpLocks noChangeShapeType="1"/>
            <a:stCxn id="241" idx="0"/>
            <a:endCxn id="240" idx="4"/>
          </p:cNvCxnSpPr>
          <p:nvPr/>
        </p:nvCxnSpPr>
        <p:spPr bwMode="auto">
          <a:xfrm flipV="1">
            <a:off x="4178300" y="2751286"/>
            <a:ext cx="0" cy="9620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4" name="AutoShape 20">
            <a:extLst>
              <a:ext uri="{FF2B5EF4-FFF2-40B4-BE49-F238E27FC236}">
                <a16:creationId xmlns:a16="http://schemas.microsoft.com/office/drawing/2014/main" id="{23FFECEA-6108-30FD-08AD-99DD43CB3CEE}"/>
              </a:ext>
            </a:extLst>
          </p:cNvPr>
          <p:cNvCxnSpPr>
            <a:cxnSpLocks noChangeShapeType="1"/>
            <a:stCxn id="240" idx="5"/>
            <a:endCxn id="242" idx="1"/>
          </p:cNvCxnSpPr>
          <p:nvPr/>
        </p:nvCxnSpPr>
        <p:spPr bwMode="auto">
          <a:xfrm>
            <a:off x="4340225" y="2684611"/>
            <a:ext cx="666750" cy="4095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5" name="AutoShape 21">
            <a:extLst>
              <a:ext uri="{FF2B5EF4-FFF2-40B4-BE49-F238E27FC236}">
                <a16:creationId xmlns:a16="http://schemas.microsoft.com/office/drawing/2014/main" id="{951ADD92-27FD-FD9B-08F0-40BCCB399586}"/>
              </a:ext>
            </a:extLst>
          </p:cNvPr>
          <p:cNvCxnSpPr>
            <a:cxnSpLocks noChangeShapeType="1"/>
            <a:stCxn id="241" idx="7"/>
            <a:endCxn id="242" idx="3"/>
          </p:cNvCxnSpPr>
          <p:nvPr/>
        </p:nvCxnSpPr>
        <p:spPr bwMode="auto">
          <a:xfrm flipV="1">
            <a:off x="4340225" y="3446611"/>
            <a:ext cx="666750" cy="3333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 name="Text Box 22">
            <a:extLst>
              <a:ext uri="{FF2B5EF4-FFF2-40B4-BE49-F238E27FC236}">
                <a16:creationId xmlns:a16="http://schemas.microsoft.com/office/drawing/2014/main" id="{D2EB9561-AD2F-2939-1701-B0174B89CC87}"/>
              </a:ext>
            </a:extLst>
          </p:cNvPr>
          <p:cNvSpPr txBox="1">
            <a:spLocks noChangeArrowheads="1"/>
          </p:cNvSpPr>
          <p:nvPr/>
        </p:nvSpPr>
        <p:spPr bwMode="auto">
          <a:xfrm>
            <a:off x="1449388" y="2162323"/>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a:t>
            </a:r>
          </a:p>
        </p:txBody>
      </p:sp>
      <p:sp>
        <p:nvSpPr>
          <p:cNvPr id="257" name="Text Box 23">
            <a:extLst>
              <a:ext uri="{FF2B5EF4-FFF2-40B4-BE49-F238E27FC236}">
                <a16:creationId xmlns:a16="http://schemas.microsoft.com/office/drawing/2014/main" id="{4A3A2B62-0099-9254-E906-D6566B55A44D}"/>
              </a:ext>
            </a:extLst>
          </p:cNvPr>
          <p:cNvSpPr txBox="1">
            <a:spLocks noChangeArrowheads="1"/>
          </p:cNvSpPr>
          <p:nvPr/>
        </p:nvSpPr>
        <p:spPr bwMode="auto">
          <a:xfrm>
            <a:off x="3065463" y="21718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19</a:t>
            </a:r>
          </a:p>
        </p:txBody>
      </p:sp>
      <p:sp>
        <p:nvSpPr>
          <p:cNvPr id="258" name="Text Box 24">
            <a:extLst>
              <a:ext uri="{FF2B5EF4-FFF2-40B4-BE49-F238E27FC236}">
                <a16:creationId xmlns:a16="http://schemas.microsoft.com/office/drawing/2014/main" id="{9E7C5DA9-1F29-4EC2-7521-298CD053B482}"/>
              </a:ext>
            </a:extLst>
          </p:cNvPr>
          <p:cNvSpPr txBox="1">
            <a:spLocks noChangeArrowheads="1"/>
          </p:cNvSpPr>
          <p:nvPr/>
        </p:nvSpPr>
        <p:spPr bwMode="auto">
          <a:xfrm>
            <a:off x="4648200" y="25528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9</a:t>
            </a:r>
          </a:p>
        </p:txBody>
      </p:sp>
      <p:sp>
        <p:nvSpPr>
          <p:cNvPr id="259" name="Text Box 25">
            <a:extLst>
              <a:ext uri="{FF2B5EF4-FFF2-40B4-BE49-F238E27FC236}">
                <a16:creationId xmlns:a16="http://schemas.microsoft.com/office/drawing/2014/main" id="{EC212D81-2FBE-1AAB-05ED-FF0D4B3E22F7}"/>
              </a:ext>
            </a:extLst>
          </p:cNvPr>
          <p:cNvSpPr txBox="1">
            <a:spLocks noChangeArrowheads="1"/>
          </p:cNvSpPr>
          <p:nvPr/>
        </p:nvSpPr>
        <p:spPr bwMode="auto">
          <a:xfrm>
            <a:off x="4649788" y="36196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a:t>
            </a:r>
          </a:p>
        </p:txBody>
      </p:sp>
      <p:sp>
        <p:nvSpPr>
          <p:cNvPr id="260" name="Text Box 26">
            <a:extLst>
              <a:ext uri="{FF2B5EF4-FFF2-40B4-BE49-F238E27FC236}">
                <a16:creationId xmlns:a16="http://schemas.microsoft.com/office/drawing/2014/main" id="{2DA4462A-D165-6E72-310B-5ED60566103B}"/>
              </a:ext>
            </a:extLst>
          </p:cNvPr>
          <p:cNvSpPr txBox="1">
            <a:spLocks noChangeArrowheads="1"/>
          </p:cNvSpPr>
          <p:nvPr/>
        </p:nvSpPr>
        <p:spPr bwMode="auto">
          <a:xfrm>
            <a:off x="4154488" y="3127523"/>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5</a:t>
            </a:r>
          </a:p>
        </p:txBody>
      </p:sp>
      <p:sp>
        <p:nvSpPr>
          <p:cNvPr id="261" name="Text Box 27">
            <a:extLst>
              <a:ext uri="{FF2B5EF4-FFF2-40B4-BE49-F238E27FC236}">
                <a16:creationId xmlns:a16="http://schemas.microsoft.com/office/drawing/2014/main" id="{82A34EC9-4A8E-F275-DDE7-79B60126E4A0}"/>
              </a:ext>
            </a:extLst>
          </p:cNvPr>
          <p:cNvSpPr txBox="1">
            <a:spLocks noChangeArrowheads="1"/>
          </p:cNvSpPr>
          <p:nvPr/>
        </p:nvSpPr>
        <p:spPr bwMode="auto">
          <a:xfrm>
            <a:off x="3279775" y="36196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13</a:t>
            </a:r>
          </a:p>
        </p:txBody>
      </p:sp>
      <p:sp>
        <p:nvSpPr>
          <p:cNvPr id="262" name="Text Box 28">
            <a:extLst>
              <a:ext uri="{FF2B5EF4-FFF2-40B4-BE49-F238E27FC236}">
                <a16:creationId xmlns:a16="http://schemas.microsoft.com/office/drawing/2014/main" id="{A1589BA5-7CD2-2CE2-0932-12A5DE10CEE3}"/>
              </a:ext>
            </a:extLst>
          </p:cNvPr>
          <p:cNvSpPr txBox="1">
            <a:spLocks noChangeArrowheads="1"/>
          </p:cNvSpPr>
          <p:nvPr/>
        </p:nvSpPr>
        <p:spPr bwMode="auto">
          <a:xfrm>
            <a:off x="3232150" y="2721123"/>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17</a:t>
            </a:r>
          </a:p>
        </p:txBody>
      </p:sp>
      <p:sp>
        <p:nvSpPr>
          <p:cNvPr id="263" name="Text Box 29">
            <a:extLst>
              <a:ext uri="{FF2B5EF4-FFF2-40B4-BE49-F238E27FC236}">
                <a16:creationId xmlns:a16="http://schemas.microsoft.com/office/drawing/2014/main" id="{A8A02DE2-8FB8-06AC-E031-F52AB3CC3C93}"/>
              </a:ext>
            </a:extLst>
          </p:cNvPr>
          <p:cNvSpPr txBox="1">
            <a:spLocks noChangeArrowheads="1"/>
          </p:cNvSpPr>
          <p:nvPr/>
        </p:nvSpPr>
        <p:spPr bwMode="auto">
          <a:xfrm>
            <a:off x="2455863" y="29338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25</a:t>
            </a:r>
          </a:p>
        </p:txBody>
      </p:sp>
      <p:sp>
        <p:nvSpPr>
          <p:cNvPr id="264" name="Text Box 30">
            <a:extLst>
              <a:ext uri="{FF2B5EF4-FFF2-40B4-BE49-F238E27FC236}">
                <a16:creationId xmlns:a16="http://schemas.microsoft.com/office/drawing/2014/main" id="{B0282CD3-0EB0-EE0F-0410-5521E2202324}"/>
              </a:ext>
            </a:extLst>
          </p:cNvPr>
          <p:cNvSpPr txBox="1">
            <a:spLocks noChangeArrowheads="1"/>
          </p:cNvSpPr>
          <p:nvPr/>
        </p:nvSpPr>
        <p:spPr bwMode="auto">
          <a:xfrm>
            <a:off x="1282700" y="2721123"/>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14</a:t>
            </a:r>
          </a:p>
        </p:txBody>
      </p:sp>
      <p:sp>
        <p:nvSpPr>
          <p:cNvPr id="265" name="Text Box 31">
            <a:extLst>
              <a:ext uri="{FF2B5EF4-FFF2-40B4-BE49-F238E27FC236}">
                <a16:creationId xmlns:a16="http://schemas.microsoft.com/office/drawing/2014/main" id="{288DA255-C59D-0117-BA94-1971FE725B41}"/>
              </a:ext>
            </a:extLst>
          </p:cNvPr>
          <p:cNvSpPr txBox="1">
            <a:spLocks noChangeArrowheads="1"/>
          </p:cNvSpPr>
          <p:nvPr/>
        </p:nvSpPr>
        <p:spPr bwMode="auto">
          <a:xfrm>
            <a:off x="457200" y="29338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8</a:t>
            </a:r>
          </a:p>
        </p:txBody>
      </p:sp>
      <p:sp>
        <p:nvSpPr>
          <p:cNvPr id="266" name="Text Box 32">
            <a:extLst>
              <a:ext uri="{FF2B5EF4-FFF2-40B4-BE49-F238E27FC236}">
                <a16:creationId xmlns:a16="http://schemas.microsoft.com/office/drawing/2014/main" id="{8304B1F0-3EED-8A9E-920C-4D17BABB8503}"/>
              </a:ext>
            </a:extLst>
          </p:cNvPr>
          <p:cNvSpPr txBox="1">
            <a:spLocks noChangeArrowheads="1"/>
          </p:cNvSpPr>
          <p:nvPr/>
        </p:nvSpPr>
        <p:spPr bwMode="auto">
          <a:xfrm>
            <a:off x="1222375" y="36196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21</a:t>
            </a:r>
          </a:p>
        </p:txBody>
      </p:sp>
      <p:sp>
        <p:nvSpPr>
          <p:cNvPr id="267" name="Text Box 31">
            <a:extLst>
              <a:ext uri="{FF2B5EF4-FFF2-40B4-BE49-F238E27FC236}">
                <a16:creationId xmlns:a16="http://schemas.microsoft.com/office/drawing/2014/main" id="{27913E1D-88F0-16AF-850E-52607A6DD9B1}"/>
              </a:ext>
            </a:extLst>
          </p:cNvPr>
          <p:cNvSpPr txBox="1">
            <a:spLocks noChangeArrowheads="1"/>
          </p:cNvSpPr>
          <p:nvPr/>
        </p:nvSpPr>
        <p:spPr bwMode="auto">
          <a:xfrm>
            <a:off x="596900" y="4431696"/>
            <a:ext cx="39137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Sort the edges in ascending order</a:t>
            </a:r>
          </a:p>
        </p:txBody>
      </p:sp>
      <p:cxnSp>
        <p:nvCxnSpPr>
          <p:cNvPr id="268" name="AutoShape 11">
            <a:extLst>
              <a:ext uri="{FF2B5EF4-FFF2-40B4-BE49-F238E27FC236}">
                <a16:creationId xmlns:a16="http://schemas.microsoft.com/office/drawing/2014/main" id="{9D32CA5F-8A38-720F-C32A-6448645AFFFD}"/>
              </a:ext>
            </a:extLst>
          </p:cNvPr>
          <p:cNvCxnSpPr>
            <a:cxnSpLocks noChangeShapeType="1"/>
          </p:cNvCxnSpPr>
          <p:nvPr/>
        </p:nvCxnSpPr>
        <p:spPr bwMode="auto">
          <a:xfrm>
            <a:off x="6167543" y="2161877"/>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9" name="AutoShape 11">
            <a:extLst>
              <a:ext uri="{FF2B5EF4-FFF2-40B4-BE49-F238E27FC236}">
                <a16:creationId xmlns:a16="http://schemas.microsoft.com/office/drawing/2014/main" id="{EAF18A4F-2841-E6E6-E933-C7B87CB69688}"/>
              </a:ext>
            </a:extLst>
          </p:cNvPr>
          <p:cNvCxnSpPr>
            <a:cxnSpLocks noChangeShapeType="1"/>
          </p:cNvCxnSpPr>
          <p:nvPr/>
        </p:nvCxnSpPr>
        <p:spPr bwMode="auto">
          <a:xfrm>
            <a:off x="6167543" y="2573516"/>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0" name="Text Box 22">
            <a:extLst>
              <a:ext uri="{FF2B5EF4-FFF2-40B4-BE49-F238E27FC236}">
                <a16:creationId xmlns:a16="http://schemas.microsoft.com/office/drawing/2014/main" id="{9FF9888A-B421-E526-C608-DB025C3BE6D9}"/>
              </a:ext>
            </a:extLst>
          </p:cNvPr>
          <p:cNvSpPr txBox="1">
            <a:spLocks noChangeArrowheads="1"/>
          </p:cNvSpPr>
          <p:nvPr/>
        </p:nvSpPr>
        <p:spPr bwMode="auto">
          <a:xfrm>
            <a:off x="6548543" y="22715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a:t>
            </a:r>
          </a:p>
        </p:txBody>
      </p:sp>
      <p:cxnSp>
        <p:nvCxnSpPr>
          <p:cNvPr id="271" name="AutoShape 11">
            <a:extLst>
              <a:ext uri="{FF2B5EF4-FFF2-40B4-BE49-F238E27FC236}">
                <a16:creationId xmlns:a16="http://schemas.microsoft.com/office/drawing/2014/main" id="{8376B862-DA82-7863-993A-AD3BC7F97264}"/>
              </a:ext>
            </a:extLst>
          </p:cNvPr>
          <p:cNvCxnSpPr>
            <a:cxnSpLocks noChangeShapeType="1"/>
          </p:cNvCxnSpPr>
          <p:nvPr/>
        </p:nvCxnSpPr>
        <p:spPr bwMode="auto">
          <a:xfrm>
            <a:off x="6167543" y="2978387"/>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2" name="Text Box 22">
            <a:extLst>
              <a:ext uri="{FF2B5EF4-FFF2-40B4-BE49-F238E27FC236}">
                <a16:creationId xmlns:a16="http://schemas.microsoft.com/office/drawing/2014/main" id="{CCAE8F85-C52F-702D-9F07-F227196F10D2}"/>
              </a:ext>
            </a:extLst>
          </p:cNvPr>
          <p:cNvSpPr txBox="1">
            <a:spLocks noChangeArrowheads="1"/>
          </p:cNvSpPr>
          <p:nvPr/>
        </p:nvSpPr>
        <p:spPr bwMode="auto">
          <a:xfrm>
            <a:off x="6548543" y="266867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5</a:t>
            </a:r>
          </a:p>
        </p:txBody>
      </p:sp>
      <p:cxnSp>
        <p:nvCxnSpPr>
          <p:cNvPr id="273" name="AutoShape 11">
            <a:extLst>
              <a:ext uri="{FF2B5EF4-FFF2-40B4-BE49-F238E27FC236}">
                <a16:creationId xmlns:a16="http://schemas.microsoft.com/office/drawing/2014/main" id="{97B69645-BFFD-5E8A-2897-D1671745D904}"/>
              </a:ext>
            </a:extLst>
          </p:cNvPr>
          <p:cNvCxnSpPr>
            <a:cxnSpLocks noChangeShapeType="1"/>
          </p:cNvCxnSpPr>
          <p:nvPr/>
        </p:nvCxnSpPr>
        <p:spPr bwMode="auto">
          <a:xfrm>
            <a:off x="6167543" y="3386429"/>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4" name="Text Box 22">
            <a:extLst>
              <a:ext uri="{FF2B5EF4-FFF2-40B4-BE49-F238E27FC236}">
                <a16:creationId xmlns:a16="http://schemas.microsoft.com/office/drawing/2014/main" id="{EF341CF9-B995-526A-BD98-E8969A50E4B8}"/>
              </a:ext>
            </a:extLst>
          </p:cNvPr>
          <p:cNvSpPr txBox="1">
            <a:spLocks noChangeArrowheads="1"/>
          </p:cNvSpPr>
          <p:nvPr/>
        </p:nvSpPr>
        <p:spPr bwMode="auto">
          <a:xfrm>
            <a:off x="6548543" y="307672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8</a:t>
            </a:r>
          </a:p>
        </p:txBody>
      </p:sp>
      <p:cxnSp>
        <p:nvCxnSpPr>
          <p:cNvPr id="275" name="AutoShape 11">
            <a:extLst>
              <a:ext uri="{FF2B5EF4-FFF2-40B4-BE49-F238E27FC236}">
                <a16:creationId xmlns:a16="http://schemas.microsoft.com/office/drawing/2014/main" id="{D50A7636-DAA9-04AE-1306-4485D3A645EC}"/>
              </a:ext>
            </a:extLst>
          </p:cNvPr>
          <p:cNvCxnSpPr>
            <a:cxnSpLocks noChangeShapeType="1"/>
          </p:cNvCxnSpPr>
          <p:nvPr/>
        </p:nvCxnSpPr>
        <p:spPr bwMode="auto">
          <a:xfrm>
            <a:off x="6178983" y="3786539"/>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6" name="Text Box 22">
            <a:extLst>
              <a:ext uri="{FF2B5EF4-FFF2-40B4-BE49-F238E27FC236}">
                <a16:creationId xmlns:a16="http://schemas.microsoft.com/office/drawing/2014/main" id="{A27ADCA5-3F41-5196-1DB3-541EC881E6D3}"/>
              </a:ext>
            </a:extLst>
          </p:cNvPr>
          <p:cNvSpPr txBox="1">
            <a:spLocks noChangeArrowheads="1"/>
          </p:cNvSpPr>
          <p:nvPr/>
        </p:nvSpPr>
        <p:spPr bwMode="auto">
          <a:xfrm>
            <a:off x="6559983" y="34768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9</a:t>
            </a:r>
          </a:p>
        </p:txBody>
      </p:sp>
      <p:cxnSp>
        <p:nvCxnSpPr>
          <p:cNvPr id="277" name="AutoShape 11">
            <a:extLst>
              <a:ext uri="{FF2B5EF4-FFF2-40B4-BE49-F238E27FC236}">
                <a16:creationId xmlns:a16="http://schemas.microsoft.com/office/drawing/2014/main" id="{ED0AF7CE-2E81-DB3F-1740-E252A8E9E466}"/>
              </a:ext>
            </a:extLst>
          </p:cNvPr>
          <p:cNvCxnSpPr>
            <a:cxnSpLocks noChangeShapeType="1"/>
          </p:cNvCxnSpPr>
          <p:nvPr/>
        </p:nvCxnSpPr>
        <p:spPr bwMode="auto">
          <a:xfrm>
            <a:off x="6167543" y="4165450"/>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8" name="Text Box 22">
            <a:extLst>
              <a:ext uri="{FF2B5EF4-FFF2-40B4-BE49-F238E27FC236}">
                <a16:creationId xmlns:a16="http://schemas.microsoft.com/office/drawing/2014/main" id="{FC16BB06-9849-CB4C-5931-D7E958C7FE7D}"/>
              </a:ext>
            </a:extLst>
          </p:cNvPr>
          <p:cNvSpPr txBox="1">
            <a:spLocks noChangeArrowheads="1"/>
          </p:cNvSpPr>
          <p:nvPr/>
        </p:nvSpPr>
        <p:spPr bwMode="auto">
          <a:xfrm>
            <a:off x="6488721" y="3855742"/>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13</a:t>
            </a:r>
          </a:p>
        </p:txBody>
      </p:sp>
      <p:cxnSp>
        <p:nvCxnSpPr>
          <p:cNvPr id="279" name="AutoShape 11">
            <a:extLst>
              <a:ext uri="{FF2B5EF4-FFF2-40B4-BE49-F238E27FC236}">
                <a16:creationId xmlns:a16="http://schemas.microsoft.com/office/drawing/2014/main" id="{6AAAD11E-92C5-1B6C-40AB-A1DAB55962F9}"/>
              </a:ext>
            </a:extLst>
          </p:cNvPr>
          <p:cNvCxnSpPr>
            <a:cxnSpLocks noChangeShapeType="1"/>
          </p:cNvCxnSpPr>
          <p:nvPr/>
        </p:nvCxnSpPr>
        <p:spPr bwMode="auto">
          <a:xfrm>
            <a:off x="6178983" y="4551164"/>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0" name="Text Box 22">
            <a:extLst>
              <a:ext uri="{FF2B5EF4-FFF2-40B4-BE49-F238E27FC236}">
                <a16:creationId xmlns:a16="http://schemas.microsoft.com/office/drawing/2014/main" id="{758021AD-DC9B-0800-1208-7AF50AA58EFE}"/>
              </a:ext>
            </a:extLst>
          </p:cNvPr>
          <p:cNvSpPr txBox="1">
            <a:spLocks noChangeArrowheads="1"/>
          </p:cNvSpPr>
          <p:nvPr/>
        </p:nvSpPr>
        <p:spPr bwMode="auto">
          <a:xfrm>
            <a:off x="6500161" y="4241456"/>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14</a:t>
            </a:r>
          </a:p>
        </p:txBody>
      </p:sp>
      <p:cxnSp>
        <p:nvCxnSpPr>
          <p:cNvPr id="281" name="AutoShape 11">
            <a:extLst>
              <a:ext uri="{FF2B5EF4-FFF2-40B4-BE49-F238E27FC236}">
                <a16:creationId xmlns:a16="http://schemas.microsoft.com/office/drawing/2014/main" id="{2B4FFB62-4774-FA21-106D-58FB65E59510}"/>
              </a:ext>
            </a:extLst>
          </p:cNvPr>
          <p:cNvCxnSpPr>
            <a:cxnSpLocks noChangeShapeType="1"/>
          </p:cNvCxnSpPr>
          <p:nvPr/>
        </p:nvCxnSpPr>
        <p:spPr bwMode="auto">
          <a:xfrm>
            <a:off x="6188197" y="4952362"/>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2" name="Text Box 22">
            <a:extLst>
              <a:ext uri="{FF2B5EF4-FFF2-40B4-BE49-F238E27FC236}">
                <a16:creationId xmlns:a16="http://schemas.microsoft.com/office/drawing/2014/main" id="{2AE3D666-D06C-DE55-E92B-44F99F0351A0}"/>
              </a:ext>
            </a:extLst>
          </p:cNvPr>
          <p:cNvSpPr txBox="1">
            <a:spLocks noChangeArrowheads="1"/>
          </p:cNvSpPr>
          <p:nvPr/>
        </p:nvSpPr>
        <p:spPr bwMode="auto">
          <a:xfrm>
            <a:off x="6509375" y="4642654"/>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17</a:t>
            </a:r>
          </a:p>
        </p:txBody>
      </p:sp>
      <p:cxnSp>
        <p:nvCxnSpPr>
          <p:cNvPr id="283" name="AutoShape 11">
            <a:extLst>
              <a:ext uri="{FF2B5EF4-FFF2-40B4-BE49-F238E27FC236}">
                <a16:creationId xmlns:a16="http://schemas.microsoft.com/office/drawing/2014/main" id="{2DB15BC9-BF58-6752-4F32-0601CA3166A5}"/>
              </a:ext>
            </a:extLst>
          </p:cNvPr>
          <p:cNvCxnSpPr>
            <a:cxnSpLocks noChangeShapeType="1"/>
          </p:cNvCxnSpPr>
          <p:nvPr/>
        </p:nvCxnSpPr>
        <p:spPr bwMode="auto">
          <a:xfrm>
            <a:off x="6208059" y="5336960"/>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4" name="Text Box 22">
            <a:extLst>
              <a:ext uri="{FF2B5EF4-FFF2-40B4-BE49-F238E27FC236}">
                <a16:creationId xmlns:a16="http://schemas.microsoft.com/office/drawing/2014/main" id="{4C486D41-E36B-C7EC-7124-F2B328BE5DEC}"/>
              </a:ext>
            </a:extLst>
          </p:cNvPr>
          <p:cNvSpPr txBox="1">
            <a:spLocks noChangeArrowheads="1"/>
          </p:cNvSpPr>
          <p:nvPr/>
        </p:nvSpPr>
        <p:spPr bwMode="auto">
          <a:xfrm>
            <a:off x="6529237" y="5027252"/>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19</a:t>
            </a:r>
          </a:p>
        </p:txBody>
      </p:sp>
      <p:cxnSp>
        <p:nvCxnSpPr>
          <p:cNvPr id="285" name="AutoShape 11">
            <a:extLst>
              <a:ext uri="{FF2B5EF4-FFF2-40B4-BE49-F238E27FC236}">
                <a16:creationId xmlns:a16="http://schemas.microsoft.com/office/drawing/2014/main" id="{97B8FEAE-7F6A-5591-58C2-43D01C06B38A}"/>
              </a:ext>
            </a:extLst>
          </p:cNvPr>
          <p:cNvCxnSpPr>
            <a:cxnSpLocks noChangeShapeType="1"/>
          </p:cNvCxnSpPr>
          <p:nvPr/>
        </p:nvCxnSpPr>
        <p:spPr bwMode="auto">
          <a:xfrm>
            <a:off x="6208059" y="571245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 name="Text Box 22">
            <a:extLst>
              <a:ext uri="{FF2B5EF4-FFF2-40B4-BE49-F238E27FC236}">
                <a16:creationId xmlns:a16="http://schemas.microsoft.com/office/drawing/2014/main" id="{7A1AC242-A305-4C3A-D244-79DDDC13B789}"/>
              </a:ext>
            </a:extLst>
          </p:cNvPr>
          <p:cNvSpPr txBox="1">
            <a:spLocks noChangeArrowheads="1"/>
          </p:cNvSpPr>
          <p:nvPr/>
        </p:nvSpPr>
        <p:spPr bwMode="auto">
          <a:xfrm>
            <a:off x="6529237" y="5402750"/>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21</a:t>
            </a:r>
          </a:p>
        </p:txBody>
      </p:sp>
      <p:cxnSp>
        <p:nvCxnSpPr>
          <p:cNvPr id="287" name="AutoShape 11">
            <a:extLst>
              <a:ext uri="{FF2B5EF4-FFF2-40B4-BE49-F238E27FC236}">
                <a16:creationId xmlns:a16="http://schemas.microsoft.com/office/drawing/2014/main" id="{A43F2E75-2E3D-6330-B93B-4019FF6149B0}"/>
              </a:ext>
            </a:extLst>
          </p:cNvPr>
          <p:cNvCxnSpPr>
            <a:cxnSpLocks noChangeShapeType="1"/>
          </p:cNvCxnSpPr>
          <p:nvPr/>
        </p:nvCxnSpPr>
        <p:spPr bwMode="auto">
          <a:xfrm>
            <a:off x="6216727" y="6087956"/>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8" name="Text Box 22">
            <a:extLst>
              <a:ext uri="{FF2B5EF4-FFF2-40B4-BE49-F238E27FC236}">
                <a16:creationId xmlns:a16="http://schemas.microsoft.com/office/drawing/2014/main" id="{F2BE5461-B24F-7642-B66A-174865F44BAD}"/>
              </a:ext>
            </a:extLst>
          </p:cNvPr>
          <p:cNvSpPr txBox="1">
            <a:spLocks noChangeArrowheads="1"/>
          </p:cNvSpPr>
          <p:nvPr/>
        </p:nvSpPr>
        <p:spPr bwMode="auto">
          <a:xfrm>
            <a:off x="6537905" y="5778248"/>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25</a:t>
            </a:r>
          </a:p>
        </p:txBody>
      </p:sp>
      <p:sp>
        <p:nvSpPr>
          <p:cNvPr id="289" name="Text Box 22">
            <a:extLst>
              <a:ext uri="{FF2B5EF4-FFF2-40B4-BE49-F238E27FC236}">
                <a16:creationId xmlns:a16="http://schemas.microsoft.com/office/drawing/2014/main" id="{A1AAAF54-EB4E-68AF-FB6D-E63E27B7EE6F}"/>
              </a:ext>
            </a:extLst>
          </p:cNvPr>
          <p:cNvSpPr txBox="1">
            <a:spLocks noChangeArrowheads="1"/>
          </p:cNvSpPr>
          <p:nvPr/>
        </p:nvSpPr>
        <p:spPr bwMode="auto">
          <a:xfrm>
            <a:off x="6548543" y="186904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a:t>
            </a:r>
          </a:p>
        </p:txBody>
      </p:sp>
      <p:sp>
        <p:nvSpPr>
          <p:cNvPr id="290" name="Text Box 31">
            <a:extLst>
              <a:ext uri="{FF2B5EF4-FFF2-40B4-BE49-F238E27FC236}">
                <a16:creationId xmlns:a16="http://schemas.microsoft.com/office/drawing/2014/main" id="{CD0CA7CB-4B60-9C2B-BAF4-DE1646BE364A}"/>
              </a:ext>
            </a:extLst>
          </p:cNvPr>
          <p:cNvSpPr txBox="1">
            <a:spLocks noChangeArrowheads="1"/>
          </p:cNvSpPr>
          <p:nvPr/>
        </p:nvSpPr>
        <p:spPr bwMode="auto">
          <a:xfrm>
            <a:off x="596900" y="4806066"/>
            <a:ext cx="459613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Create a set T for the MST with no edges</a:t>
            </a:r>
          </a:p>
        </p:txBody>
      </p:sp>
      <p:sp>
        <p:nvSpPr>
          <p:cNvPr id="291" name="Text Box 31">
            <a:extLst>
              <a:ext uri="{FF2B5EF4-FFF2-40B4-BE49-F238E27FC236}">
                <a16:creationId xmlns:a16="http://schemas.microsoft.com/office/drawing/2014/main" id="{4ACFA7EE-E545-F852-6EDD-F755FC0EBBDA}"/>
              </a:ext>
            </a:extLst>
          </p:cNvPr>
          <p:cNvSpPr txBox="1">
            <a:spLocks noChangeArrowheads="1"/>
          </p:cNvSpPr>
          <p:nvPr/>
        </p:nvSpPr>
        <p:spPr bwMode="auto">
          <a:xfrm>
            <a:off x="670511" y="2325887"/>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A</a:t>
            </a:r>
          </a:p>
        </p:txBody>
      </p:sp>
      <p:sp>
        <p:nvSpPr>
          <p:cNvPr id="292" name="Text Box 31">
            <a:extLst>
              <a:ext uri="{FF2B5EF4-FFF2-40B4-BE49-F238E27FC236}">
                <a16:creationId xmlns:a16="http://schemas.microsoft.com/office/drawing/2014/main" id="{EAFC2871-4FBC-1C2C-A5F4-EA5A914B078E}"/>
              </a:ext>
            </a:extLst>
          </p:cNvPr>
          <p:cNvSpPr txBox="1">
            <a:spLocks noChangeArrowheads="1"/>
          </p:cNvSpPr>
          <p:nvPr/>
        </p:nvSpPr>
        <p:spPr bwMode="auto">
          <a:xfrm>
            <a:off x="2336384" y="231348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B</a:t>
            </a:r>
          </a:p>
        </p:txBody>
      </p:sp>
      <p:sp>
        <p:nvSpPr>
          <p:cNvPr id="293" name="Text Box 31">
            <a:extLst>
              <a:ext uri="{FF2B5EF4-FFF2-40B4-BE49-F238E27FC236}">
                <a16:creationId xmlns:a16="http://schemas.microsoft.com/office/drawing/2014/main" id="{44172B1F-4D69-93B0-22F4-6AC2B3F7D196}"/>
              </a:ext>
            </a:extLst>
          </p:cNvPr>
          <p:cNvSpPr txBox="1">
            <a:spLocks noChangeArrowheads="1"/>
          </p:cNvSpPr>
          <p:nvPr/>
        </p:nvSpPr>
        <p:spPr bwMode="auto">
          <a:xfrm>
            <a:off x="4017782" y="231977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C</a:t>
            </a:r>
          </a:p>
        </p:txBody>
      </p:sp>
      <p:sp>
        <p:nvSpPr>
          <p:cNvPr id="294" name="Text Box 31">
            <a:extLst>
              <a:ext uri="{FF2B5EF4-FFF2-40B4-BE49-F238E27FC236}">
                <a16:creationId xmlns:a16="http://schemas.microsoft.com/office/drawing/2014/main" id="{E9D6C2CB-3963-1AEA-A508-8C1AF9517A61}"/>
              </a:ext>
            </a:extLst>
          </p:cNvPr>
          <p:cNvSpPr txBox="1">
            <a:spLocks noChangeArrowheads="1"/>
          </p:cNvSpPr>
          <p:nvPr/>
        </p:nvSpPr>
        <p:spPr bwMode="auto">
          <a:xfrm>
            <a:off x="5015995" y="308620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D</a:t>
            </a:r>
          </a:p>
        </p:txBody>
      </p:sp>
      <p:sp>
        <p:nvSpPr>
          <p:cNvPr id="295" name="Text Box 31">
            <a:extLst>
              <a:ext uri="{FF2B5EF4-FFF2-40B4-BE49-F238E27FC236}">
                <a16:creationId xmlns:a16="http://schemas.microsoft.com/office/drawing/2014/main" id="{9AEEBFA0-435C-18ED-5140-EB4FCCE2AFE6}"/>
              </a:ext>
            </a:extLst>
          </p:cNvPr>
          <p:cNvSpPr txBox="1">
            <a:spLocks noChangeArrowheads="1"/>
          </p:cNvSpPr>
          <p:nvPr/>
        </p:nvSpPr>
        <p:spPr bwMode="auto">
          <a:xfrm>
            <a:off x="4016375" y="377129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E</a:t>
            </a:r>
          </a:p>
        </p:txBody>
      </p:sp>
      <p:sp>
        <p:nvSpPr>
          <p:cNvPr id="296" name="Text Box 31">
            <a:extLst>
              <a:ext uri="{FF2B5EF4-FFF2-40B4-BE49-F238E27FC236}">
                <a16:creationId xmlns:a16="http://schemas.microsoft.com/office/drawing/2014/main" id="{DEC3AA65-DA16-78B0-43A2-964E1D182EB1}"/>
              </a:ext>
            </a:extLst>
          </p:cNvPr>
          <p:cNvSpPr txBox="1">
            <a:spLocks noChangeArrowheads="1"/>
          </p:cNvSpPr>
          <p:nvPr/>
        </p:nvSpPr>
        <p:spPr bwMode="auto">
          <a:xfrm>
            <a:off x="2331621" y="378092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F</a:t>
            </a:r>
          </a:p>
        </p:txBody>
      </p:sp>
      <p:sp>
        <p:nvSpPr>
          <p:cNvPr id="297" name="Text Box 31">
            <a:extLst>
              <a:ext uri="{FF2B5EF4-FFF2-40B4-BE49-F238E27FC236}">
                <a16:creationId xmlns:a16="http://schemas.microsoft.com/office/drawing/2014/main" id="{B89CDCB2-B057-17DF-266B-6024049FC4D4}"/>
              </a:ext>
            </a:extLst>
          </p:cNvPr>
          <p:cNvSpPr txBox="1">
            <a:spLocks noChangeArrowheads="1"/>
          </p:cNvSpPr>
          <p:nvPr/>
        </p:nvSpPr>
        <p:spPr bwMode="auto">
          <a:xfrm>
            <a:off x="658575" y="37767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G</a:t>
            </a:r>
          </a:p>
        </p:txBody>
      </p:sp>
      <p:grpSp>
        <p:nvGrpSpPr>
          <p:cNvPr id="298" name="Group 297">
            <a:extLst>
              <a:ext uri="{FF2B5EF4-FFF2-40B4-BE49-F238E27FC236}">
                <a16:creationId xmlns:a16="http://schemas.microsoft.com/office/drawing/2014/main" id="{4586C028-E1C2-A152-DEA2-96B62259C9DE}"/>
              </a:ext>
            </a:extLst>
          </p:cNvPr>
          <p:cNvGrpSpPr/>
          <p:nvPr/>
        </p:nvGrpSpPr>
        <p:grpSpPr>
          <a:xfrm>
            <a:off x="5867400" y="1958350"/>
            <a:ext cx="1803684" cy="4332693"/>
            <a:chOff x="8132465" y="1958350"/>
            <a:chExt cx="1803684" cy="4332693"/>
          </a:xfrm>
        </p:grpSpPr>
        <p:sp>
          <p:nvSpPr>
            <p:cNvPr id="299" name="Text Box 31">
              <a:extLst>
                <a:ext uri="{FF2B5EF4-FFF2-40B4-BE49-F238E27FC236}">
                  <a16:creationId xmlns:a16="http://schemas.microsoft.com/office/drawing/2014/main" id="{983866F9-3165-D5FA-7C77-A51E6A61522B}"/>
                </a:ext>
              </a:extLst>
            </p:cNvPr>
            <p:cNvSpPr txBox="1">
              <a:spLocks noChangeArrowheads="1"/>
            </p:cNvSpPr>
            <p:nvPr/>
          </p:nvSpPr>
          <p:spPr bwMode="auto">
            <a:xfrm>
              <a:off x="8134439" y="1958350"/>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300" name="Text Box 31">
              <a:extLst>
                <a:ext uri="{FF2B5EF4-FFF2-40B4-BE49-F238E27FC236}">
                  <a16:creationId xmlns:a16="http://schemas.microsoft.com/office/drawing/2014/main" id="{FB1860F2-6C26-5FE5-A792-31A11D78933C}"/>
                </a:ext>
              </a:extLst>
            </p:cNvPr>
            <p:cNvSpPr txBox="1">
              <a:spLocks noChangeArrowheads="1"/>
            </p:cNvSpPr>
            <p:nvPr/>
          </p:nvSpPr>
          <p:spPr bwMode="auto">
            <a:xfrm>
              <a:off x="9597595" y="19650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D</a:t>
              </a:r>
            </a:p>
          </p:txBody>
        </p:sp>
        <p:sp>
          <p:nvSpPr>
            <p:cNvPr id="301" name="Text Box 31">
              <a:extLst>
                <a:ext uri="{FF2B5EF4-FFF2-40B4-BE49-F238E27FC236}">
                  <a16:creationId xmlns:a16="http://schemas.microsoft.com/office/drawing/2014/main" id="{EBC8FBA4-C4DE-C0BC-7C60-D3579A4A76A4}"/>
                </a:ext>
              </a:extLst>
            </p:cNvPr>
            <p:cNvSpPr txBox="1">
              <a:spLocks noChangeArrowheads="1"/>
            </p:cNvSpPr>
            <p:nvPr/>
          </p:nvSpPr>
          <p:spPr bwMode="auto">
            <a:xfrm>
              <a:off x="8134439" y="2383865"/>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302" name="Text Box 31">
              <a:extLst>
                <a:ext uri="{FF2B5EF4-FFF2-40B4-BE49-F238E27FC236}">
                  <a16:creationId xmlns:a16="http://schemas.microsoft.com/office/drawing/2014/main" id="{0716D05E-199E-360A-494A-42A2E7C6A52A}"/>
                </a:ext>
              </a:extLst>
            </p:cNvPr>
            <p:cNvSpPr txBox="1">
              <a:spLocks noChangeArrowheads="1"/>
            </p:cNvSpPr>
            <p:nvPr/>
          </p:nvSpPr>
          <p:spPr bwMode="auto">
            <a:xfrm>
              <a:off x="9597595" y="239056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303" name="Text Box 31">
              <a:extLst>
                <a:ext uri="{FF2B5EF4-FFF2-40B4-BE49-F238E27FC236}">
                  <a16:creationId xmlns:a16="http://schemas.microsoft.com/office/drawing/2014/main" id="{0DB14380-1FD1-7217-5E4A-E34EDBD46844}"/>
                </a:ext>
              </a:extLst>
            </p:cNvPr>
            <p:cNvSpPr txBox="1">
              <a:spLocks noChangeArrowheads="1"/>
            </p:cNvSpPr>
            <p:nvPr/>
          </p:nvSpPr>
          <p:spPr bwMode="auto">
            <a:xfrm>
              <a:off x="8132465" y="278427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304" name="Text Box 31">
              <a:extLst>
                <a:ext uri="{FF2B5EF4-FFF2-40B4-BE49-F238E27FC236}">
                  <a16:creationId xmlns:a16="http://schemas.microsoft.com/office/drawing/2014/main" id="{1FA63EE6-45AE-54D9-4357-602739EA42D6}"/>
                </a:ext>
              </a:extLst>
            </p:cNvPr>
            <p:cNvSpPr txBox="1">
              <a:spLocks noChangeArrowheads="1"/>
            </p:cNvSpPr>
            <p:nvPr/>
          </p:nvSpPr>
          <p:spPr bwMode="auto">
            <a:xfrm>
              <a:off x="9595621" y="2790974"/>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305" name="Text Box 31">
              <a:extLst>
                <a:ext uri="{FF2B5EF4-FFF2-40B4-BE49-F238E27FC236}">
                  <a16:creationId xmlns:a16="http://schemas.microsoft.com/office/drawing/2014/main" id="{7AABA9EA-6297-A30D-DF3C-3FFD823F995B}"/>
                </a:ext>
              </a:extLst>
            </p:cNvPr>
            <p:cNvSpPr txBox="1">
              <a:spLocks noChangeArrowheads="1"/>
            </p:cNvSpPr>
            <p:nvPr/>
          </p:nvSpPr>
          <p:spPr bwMode="auto">
            <a:xfrm>
              <a:off x="8132465" y="320978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306" name="Text Box 31">
              <a:extLst>
                <a:ext uri="{FF2B5EF4-FFF2-40B4-BE49-F238E27FC236}">
                  <a16:creationId xmlns:a16="http://schemas.microsoft.com/office/drawing/2014/main" id="{0186214D-D410-9517-9C39-3384D6D3A156}"/>
                </a:ext>
              </a:extLst>
            </p:cNvPr>
            <p:cNvSpPr txBox="1">
              <a:spLocks noChangeArrowheads="1"/>
            </p:cNvSpPr>
            <p:nvPr/>
          </p:nvSpPr>
          <p:spPr bwMode="auto">
            <a:xfrm>
              <a:off x="9595621" y="321648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G</a:t>
              </a:r>
            </a:p>
          </p:txBody>
        </p:sp>
        <p:sp>
          <p:nvSpPr>
            <p:cNvPr id="307" name="Text Box 31">
              <a:extLst>
                <a:ext uri="{FF2B5EF4-FFF2-40B4-BE49-F238E27FC236}">
                  <a16:creationId xmlns:a16="http://schemas.microsoft.com/office/drawing/2014/main" id="{24719109-F016-FD3A-04A9-BB7C32B453AC}"/>
                </a:ext>
              </a:extLst>
            </p:cNvPr>
            <p:cNvSpPr txBox="1">
              <a:spLocks noChangeArrowheads="1"/>
            </p:cNvSpPr>
            <p:nvPr/>
          </p:nvSpPr>
          <p:spPr bwMode="auto">
            <a:xfrm>
              <a:off x="8134439" y="360614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308" name="Text Box 31">
              <a:extLst>
                <a:ext uri="{FF2B5EF4-FFF2-40B4-BE49-F238E27FC236}">
                  <a16:creationId xmlns:a16="http://schemas.microsoft.com/office/drawing/2014/main" id="{95BBEF13-2F3B-84F9-7B2B-C8080FECD65E}"/>
                </a:ext>
              </a:extLst>
            </p:cNvPr>
            <p:cNvSpPr txBox="1">
              <a:spLocks noChangeArrowheads="1"/>
            </p:cNvSpPr>
            <p:nvPr/>
          </p:nvSpPr>
          <p:spPr bwMode="auto">
            <a:xfrm>
              <a:off x="9597595" y="361284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D</a:t>
              </a:r>
            </a:p>
          </p:txBody>
        </p:sp>
        <p:sp>
          <p:nvSpPr>
            <p:cNvPr id="309" name="Text Box 31">
              <a:extLst>
                <a:ext uri="{FF2B5EF4-FFF2-40B4-BE49-F238E27FC236}">
                  <a16:creationId xmlns:a16="http://schemas.microsoft.com/office/drawing/2014/main" id="{E18A3CD7-67A3-4EFF-EFDF-13FD6E9E5828}"/>
                </a:ext>
              </a:extLst>
            </p:cNvPr>
            <p:cNvSpPr txBox="1">
              <a:spLocks noChangeArrowheads="1"/>
            </p:cNvSpPr>
            <p:nvPr/>
          </p:nvSpPr>
          <p:spPr bwMode="auto">
            <a:xfrm>
              <a:off x="8134439" y="395602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310" name="Text Box 31">
              <a:extLst>
                <a:ext uri="{FF2B5EF4-FFF2-40B4-BE49-F238E27FC236}">
                  <a16:creationId xmlns:a16="http://schemas.microsoft.com/office/drawing/2014/main" id="{86E56D9B-B2EA-910F-319B-EE44FE7F8EC9}"/>
                </a:ext>
              </a:extLst>
            </p:cNvPr>
            <p:cNvSpPr txBox="1">
              <a:spLocks noChangeArrowheads="1"/>
            </p:cNvSpPr>
            <p:nvPr/>
          </p:nvSpPr>
          <p:spPr bwMode="auto">
            <a:xfrm>
              <a:off x="9597595" y="396272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311" name="Text Box 31">
              <a:extLst>
                <a:ext uri="{FF2B5EF4-FFF2-40B4-BE49-F238E27FC236}">
                  <a16:creationId xmlns:a16="http://schemas.microsoft.com/office/drawing/2014/main" id="{9E29C7F2-6F17-EC40-233E-4086BAF5E137}"/>
                </a:ext>
              </a:extLst>
            </p:cNvPr>
            <p:cNvSpPr txBox="1">
              <a:spLocks noChangeArrowheads="1"/>
            </p:cNvSpPr>
            <p:nvPr/>
          </p:nvSpPr>
          <p:spPr bwMode="auto">
            <a:xfrm>
              <a:off x="8132465" y="435643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312" name="Text Box 31">
              <a:extLst>
                <a:ext uri="{FF2B5EF4-FFF2-40B4-BE49-F238E27FC236}">
                  <a16:creationId xmlns:a16="http://schemas.microsoft.com/office/drawing/2014/main" id="{81BB6CFF-358A-11BC-6F23-C8D166E5F1A0}"/>
                </a:ext>
              </a:extLst>
            </p:cNvPr>
            <p:cNvSpPr txBox="1">
              <a:spLocks noChangeArrowheads="1"/>
            </p:cNvSpPr>
            <p:nvPr/>
          </p:nvSpPr>
          <p:spPr bwMode="auto">
            <a:xfrm>
              <a:off x="9595621" y="4363137"/>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313" name="Text Box 31">
              <a:extLst>
                <a:ext uri="{FF2B5EF4-FFF2-40B4-BE49-F238E27FC236}">
                  <a16:creationId xmlns:a16="http://schemas.microsoft.com/office/drawing/2014/main" id="{40B679C4-8331-F1BA-03F5-2AF7B8BAAC03}"/>
                </a:ext>
              </a:extLst>
            </p:cNvPr>
            <p:cNvSpPr txBox="1">
              <a:spLocks noChangeArrowheads="1"/>
            </p:cNvSpPr>
            <p:nvPr/>
          </p:nvSpPr>
          <p:spPr bwMode="auto">
            <a:xfrm>
              <a:off x="8132465" y="47819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314" name="Text Box 31">
              <a:extLst>
                <a:ext uri="{FF2B5EF4-FFF2-40B4-BE49-F238E27FC236}">
                  <a16:creationId xmlns:a16="http://schemas.microsoft.com/office/drawing/2014/main" id="{80BEBE93-DCA6-1CD1-D098-3865C21A1054}"/>
                </a:ext>
              </a:extLst>
            </p:cNvPr>
            <p:cNvSpPr txBox="1">
              <a:spLocks noChangeArrowheads="1"/>
            </p:cNvSpPr>
            <p:nvPr/>
          </p:nvSpPr>
          <p:spPr bwMode="auto">
            <a:xfrm>
              <a:off x="9595621" y="478865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315" name="Text Box 31">
              <a:extLst>
                <a:ext uri="{FF2B5EF4-FFF2-40B4-BE49-F238E27FC236}">
                  <a16:creationId xmlns:a16="http://schemas.microsoft.com/office/drawing/2014/main" id="{66CCA4BE-2557-0146-2667-AE9E2D7451EE}"/>
                </a:ext>
              </a:extLst>
            </p:cNvPr>
            <p:cNvSpPr txBox="1">
              <a:spLocks noChangeArrowheads="1"/>
            </p:cNvSpPr>
            <p:nvPr/>
          </p:nvSpPr>
          <p:spPr bwMode="auto">
            <a:xfrm>
              <a:off x="8134439" y="5143724"/>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316" name="Text Box 31">
              <a:extLst>
                <a:ext uri="{FF2B5EF4-FFF2-40B4-BE49-F238E27FC236}">
                  <a16:creationId xmlns:a16="http://schemas.microsoft.com/office/drawing/2014/main" id="{4A5507B0-E1A4-70C5-4075-E23BC072EE56}"/>
                </a:ext>
              </a:extLst>
            </p:cNvPr>
            <p:cNvSpPr txBox="1">
              <a:spLocks noChangeArrowheads="1"/>
            </p:cNvSpPr>
            <p:nvPr/>
          </p:nvSpPr>
          <p:spPr bwMode="auto">
            <a:xfrm>
              <a:off x="9597595" y="5150425"/>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317" name="Text Box 31">
              <a:extLst>
                <a:ext uri="{FF2B5EF4-FFF2-40B4-BE49-F238E27FC236}">
                  <a16:creationId xmlns:a16="http://schemas.microsoft.com/office/drawing/2014/main" id="{CCC16FAA-915F-6650-E3C7-CA495143420A}"/>
                </a:ext>
              </a:extLst>
            </p:cNvPr>
            <p:cNvSpPr txBox="1">
              <a:spLocks noChangeArrowheads="1"/>
            </p:cNvSpPr>
            <p:nvPr/>
          </p:nvSpPr>
          <p:spPr bwMode="auto">
            <a:xfrm>
              <a:off x="8132465" y="5501730"/>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G</a:t>
              </a:r>
            </a:p>
          </p:txBody>
        </p:sp>
        <p:sp>
          <p:nvSpPr>
            <p:cNvPr id="318" name="Text Box 31">
              <a:extLst>
                <a:ext uri="{FF2B5EF4-FFF2-40B4-BE49-F238E27FC236}">
                  <a16:creationId xmlns:a16="http://schemas.microsoft.com/office/drawing/2014/main" id="{9F884853-4B3D-ED60-EB5E-033A9FB872C9}"/>
                </a:ext>
              </a:extLst>
            </p:cNvPr>
            <p:cNvSpPr txBox="1">
              <a:spLocks noChangeArrowheads="1"/>
            </p:cNvSpPr>
            <p:nvPr/>
          </p:nvSpPr>
          <p:spPr bwMode="auto">
            <a:xfrm>
              <a:off x="9595621" y="55084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319" name="Text Box 31">
              <a:extLst>
                <a:ext uri="{FF2B5EF4-FFF2-40B4-BE49-F238E27FC236}">
                  <a16:creationId xmlns:a16="http://schemas.microsoft.com/office/drawing/2014/main" id="{8787D43B-6A04-79FC-9FA6-4FBDFBA6BBEE}"/>
                </a:ext>
              </a:extLst>
            </p:cNvPr>
            <p:cNvSpPr txBox="1">
              <a:spLocks noChangeArrowheads="1"/>
            </p:cNvSpPr>
            <p:nvPr/>
          </p:nvSpPr>
          <p:spPr bwMode="auto">
            <a:xfrm>
              <a:off x="8132465" y="588423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320" name="Text Box 31">
              <a:extLst>
                <a:ext uri="{FF2B5EF4-FFF2-40B4-BE49-F238E27FC236}">
                  <a16:creationId xmlns:a16="http://schemas.microsoft.com/office/drawing/2014/main" id="{F0AF2630-4691-4780-AD95-222FDB35B494}"/>
                </a:ext>
              </a:extLst>
            </p:cNvPr>
            <p:cNvSpPr txBox="1">
              <a:spLocks noChangeArrowheads="1"/>
            </p:cNvSpPr>
            <p:nvPr/>
          </p:nvSpPr>
          <p:spPr bwMode="auto">
            <a:xfrm>
              <a:off x="9595621" y="589093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grpSp>
    </p:spTree>
    <p:extLst>
      <p:ext uri="{BB962C8B-B14F-4D97-AF65-F5344CB8AC3E}">
        <p14:creationId xmlns:p14="http://schemas.microsoft.com/office/powerpoint/2010/main" val="15525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70" grpId="0"/>
      <p:bldP spid="272" grpId="0"/>
      <p:bldP spid="274" grpId="0"/>
      <p:bldP spid="276" grpId="0"/>
      <p:bldP spid="278" grpId="0"/>
      <p:bldP spid="280" grpId="0"/>
      <p:bldP spid="282" grpId="0"/>
      <p:bldP spid="284" grpId="0"/>
      <p:bldP spid="286" grpId="0"/>
      <p:bldP spid="288" grpId="0"/>
      <p:bldP spid="289" grpId="0"/>
      <p:bldP spid="2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KRUSKAL’s ALGORITHM</a:t>
            </a:r>
          </a:p>
        </p:txBody>
      </p:sp>
      <p:sp>
        <p:nvSpPr>
          <p:cNvPr id="170" name="Text Box 31">
            <a:extLst>
              <a:ext uri="{FF2B5EF4-FFF2-40B4-BE49-F238E27FC236}">
                <a16:creationId xmlns:a16="http://schemas.microsoft.com/office/drawing/2014/main" id="{7E100474-9777-FEAE-F9F5-2859AD29000C}"/>
              </a:ext>
            </a:extLst>
          </p:cNvPr>
          <p:cNvSpPr txBox="1">
            <a:spLocks noChangeArrowheads="1"/>
          </p:cNvSpPr>
          <p:nvPr/>
        </p:nvSpPr>
        <p:spPr bwMode="auto">
          <a:xfrm>
            <a:off x="596900" y="4431696"/>
            <a:ext cx="39137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Sort the edges in ascending order</a:t>
            </a:r>
          </a:p>
        </p:txBody>
      </p:sp>
      <p:cxnSp>
        <p:nvCxnSpPr>
          <p:cNvPr id="171" name="AutoShape 11">
            <a:extLst>
              <a:ext uri="{FF2B5EF4-FFF2-40B4-BE49-F238E27FC236}">
                <a16:creationId xmlns:a16="http://schemas.microsoft.com/office/drawing/2014/main" id="{64780214-DBE7-3BFB-9D14-6605A0BE204A}"/>
              </a:ext>
            </a:extLst>
          </p:cNvPr>
          <p:cNvCxnSpPr>
            <a:cxnSpLocks noChangeShapeType="1"/>
          </p:cNvCxnSpPr>
          <p:nvPr/>
        </p:nvCxnSpPr>
        <p:spPr bwMode="auto">
          <a:xfrm>
            <a:off x="6167543" y="2161877"/>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72" name="AutoShape 11">
            <a:extLst>
              <a:ext uri="{FF2B5EF4-FFF2-40B4-BE49-F238E27FC236}">
                <a16:creationId xmlns:a16="http://schemas.microsoft.com/office/drawing/2014/main" id="{68143AE5-9570-C00D-C6A5-D10014265F52}"/>
              </a:ext>
            </a:extLst>
          </p:cNvPr>
          <p:cNvCxnSpPr>
            <a:cxnSpLocks noChangeShapeType="1"/>
          </p:cNvCxnSpPr>
          <p:nvPr/>
        </p:nvCxnSpPr>
        <p:spPr bwMode="auto">
          <a:xfrm>
            <a:off x="6167543" y="2573516"/>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73" name="Text Box 22">
            <a:extLst>
              <a:ext uri="{FF2B5EF4-FFF2-40B4-BE49-F238E27FC236}">
                <a16:creationId xmlns:a16="http://schemas.microsoft.com/office/drawing/2014/main" id="{0EA8C69A-4BA2-461C-745F-5AB4F3BA202E}"/>
              </a:ext>
            </a:extLst>
          </p:cNvPr>
          <p:cNvSpPr txBox="1">
            <a:spLocks noChangeArrowheads="1"/>
          </p:cNvSpPr>
          <p:nvPr/>
        </p:nvSpPr>
        <p:spPr bwMode="auto">
          <a:xfrm>
            <a:off x="6548543" y="22715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a:t>
            </a:r>
          </a:p>
        </p:txBody>
      </p:sp>
      <p:cxnSp>
        <p:nvCxnSpPr>
          <p:cNvPr id="174" name="AutoShape 11">
            <a:extLst>
              <a:ext uri="{FF2B5EF4-FFF2-40B4-BE49-F238E27FC236}">
                <a16:creationId xmlns:a16="http://schemas.microsoft.com/office/drawing/2014/main" id="{A45DA519-4AEF-08B1-D820-3F0276590CC6}"/>
              </a:ext>
            </a:extLst>
          </p:cNvPr>
          <p:cNvCxnSpPr>
            <a:cxnSpLocks noChangeShapeType="1"/>
          </p:cNvCxnSpPr>
          <p:nvPr/>
        </p:nvCxnSpPr>
        <p:spPr bwMode="auto">
          <a:xfrm>
            <a:off x="6167543" y="2978387"/>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75" name="Text Box 22">
            <a:extLst>
              <a:ext uri="{FF2B5EF4-FFF2-40B4-BE49-F238E27FC236}">
                <a16:creationId xmlns:a16="http://schemas.microsoft.com/office/drawing/2014/main" id="{AD338088-0BDB-B387-9B46-8B94170BCED5}"/>
              </a:ext>
            </a:extLst>
          </p:cNvPr>
          <p:cNvSpPr txBox="1">
            <a:spLocks noChangeArrowheads="1"/>
          </p:cNvSpPr>
          <p:nvPr/>
        </p:nvSpPr>
        <p:spPr bwMode="auto">
          <a:xfrm>
            <a:off x="6548543" y="266867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5</a:t>
            </a:r>
          </a:p>
        </p:txBody>
      </p:sp>
      <p:cxnSp>
        <p:nvCxnSpPr>
          <p:cNvPr id="176" name="AutoShape 11">
            <a:extLst>
              <a:ext uri="{FF2B5EF4-FFF2-40B4-BE49-F238E27FC236}">
                <a16:creationId xmlns:a16="http://schemas.microsoft.com/office/drawing/2014/main" id="{23F054CE-00CA-2661-1DB9-E99AEB382107}"/>
              </a:ext>
            </a:extLst>
          </p:cNvPr>
          <p:cNvCxnSpPr>
            <a:cxnSpLocks noChangeShapeType="1"/>
          </p:cNvCxnSpPr>
          <p:nvPr/>
        </p:nvCxnSpPr>
        <p:spPr bwMode="auto">
          <a:xfrm>
            <a:off x="6167543" y="3386429"/>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77" name="Text Box 22">
            <a:extLst>
              <a:ext uri="{FF2B5EF4-FFF2-40B4-BE49-F238E27FC236}">
                <a16:creationId xmlns:a16="http://schemas.microsoft.com/office/drawing/2014/main" id="{7C5293C7-D5FD-AA49-E48A-6368B6728431}"/>
              </a:ext>
            </a:extLst>
          </p:cNvPr>
          <p:cNvSpPr txBox="1">
            <a:spLocks noChangeArrowheads="1"/>
          </p:cNvSpPr>
          <p:nvPr/>
        </p:nvSpPr>
        <p:spPr bwMode="auto">
          <a:xfrm>
            <a:off x="6548543" y="307672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8</a:t>
            </a:r>
          </a:p>
        </p:txBody>
      </p:sp>
      <p:cxnSp>
        <p:nvCxnSpPr>
          <p:cNvPr id="178" name="AutoShape 11">
            <a:extLst>
              <a:ext uri="{FF2B5EF4-FFF2-40B4-BE49-F238E27FC236}">
                <a16:creationId xmlns:a16="http://schemas.microsoft.com/office/drawing/2014/main" id="{06D45E33-095A-49EA-C9D7-CEC66BB16387}"/>
              </a:ext>
            </a:extLst>
          </p:cNvPr>
          <p:cNvCxnSpPr>
            <a:cxnSpLocks noChangeShapeType="1"/>
          </p:cNvCxnSpPr>
          <p:nvPr/>
        </p:nvCxnSpPr>
        <p:spPr bwMode="auto">
          <a:xfrm>
            <a:off x="6178983" y="3786539"/>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79" name="Text Box 22">
            <a:extLst>
              <a:ext uri="{FF2B5EF4-FFF2-40B4-BE49-F238E27FC236}">
                <a16:creationId xmlns:a16="http://schemas.microsoft.com/office/drawing/2014/main" id="{F13819F4-2570-B869-5748-80FA01551C72}"/>
              </a:ext>
            </a:extLst>
          </p:cNvPr>
          <p:cNvSpPr txBox="1">
            <a:spLocks noChangeArrowheads="1"/>
          </p:cNvSpPr>
          <p:nvPr/>
        </p:nvSpPr>
        <p:spPr bwMode="auto">
          <a:xfrm>
            <a:off x="6559983" y="34768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9</a:t>
            </a:r>
          </a:p>
        </p:txBody>
      </p:sp>
      <p:cxnSp>
        <p:nvCxnSpPr>
          <p:cNvPr id="180" name="AutoShape 11">
            <a:extLst>
              <a:ext uri="{FF2B5EF4-FFF2-40B4-BE49-F238E27FC236}">
                <a16:creationId xmlns:a16="http://schemas.microsoft.com/office/drawing/2014/main" id="{983E4E0F-0A4C-AE3D-8326-77ADDC2331B4}"/>
              </a:ext>
            </a:extLst>
          </p:cNvPr>
          <p:cNvCxnSpPr>
            <a:cxnSpLocks noChangeShapeType="1"/>
          </p:cNvCxnSpPr>
          <p:nvPr/>
        </p:nvCxnSpPr>
        <p:spPr bwMode="auto">
          <a:xfrm>
            <a:off x="6167543" y="4165450"/>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81" name="Text Box 22">
            <a:extLst>
              <a:ext uri="{FF2B5EF4-FFF2-40B4-BE49-F238E27FC236}">
                <a16:creationId xmlns:a16="http://schemas.microsoft.com/office/drawing/2014/main" id="{E3543C6A-824C-5472-6EBF-1BF994AE4136}"/>
              </a:ext>
            </a:extLst>
          </p:cNvPr>
          <p:cNvSpPr txBox="1">
            <a:spLocks noChangeArrowheads="1"/>
          </p:cNvSpPr>
          <p:nvPr/>
        </p:nvSpPr>
        <p:spPr bwMode="auto">
          <a:xfrm>
            <a:off x="6488721" y="3855742"/>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13</a:t>
            </a:r>
          </a:p>
        </p:txBody>
      </p:sp>
      <p:cxnSp>
        <p:nvCxnSpPr>
          <p:cNvPr id="182" name="AutoShape 11">
            <a:extLst>
              <a:ext uri="{FF2B5EF4-FFF2-40B4-BE49-F238E27FC236}">
                <a16:creationId xmlns:a16="http://schemas.microsoft.com/office/drawing/2014/main" id="{8483F235-46B3-285B-7DF9-92E73B44603A}"/>
              </a:ext>
            </a:extLst>
          </p:cNvPr>
          <p:cNvCxnSpPr>
            <a:cxnSpLocks noChangeShapeType="1"/>
          </p:cNvCxnSpPr>
          <p:nvPr/>
        </p:nvCxnSpPr>
        <p:spPr bwMode="auto">
          <a:xfrm>
            <a:off x="6178983" y="4551164"/>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83" name="Text Box 22">
            <a:extLst>
              <a:ext uri="{FF2B5EF4-FFF2-40B4-BE49-F238E27FC236}">
                <a16:creationId xmlns:a16="http://schemas.microsoft.com/office/drawing/2014/main" id="{12CE5DDD-D6DF-0846-A995-B1F4DE066463}"/>
              </a:ext>
            </a:extLst>
          </p:cNvPr>
          <p:cNvSpPr txBox="1">
            <a:spLocks noChangeArrowheads="1"/>
          </p:cNvSpPr>
          <p:nvPr/>
        </p:nvSpPr>
        <p:spPr bwMode="auto">
          <a:xfrm>
            <a:off x="6500161" y="4241456"/>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14</a:t>
            </a:r>
          </a:p>
        </p:txBody>
      </p:sp>
      <p:cxnSp>
        <p:nvCxnSpPr>
          <p:cNvPr id="184" name="AutoShape 11">
            <a:extLst>
              <a:ext uri="{FF2B5EF4-FFF2-40B4-BE49-F238E27FC236}">
                <a16:creationId xmlns:a16="http://schemas.microsoft.com/office/drawing/2014/main" id="{E97CB84C-9FDC-9548-184A-B43ABE247153}"/>
              </a:ext>
            </a:extLst>
          </p:cNvPr>
          <p:cNvCxnSpPr>
            <a:cxnSpLocks noChangeShapeType="1"/>
          </p:cNvCxnSpPr>
          <p:nvPr/>
        </p:nvCxnSpPr>
        <p:spPr bwMode="auto">
          <a:xfrm>
            <a:off x="6188197" y="4952362"/>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85" name="Text Box 22">
            <a:extLst>
              <a:ext uri="{FF2B5EF4-FFF2-40B4-BE49-F238E27FC236}">
                <a16:creationId xmlns:a16="http://schemas.microsoft.com/office/drawing/2014/main" id="{D05BF8DF-BAB1-45FD-F330-8DD106561D79}"/>
              </a:ext>
            </a:extLst>
          </p:cNvPr>
          <p:cNvSpPr txBox="1">
            <a:spLocks noChangeArrowheads="1"/>
          </p:cNvSpPr>
          <p:nvPr/>
        </p:nvSpPr>
        <p:spPr bwMode="auto">
          <a:xfrm>
            <a:off x="6509375" y="4642654"/>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17</a:t>
            </a:r>
          </a:p>
        </p:txBody>
      </p:sp>
      <p:cxnSp>
        <p:nvCxnSpPr>
          <p:cNvPr id="186" name="AutoShape 11">
            <a:extLst>
              <a:ext uri="{FF2B5EF4-FFF2-40B4-BE49-F238E27FC236}">
                <a16:creationId xmlns:a16="http://schemas.microsoft.com/office/drawing/2014/main" id="{098F6114-6106-2B30-620F-2682C754605F}"/>
              </a:ext>
            </a:extLst>
          </p:cNvPr>
          <p:cNvCxnSpPr>
            <a:cxnSpLocks noChangeShapeType="1"/>
          </p:cNvCxnSpPr>
          <p:nvPr/>
        </p:nvCxnSpPr>
        <p:spPr bwMode="auto">
          <a:xfrm>
            <a:off x="6208059" y="5336960"/>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87" name="Text Box 22">
            <a:extLst>
              <a:ext uri="{FF2B5EF4-FFF2-40B4-BE49-F238E27FC236}">
                <a16:creationId xmlns:a16="http://schemas.microsoft.com/office/drawing/2014/main" id="{0A2E67F4-812C-E627-7F4D-65D8F591F272}"/>
              </a:ext>
            </a:extLst>
          </p:cNvPr>
          <p:cNvSpPr txBox="1">
            <a:spLocks noChangeArrowheads="1"/>
          </p:cNvSpPr>
          <p:nvPr/>
        </p:nvSpPr>
        <p:spPr bwMode="auto">
          <a:xfrm>
            <a:off x="6529237" y="5027252"/>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19</a:t>
            </a:r>
          </a:p>
        </p:txBody>
      </p:sp>
      <p:cxnSp>
        <p:nvCxnSpPr>
          <p:cNvPr id="188" name="AutoShape 11">
            <a:extLst>
              <a:ext uri="{FF2B5EF4-FFF2-40B4-BE49-F238E27FC236}">
                <a16:creationId xmlns:a16="http://schemas.microsoft.com/office/drawing/2014/main" id="{9AF4CA88-59E7-D16B-75C8-DA561B469691}"/>
              </a:ext>
            </a:extLst>
          </p:cNvPr>
          <p:cNvCxnSpPr>
            <a:cxnSpLocks noChangeShapeType="1"/>
          </p:cNvCxnSpPr>
          <p:nvPr/>
        </p:nvCxnSpPr>
        <p:spPr bwMode="auto">
          <a:xfrm>
            <a:off x="6208059" y="5712458"/>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89" name="Text Box 22">
            <a:extLst>
              <a:ext uri="{FF2B5EF4-FFF2-40B4-BE49-F238E27FC236}">
                <a16:creationId xmlns:a16="http://schemas.microsoft.com/office/drawing/2014/main" id="{3007332D-38A8-27CF-818A-26318E14EA18}"/>
              </a:ext>
            </a:extLst>
          </p:cNvPr>
          <p:cNvSpPr txBox="1">
            <a:spLocks noChangeArrowheads="1"/>
          </p:cNvSpPr>
          <p:nvPr/>
        </p:nvSpPr>
        <p:spPr bwMode="auto">
          <a:xfrm>
            <a:off x="6529237" y="5402750"/>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21</a:t>
            </a:r>
          </a:p>
        </p:txBody>
      </p:sp>
      <p:cxnSp>
        <p:nvCxnSpPr>
          <p:cNvPr id="190" name="AutoShape 11">
            <a:extLst>
              <a:ext uri="{FF2B5EF4-FFF2-40B4-BE49-F238E27FC236}">
                <a16:creationId xmlns:a16="http://schemas.microsoft.com/office/drawing/2014/main" id="{549200BB-0E5F-5FA2-A8A7-2858875CE7F1}"/>
              </a:ext>
            </a:extLst>
          </p:cNvPr>
          <p:cNvCxnSpPr>
            <a:cxnSpLocks noChangeShapeType="1"/>
          </p:cNvCxnSpPr>
          <p:nvPr/>
        </p:nvCxnSpPr>
        <p:spPr bwMode="auto">
          <a:xfrm>
            <a:off x="6216727" y="6087956"/>
            <a:ext cx="11906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91" name="Text Box 22">
            <a:extLst>
              <a:ext uri="{FF2B5EF4-FFF2-40B4-BE49-F238E27FC236}">
                <a16:creationId xmlns:a16="http://schemas.microsoft.com/office/drawing/2014/main" id="{50D94BA3-D6D0-DD66-F84D-193ECFF5CB0A}"/>
              </a:ext>
            </a:extLst>
          </p:cNvPr>
          <p:cNvSpPr txBox="1">
            <a:spLocks noChangeArrowheads="1"/>
          </p:cNvSpPr>
          <p:nvPr/>
        </p:nvSpPr>
        <p:spPr bwMode="auto">
          <a:xfrm>
            <a:off x="6537905" y="5778248"/>
            <a:ext cx="492443"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25</a:t>
            </a:r>
          </a:p>
        </p:txBody>
      </p:sp>
      <p:sp>
        <p:nvSpPr>
          <p:cNvPr id="192" name="Text Box 22">
            <a:extLst>
              <a:ext uri="{FF2B5EF4-FFF2-40B4-BE49-F238E27FC236}">
                <a16:creationId xmlns:a16="http://schemas.microsoft.com/office/drawing/2014/main" id="{BB51C7AA-D255-0456-9BC9-6655D76DAB9E}"/>
              </a:ext>
            </a:extLst>
          </p:cNvPr>
          <p:cNvSpPr txBox="1">
            <a:spLocks noChangeArrowheads="1"/>
          </p:cNvSpPr>
          <p:nvPr/>
        </p:nvSpPr>
        <p:spPr bwMode="auto">
          <a:xfrm>
            <a:off x="6548543" y="186904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a:t>
            </a:r>
          </a:p>
        </p:txBody>
      </p:sp>
      <p:sp>
        <p:nvSpPr>
          <p:cNvPr id="193" name="Text Box 31">
            <a:extLst>
              <a:ext uri="{FF2B5EF4-FFF2-40B4-BE49-F238E27FC236}">
                <a16:creationId xmlns:a16="http://schemas.microsoft.com/office/drawing/2014/main" id="{C08D9ADF-18B4-EF0D-ADEF-DEDFDB296B83}"/>
              </a:ext>
            </a:extLst>
          </p:cNvPr>
          <p:cNvSpPr txBox="1">
            <a:spLocks noChangeArrowheads="1"/>
          </p:cNvSpPr>
          <p:nvPr/>
        </p:nvSpPr>
        <p:spPr bwMode="auto">
          <a:xfrm>
            <a:off x="596900" y="4806066"/>
            <a:ext cx="459613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Create a set T for the MST with no edges</a:t>
            </a:r>
          </a:p>
        </p:txBody>
      </p:sp>
      <p:sp>
        <p:nvSpPr>
          <p:cNvPr id="194" name="Text Box 31">
            <a:extLst>
              <a:ext uri="{FF2B5EF4-FFF2-40B4-BE49-F238E27FC236}">
                <a16:creationId xmlns:a16="http://schemas.microsoft.com/office/drawing/2014/main" id="{2AF88864-C0D2-BB3C-40DE-1B036575BCD7}"/>
              </a:ext>
            </a:extLst>
          </p:cNvPr>
          <p:cNvSpPr txBox="1">
            <a:spLocks noChangeArrowheads="1"/>
          </p:cNvSpPr>
          <p:nvPr/>
        </p:nvSpPr>
        <p:spPr bwMode="auto">
          <a:xfrm>
            <a:off x="596900" y="5188328"/>
            <a:ext cx="378546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Connect n-1 edges with no cycle</a:t>
            </a:r>
          </a:p>
        </p:txBody>
      </p:sp>
      <p:grpSp>
        <p:nvGrpSpPr>
          <p:cNvPr id="195" name="Group 194">
            <a:extLst>
              <a:ext uri="{FF2B5EF4-FFF2-40B4-BE49-F238E27FC236}">
                <a16:creationId xmlns:a16="http://schemas.microsoft.com/office/drawing/2014/main" id="{E951B338-DE27-3142-654B-56789C2B0F9C}"/>
              </a:ext>
            </a:extLst>
          </p:cNvPr>
          <p:cNvGrpSpPr/>
          <p:nvPr/>
        </p:nvGrpSpPr>
        <p:grpSpPr>
          <a:xfrm>
            <a:off x="7759234" y="2007756"/>
            <a:ext cx="247828" cy="190399"/>
            <a:chOff x="6323888" y="2478280"/>
            <a:chExt cx="247828" cy="190399"/>
          </a:xfrm>
        </p:grpSpPr>
        <p:cxnSp>
          <p:nvCxnSpPr>
            <p:cNvPr id="196" name="Straight Connector 195">
              <a:extLst>
                <a:ext uri="{FF2B5EF4-FFF2-40B4-BE49-F238E27FC236}">
                  <a16:creationId xmlns:a16="http://schemas.microsoft.com/office/drawing/2014/main" id="{DF09829C-A775-452C-C05F-05A6B529EA76}"/>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D7EFDD4-4DBE-E748-E618-61CA56686F7D}"/>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98" name="Text Box 25">
            <a:extLst>
              <a:ext uri="{FF2B5EF4-FFF2-40B4-BE49-F238E27FC236}">
                <a16:creationId xmlns:a16="http://schemas.microsoft.com/office/drawing/2014/main" id="{2C25B077-00CD-FDFE-A077-59E352DD7050}"/>
              </a:ext>
            </a:extLst>
          </p:cNvPr>
          <p:cNvSpPr txBox="1">
            <a:spLocks noChangeArrowheads="1"/>
          </p:cNvSpPr>
          <p:nvPr/>
        </p:nvSpPr>
        <p:spPr bwMode="auto">
          <a:xfrm>
            <a:off x="4649788" y="36196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a:t>
            </a:r>
          </a:p>
        </p:txBody>
      </p:sp>
      <p:sp>
        <p:nvSpPr>
          <p:cNvPr id="199" name="Oval 4">
            <a:extLst>
              <a:ext uri="{FF2B5EF4-FFF2-40B4-BE49-F238E27FC236}">
                <a16:creationId xmlns:a16="http://schemas.microsoft.com/office/drawing/2014/main" id="{78404523-870C-FC0B-41A7-FBFAB66C900F}"/>
              </a:ext>
            </a:extLst>
          </p:cNvPr>
          <p:cNvSpPr>
            <a:spLocks noChangeArrowheads="1"/>
          </p:cNvSpPr>
          <p:nvPr/>
        </p:nvSpPr>
        <p:spPr bwMode="auto">
          <a:xfrm>
            <a:off x="596900" y="2279798"/>
            <a:ext cx="457200" cy="4572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0" name="Oval 5">
            <a:extLst>
              <a:ext uri="{FF2B5EF4-FFF2-40B4-BE49-F238E27FC236}">
                <a16:creationId xmlns:a16="http://schemas.microsoft.com/office/drawing/2014/main" id="{4BD3474B-05B3-7BE6-20EA-3D75959C1B2D}"/>
              </a:ext>
            </a:extLst>
          </p:cNvPr>
          <p:cNvSpPr>
            <a:spLocks noChangeArrowheads="1"/>
          </p:cNvSpPr>
          <p:nvPr/>
        </p:nvSpPr>
        <p:spPr bwMode="auto">
          <a:xfrm>
            <a:off x="2273300" y="2279798"/>
            <a:ext cx="457200" cy="457200"/>
          </a:xfrm>
          <a:prstGeom prst="ellipse">
            <a:avLst/>
          </a:prstGeom>
          <a:solidFill>
            <a:schemeClr val="bg2">
              <a:lumMod val="50000"/>
            </a:schemeClr>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1" name="Oval 6">
            <a:extLst>
              <a:ext uri="{FF2B5EF4-FFF2-40B4-BE49-F238E27FC236}">
                <a16:creationId xmlns:a16="http://schemas.microsoft.com/office/drawing/2014/main" id="{8B521C49-1027-3359-86C7-65F804EBB682}"/>
              </a:ext>
            </a:extLst>
          </p:cNvPr>
          <p:cNvSpPr>
            <a:spLocks noChangeArrowheads="1"/>
          </p:cNvSpPr>
          <p:nvPr/>
        </p:nvSpPr>
        <p:spPr bwMode="auto">
          <a:xfrm>
            <a:off x="3949700" y="2279798"/>
            <a:ext cx="457200" cy="457200"/>
          </a:xfrm>
          <a:prstGeom prst="ellipse">
            <a:avLst/>
          </a:prstGeom>
          <a:solidFill>
            <a:schemeClr val="accent6"/>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2" name="Oval 7">
            <a:extLst>
              <a:ext uri="{FF2B5EF4-FFF2-40B4-BE49-F238E27FC236}">
                <a16:creationId xmlns:a16="http://schemas.microsoft.com/office/drawing/2014/main" id="{4F7E0CBA-99D9-96AC-9445-2C4D9158CAA5}"/>
              </a:ext>
            </a:extLst>
          </p:cNvPr>
          <p:cNvSpPr>
            <a:spLocks noChangeArrowheads="1"/>
          </p:cNvSpPr>
          <p:nvPr/>
        </p:nvSpPr>
        <p:spPr bwMode="auto">
          <a:xfrm>
            <a:off x="3949700" y="3727598"/>
            <a:ext cx="457200" cy="457200"/>
          </a:xfrm>
          <a:prstGeom prst="ellipse">
            <a:avLst/>
          </a:prstGeom>
          <a:solidFill>
            <a:srgbClr val="00B05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3" name="Oval 8">
            <a:extLst>
              <a:ext uri="{FF2B5EF4-FFF2-40B4-BE49-F238E27FC236}">
                <a16:creationId xmlns:a16="http://schemas.microsoft.com/office/drawing/2014/main" id="{69B9D4B4-1214-5F67-E062-4F15680B6C31}"/>
              </a:ext>
            </a:extLst>
          </p:cNvPr>
          <p:cNvSpPr>
            <a:spLocks noChangeArrowheads="1"/>
          </p:cNvSpPr>
          <p:nvPr/>
        </p:nvSpPr>
        <p:spPr bwMode="auto">
          <a:xfrm>
            <a:off x="4940300" y="3041798"/>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4" name="Oval 9">
            <a:extLst>
              <a:ext uri="{FF2B5EF4-FFF2-40B4-BE49-F238E27FC236}">
                <a16:creationId xmlns:a16="http://schemas.microsoft.com/office/drawing/2014/main" id="{1864496E-EB09-29B6-9BC1-7614425A3D73}"/>
              </a:ext>
            </a:extLst>
          </p:cNvPr>
          <p:cNvSpPr>
            <a:spLocks noChangeArrowheads="1"/>
          </p:cNvSpPr>
          <p:nvPr/>
        </p:nvSpPr>
        <p:spPr bwMode="auto">
          <a:xfrm>
            <a:off x="2273300" y="3727598"/>
            <a:ext cx="457200" cy="457200"/>
          </a:xfrm>
          <a:prstGeom prst="ellipse">
            <a:avLst/>
          </a:prstGeom>
          <a:solidFill>
            <a:srgbClr val="FF000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5" name="Oval 10">
            <a:extLst>
              <a:ext uri="{FF2B5EF4-FFF2-40B4-BE49-F238E27FC236}">
                <a16:creationId xmlns:a16="http://schemas.microsoft.com/office/drawing/2014/main" id="{53C51614-FAA5-1D62-2427-FC81F987DE8F}"/>
              </a:ext>
            </a:extLst>
          </p:cNvPr>
          <p:cNvSpPr>
            <a:spLocks noChangeArrowheads="1"/>
          </p:cNvSpPr>
          <p:nvPr/>
        </p:nvSpPr>
        <p:spPr bwMode="auto">
          <a:xfrm>
            <a:off x="596900" y="3727598"/>
            <a:ext cx="457200" cy="457200"/>
          </a:xfrm>
          <a:prstGeom prst="ellipse">
            <a:avLst/>
          </a:prstGeom>
          <a:solidFill>
            <a:srgbClr val="00206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06" name="Oval 8">
            <a:extLst>
              <a:ext uri="{FF2B5EF4-FFF2-40B4-BE49-F238E27FC236}">
                <a16:creationId xmlns:a16="http://schemas.microsoft.com/office/drawing/2014/main" id="{F060E61A-FCE5-EAFB-DDFE-C2D2604AB24C}"/>
              </a:ext>
            </a:extLst>
          </p:cNvPr>
          <p:cNvSpPr>
            <a:spLocks noChangeArrowheads="1"/>
          </p:cNvSpPr>
          <p:nvPr/>
        </p:nvSpPr>
        <p:spPr bwMode="auto">
          <a:xfrm>
            <a:off x="3949560" y="3732334"/>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nvGrpSpPr>
          <p:cNvPr id="207" name="Group 206">
            <a:extLst>
              <a:ext uri="{FF2B5EF4-FFF2-40B4-BE49-F238E27FC236}">
                <a16:creationId xmlns:a16="http://schemas.microsoft.com/office/drawing/2014/main" id="{CF9997BA-4A2C-AA5F-09E4-966968F360A2}"/>
              </a:ext>
            </a:extLst>
          </p:cNvPr>
          <p:cNvGrpSpPr/>
          <p:nvPr/>
        </p:nvGrpSpPr>
        <p:grpSpPr>
          <a:xfrm>
            <a:off x="7759234" y="2443006"/>
            <a:ext cx="247828" cy="190399"/>
            <a:chOff x="6323888" y="2478280"/>
            <a:chExt cx="247828" cy="190399"/>
          </a:xfrm>
        </p:grpSpPr>
        <p:cxnSp>
          <p:nvCxnSpPr>
            <p:cNvPr id="208" name="Straight Connector 207">
              <a:extLst>
                <a:ext uri="{FF2B5EF4-FFF2-40B4-BE49-F238E27FC236}">
                  <a16:creationId xmlns:a16="http://schemas.microsoft.com/office/drawing/2014/main" id="{0B49EADE-8979-7203-74B4-20D111B8F732}"/>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42A4521-0DA7-E0F8-F7EC-9E7915B6AC35}"/>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210" name="AutoShape 11">
            <a:extLst>
              <a:ext uri="{FF2B5EF4-FFF2-40B4-BE49-F238E27FC236}">
                <a16:creationId xmlns:a16="http://schemas.microsoft.com/office/drawing/2014/main" id="{95C51F2E-7F1C-4649-48CE-49605A17096C}"/>
              </a:ext>
            </a:extLst>
          </p:cNvPr>
          <p:cNvCxnSpPr>
            <a:cxnSpLocks noChangeShapeType="1"/>
          </p:cNvCxnSpPr>
          <p:nvPr/>
        </p:nvCxnSpPr>
        <p:spPr bwMode="auto">
          <a:xfrm>
            <a:off x="1068388" y="2508398"/>
            <a:ext cx="1190625" cy="0"/>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1" name="AutoShape 12">
            <a:extLst>
              <a:ext uri="{FF2B5EF4-FFF2-40B4-BE49-F238E27FC236}">
                <a16:creationId xmlns:a16="http://schemas.microsoft.com/office/drawing/2014/main" id="{49E83F70-FCB4-AE9D-D01C-2BF812158508}"/>
              </a:ext>
            </a:extLst>
          </p:cNvPr>
          <p:cNvCxnSpPr>
            <a:cxnSpLocks noChangeShapeType="1"/>
          </p:cNvCxnSpPr>
          <p:nvPr/>
        </p:nvCxnSpPr>
        <p:spPr bwMode="auto">
          <a:xfrm>
            <a:off x="2744788" y="2508398"/>
            <a:ext cx="1190625" cy="0"/>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2" name="AutoShape 13">
            <a:extLst>
              <a:ext uri="{FF2B5EF4-FFF2-40B4-BE49-F238E27FC236}">
                <a16:creationId xmlns:a16="http://schemas.microsoft.com/office/drawing/2014/main" id="{798BA1BC-F28A-9694-8DC0-EE96669A23A6}"/>
              </a:ext>
            </a:extLst>
          </p:cNvPr>
          <p:cNvCxnSpPr>
            <a:cxnSpLocks noChangeShapeType="1"/>
          </p:cNvCxnSpPr>
          <p:nvPr/>
        </p:nvCxnSpPr>
        <p:spPr bwMode="auto">
          <a:xfrm flipH="1">
            <a:off x="2663825" y="2684611"/>
            <a:ext cx="1352550" cy="109537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3" name="AutoShape 14">
            <a:extLst>
              <a:ext uri="{FF2B5EF4-FFF2-40B4-BE49-F238E27FC236}">
                <a16:creationId xmlns:a16="http://schemas.microsoft.com/office/drawing/2014/main" id="{3C1D2595-F6E8-1456-96D7-87F1B341FAAF}"/>
              </a:ext>
            </a:extLst>
          </p:cNvPr>
          <p:cNvCxnSpPr>
            <a:cxnSpLocks noChangeShapeType="1"/>
          </p:cNvCxnSpPr>
          <p:nvPr/>
        </p:nvCxnSpPr>
        <p:spPr bwMode="auto">
          <a:xfrm flipH="1">
            <a:off x="1068388" y="3956198"/>
            <a:ext cx="1190625" cy="0"/>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4" name="AutoShape 15">
            <a:extLst>
              <a:ext uri="{FF2B5EF4-FFF2-40B4-BE49-F238E27FC236}">
                <a16:creationId xmlns:a16="http://schemas.microsoft.com/office/drawing/2014/main" id="{AC7F6764-9640-9AB4-82EB-86214AC3B694}"/>
              </a:ext>
            </a:extLst>
          </p:cNvPr>
          <p:cNvCxnSpPr>
            <a:cxnSpLocks noChangeShapeType="1"/>
          </p:cNvCxnSpPr>
          <p:nvPr/>
        </p:nvCxnSpPr>
        <p:spPr bwMode="auto">
          <a:xfrm flipV="1">
            <a:off x="825500" y="2751286"/>
            <a:ext cx="0" cy="96202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5" name="AutoShape 16">
            <a:extLst>
              <a:ext uri="{FF2B5EF4-FFF2-40B4-BE49-F238E27FC236}">
                <a16:creationId xmlns:a16="http://schemas.microsoft.com/office/drawing/2014/main" id="{33DA7F9A-F8CA-E254-F6F9-4DEFC99DD98C}"/>
              </a:ext>
            </a:extLst>
          </p:cNvPr>
          <p:cNvCxnSpPr>
            <a:cxnSpLocks noChangeShapeType="1"/>
          </p:cNvCxnSpPr>
          <p:nvPr/>
        </p:nvCxnSpPr>
        <p:spPr bwMode="auto">
          <a:xfrm>
            <a:off x="987425" y="2684611"/>
            <a:ext cx="1352550" cy="109537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6" name="AutoShape 17">
            <a:extLst>
              <a:ext uri="{FF2B5EF4-FFF2-40B4-BE49-F238E27FC236}">
                <a16:creationId xmlns:a16="http://schemas.microsoft.com/office/drawing/2014/main" id="{65FD90C3-28BF-720A-739E-019E954F2AC4}"/>
              </a:ext>
            </a:extLst>
          </p:cNvPr>
          <p:cNvCxnSpPr>
            <a:cxnSpLocks noChangeShapeType="1"/>
          </p:cNvCxnSpPr>
          <p:nvPr/>
        </p:nvCxnSpPr>
        <p:spPr bwMode="auto">
          <a:xfrm flipV="1">
            <a:off x="2501900" y="2751286"/>
            <a:ext cx="0" cy="96202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7" name="AutoShape 18">
            <a:extLst>
              <a:ext uri="{FF2B5EF4-FFF2-40B4-BE49-F238E27FC236}">
                <a16:creationId xmlns:a16="http://schemas.microsoft.com/office/drawing/2014/main" id="{CE018CE8-8E60-EA1C-4FE2-4DB36C2B8BE3}"/>
              </a:ext>
            </a:extLst>
          </p:cNvPr>
          <p:cNvCxnSpPr>
            <a:cxnSpLocks noChangeShapeType="1"/>
          </p:cNvCxnSpPr>
          <p:nvPr/>
        </p:nvCxnSpPr>
        <p:spPr bwMode="auto">
          <a:xfrm>
            <a:off x="2744788" y="3956198"/>
            <a:ext cx="1190625" cy="0"/>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8" name="AutoShape 19">
            <a:extLst>
              <a:ext uri="{FF2B5EF4-FFF2-40B4-BE49-F238E27FC236}">
                <a16:creationId xmlns:a16="http://schemas.microsoft.com/office/drawing/2014/main" id="{E6D5E44D-14C9-FB11-B069-6EFDEB6D7AE5}"/>
              </a:ext>
            </a:extLst>
          </p:cNvPr>
          <p:cNvCxnSpPr>
            <a:cxnSpLocks noChangeShapeType="1"/>
          </p:cNvCxnSpPr>
          <p:nvPr/>
        </p:nvCxnSpPr>
        <p:spPr bwMode="auto">
          <a:xfrm flipV="1">
            <a:off x="4178300" y="2751286"/>
            <a:ext cx="0" cy="96202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19" name="AutoShape 20">
            <a:extLst>
              <a:ext uri="{FF2B5EF4-FFF2-40B4-BE49-F238E27FC236}">
                <a16:creationId xmlns:a16="http://schemas.microsoft.com/office/drawing/2014/main" id="{B89D9D47-213F-7FCF-47AF-7BAEA360A39B}"/>
              </a:ext>
            </a:extLst>
          </p:cNvPr>
          <p:cNvCxnSpPr>
            <a:cxnSpLocks noChangeShapeType="1"/>
          </p:cNvCxnSpPr>
          <p:nvPr/>
        </p:nvCxnSpPr>
        <p:spPr bwMode="auto">
          <a:xfrm>
            <a:off x="4340225" y="2684611"/>
            <a:ext cx="666750" cy="409575"/>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cxnSp>
        <p:nvCxnSpPr>
          <p:cNvPr id="220" name="AutoShape 21">
            <a:extLst>
              <a:ext uri="{FF2B5EF4-FFF2-40B4-BE49-F238E27FC236}">
                <a16:creationId xmlns:a16="http://schemas.microsoft.com/office/drawing/2014/main" id="{C880BBD4-5AF3-A9ED-9819-3E7F320A3C5E}"/>
              </a:ext>
            </a:extLst>
          </p:cNvPr>
          <p:cNvCxnSpPr>
            <a:cxnSpLocks noChangeShapeType="1"/>
            <a:stCxn id="206" idx="7"/>
            <a:endCxn id="203" idx="3"/>
          </p:cNvCxnSpPr>
          <p:nvPr/>
        </p:nvCxnSpPr>
        <p:spPr bwMode="auto">
          <a:xfrm flipV="1">
            <a:off x="4339805" y="3432043"/>
            <a:ext cx="667450" cy="367246"/>
          </a:xfrm>
          <a:prstGeom prst="straightConnector1">
            <a:avLst/>
          </a:prstGeom>
          <a:noFill/>
          <a:ln w="28575">
            <a:solidFill>
              <a:schemeClr val="accent6">
                <a:lumMod val="60000"/>
                <a:lumOff val="40000"/>
              </a:schemeClr>
            </a:solidFill>
            <a:prstDash val="dash"/>
            <a:round/>
            <a:headEnd/>
            <a:tailEnd/>
          </a:ln>
          <a:extLst>
            <a:ext uri="{909E8E84-426E-40DD-AFC4-6F175D3DCCD1}">
              <a14:hiddenFill xmlns:a14="http://schemas.microsoft.com/office/drawing/2010/main">
                <a:noFill/>
              </a14:hiddenFill>
            </a:ext>
          </a:extLst>
        </p:spPr>
      </p:cxnSp>
      <p:sp>
        <p:nvSpPr>
          <p:cNvPr id="221" name="Text Box 22">
            <a:extLst>
              <a:ext uri="{FF2B5EF4-FFF2-40B4-BE49-F238E27FC236}">
                <a16:creationId xmlns:a16="http://schemas.microsoft.com/office/drawing/2014/main" id="{1A2BAA9B-0701-74FC-D3EE-5E9094CF61CD}"/>
              </a:ext>
            </a:extLst>
          </p:cNvPr>
          <p:cNvSpPr txBox="1">
            <a:spLocks noChangeArrowheads="1"/>
          </p:cNvSpPr>
          <p:nvPr/>
        </p:nvSpPr>
        <p:spPr bwMode="auto">
          <a:xfrm>
            <a:off x="1449388" y="2162323"/>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a:t>
            </a:r>
          </a:p>
        </p:txBody>
      </p:sp>
      <p:sp>
        <p:nvSpPr>
          <p:cNvPr id="222" name="Text Box 23">
            <a:extLst>
              <a:ext uri="{FF2B5EF4-FFF2-40B4-BE49-F238E27FC236}">
                <a16:creationId xmlns:a16="http://schemas.microsoft.com/office/drawing/2014/main" id="{F5233977-2F6D-ED04-C2EC-B2096DDCB515}"/>
              </a:ext>
            </a:extLst>
          </p:cNvPr>
          <p:cNvSpPr txBox="1">
            <a:spLocks noChangeArrowheads="1"/>
          </p:cNvSpPr>
          <p:nvPr/>
        </p:nvSpPr>
        <p:spPr bwMode="auto">
          <a:xfrm>
            <a:off x="3065463" y="21718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19</a:t>
            </a:r>
          </a:p>
        </p:txBody>
      </p:sp>
      <p:sp>
        <p:nvSpPr>
          <p:cNvPr id="223" name="Text Box 24">
            <a:extLst>
              <a:ext uri="{FF2B5EF4-FFF2-40B4-BE49-F238E27FC236}">
                <a16:creationId xmlns:a16="http://schemas.microsoft.com/office/drawing/2014/main" id="{F5F4CF52-F30E-E1CA-F878-ED25E8A5B54E}"/>
              </a:ext>
            </a:extLst>
          </p:cNvPr>
          <p:cNvSpPr txBox="1">
            <a:spLocks noChangeArrowheads="1"/>
          </p:cNvSpPr>
          <p:nvPr/>
        </p:nvSpPr>
        <p:spPr bwMode="auto">
          <a:xfrm>
            <a:off x="4648200" y="25528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9</a:t>
            </a:r>
          </a:p>
        </p:txBody>
      </p:sp>
      <p:sp>
        <p:nvSpPr>
          <p:cNvPr id="224" name="Text Box 25">
            <a:extLst>
              <a:ext uri="{FF2B5EF4-FFF2-40B4-BE49-F238E27FC236}">
                <a16:creationId xmlns:a16="http://schemas.microsoft.com/office/drawing/2014/main" id="{0BEE5B14-5024-F66B-3D2D-6BE34E9B4638}"/>
              </a:ext>
            </a:extLst>
          </p:cNvPr>
          <p:cNvSpPr txBox="1">
            <a:spLocks noChangeArrowheads="1"/>
          </p:cNvSpPr>
          <p:nvPr/>
        </p:nvSpPr>
        <p:spPr bwMode="auto">
          <a:xfrm>
            <a:off x="4649788" y="36196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1</a:t>
            </a:r>
          </a:p>
        </p:txBody>
      </p:sp>
      <p:sp>
        <p:nvSpPr>
          <p:cNvPr id="225" name="Text Box 26">
            <a:extLst>
              <a:ext uri="{FF2B5EF4-FFF2-40B4-BE49-F238E27FC236}">
                <a16:creationId xmlns:a16="http://schemas.microsoft.com/office/drawing/2014/main" id="{7896A1E9-DD27-208B-8282-F284D1FB637A}"/>
              </a:ext>
            </a:extLst>
          </p:cNvPr>
          <p:cNvSpPr txBox="1">
            <a:spLocks noChangeArrowheads="1"/>
          </p:cNvSpPr>
          <p:nvPr/>
        </p:nvSpPr>
        <p:spPr bwMode="auto">
          <a:xfrm>
            <a:off x="4154488" y="3127523"/>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5</a:t>
            </a:r>
          </a:p>
        </p:txBody>
      </p:sp>
      <p:sp>
        <p:nvSpPr>
          <p:cNvPr id="226" name="Text Box 27">
            <a:extLst>
              <a:ext uri="{FF2B5EF4-FFF2-40B4-BE49-F238E27FC236}">
                <a16:creationId xmlns:a16="http://schemas.microsoft.com/office/drawing/2014/main" id="{05976DCC-729C-2B8F-A8D7-D7C4594B3EB1}"/>
              </a:ext>
            </a:extLst>
          </p:cNvPr>
          <p:cNvSpPr txBox="1">
            <a:spLocks noChangeArrowheads="1"/>
          </p:cNvSpPr>
          <p:nvPr/>
        </p:nvSpPr>
        <p:spPr bwMode="auto">
          <a:xfrm>
            <a:off x="3279775" y="36196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13</a:t>
            </a:r>
          </a:p>
        </p:txBody>
      </p:sp>
      <p:sp>
        <p:nvSpPr>
          <p:cNvPr id="227" name="Text Box 28">
            <a:extLst>
              <a:ext uri="{FF2B5EF4-FFF2-40B4-BE49-F238E27FC236}">
                <a16:creationId xmlns:a16="http://schemas.microsoft.com/office/drawing/2014/main" id="{4F9243B3-A7C8-B1DE-D4E9-D1F62DD746C0}"/>
              </a:ext>
            </a:extLst>
          </p:cNvPr>
          <p:cNvSpPr txBox="1">
            <a:spLocks noChangeArrowheads="1"/>
          </p:cNvSpPr>
          <p:nvPr/>
        </p:nvSpPr>
        <p:spPr bwMode="auto">
          <a:xfrm>
            <a:off x="3232150" y="2721123"/>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17</a:t>
            </a:r>
          </a:p>
        </p:txBody>
      </p:sp>
      <p:sp>
        <p:nvSpPr>
          <p:cNvPr id="228" name="Text Box 29">
            <a:extLst>
              <a:ext uri="{FF2B5EF4-FFF2-40B4-BE49-F238E27FC236}">
                <a16:creationId xmlns:a16="http://schemas.microsoft.com/office/drawing/2014/main" id="{63B2077A-1C54-2E96-15E1-83DDE6DCECB3}"/>
              </a:ext>
            </a:extLst>
          </p:cNvPr>
          <p:cNvSpPr txBox="1">
            <a:spLocks noChangeArrowheads="1"/>
          </p:cNvSpPr>
          <p:nvPr/>
        </p:nvSpPr>
        <p:spPr bwMode="auto">
          <a:xfrm>
            <a:off x="2455863" y="29338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25</a:t>
            </a:r>
          </a:p>
        </p:txBody>
      </p:sp>
      <p:sp>
        <p:nvSpPr>
          <p:cNvPr id="229" name="Text Box 30">
            <a:extLst>
              <a:ext uri="{FF2B5EF4-FFF2-40B4-BE49-F238E27FC236}">
                <a16:creationId xmlns:a16="http://schemas.microsoft.com/office/drawing/2014/main" id="{BB9B88E2-66B9-4305-4577-1851E371CE1A}"/>
              </a:ext>
            </a:extLst>
          </p:cNvPr>
          <p:cNvSpPr txBox="1">
            <a:spLocks noChangeArrowheads="1"/>
          </p:cNvSpPr>
          <p:nvPr/>
        </p:nvSpPr>
        <p:spPr bwMode="auto">
          <a:xfrm>
            <a:off x="1282700" y="2721123"/>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14</a:t>
            </a:r>
          </a:p>
        </p:txBody>
      </p:sp>
      <p:sp>
        <p:nvSpPr>
          <p:cNvPr id="230" name="Text Box 31">
            <a:extLst>
              <a:ext uri="{FF2B5EF4-FFF2-40B4-BE49-F238E27FC236}">
                <a16:creationId xmlns:a16="http://schemas.microsoft.com/office/drawing/2014/main" id="{C5CAD356-25A9-FFA2-3D43-2B80EB7CB0B3}"/>
              </a:ext>
            </a:extLst>
          </p:cNvPr>
          <p:cNvSpPr txBox="1">
            <a:spLocks noChangeArrowheads="1"/>
          </p:cNvSpPr>
          <p:nvPr/>
        </p:nvSpPr>
        <p:spPr bwMode="auto">
          <a:xfrm>
            <a:off x="457200" y="2933848"/>
            <a:ext cx="3365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8</a:t>
            </a:r>
          </a:p>
        </p:txBody>
      </p:sp>
      <p:sp>
        <p:nvSpPr>
          <p:cNvPr id="231" name="Text Box 32">
            <a:extLst>
              <a:ext uri="{FF2B5EF4-FFF2-40B4-BE49-F238E27FC236}">
                <a16:creationId xmlns:a16="http://schemas.microsoft.com/office/drawing/2014/main" id="{35054D1A-28B4-B207-C41D-59372EF5F7FA}"/>
              </a:ext>
            </a:extLst>
          </p:cNvPr>
          <p:cNvSpPr txBox="1">
            <a:spLocks noChangeArrowheads="1"/>
          </p:cNvSpPr>
          <p:nvPr/>
        </p:nvSpPr>
        <p:spPr bwMode="auto">
          <a:xfrm>
            <a:off x="1222375" y="3619648"/>
            <a:ext cx="488950" cy="39687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a:latin typeface="Courier New" panose="02070309020205020404" pitchFamily="49" charset="0"/>
              </a:rPr>
              <a:t>21</a:t>
            </a:r>
          </a:p>
        </p:txBody>
      </p:sp>
      <p:cxnSp>
        <p:nvCxnSpPr>
          <p:cNvPr id="232" name="Straight Connector 231">
            <a:extLst>
              <a:ext uri="{FF2B5EF4-FFF2-40B4-BE49-F238E27FC236}">
                <a16:creationId xmlns:a16="http://schemas.microsoft.com/office/drawing/2014/main" id="{DF17515B-0DD9-D459-AA8E-07275361A9FA}"/>
              </a:ext>
            </a:extLst>
          </p:cNvPr>
          <p:cNvCxnSpPr>
            <a:stCxn id="203" idx="3"/>
            <a:endCxn id="206" idx="7"/>
          </p:cNvCxnSpPr>
          <p:nvPr/>
        </p:nvCxnSpPr>
        <p:spPr>
          <a:xfrm flipH="1">
            <a:off x="4339805" y="3432043"/>
            <a:ext cx="667450" cy="3672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EB7B6C0-D259-CEE6-629C-5F54C4336A37}"/>
              </a:ext>
            </a:extLst>
          </p:cNvPr>
          <p:cNvCxnSpPr>
            <a:stCxn id="199" idx="6"/>
            <a:endCxn id="200" idx="2"/>
          </p:cNvCxnSpPr>
          <p:nvPr/>
        </p:nvCxnSpPr>
        <p:spPr>
          <a:xfrm>
            <a:off x="1054100" y="2508398"/>
            <a:ext cx="1219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4" name="Group 233">
            <a:extLst>
              <a:ext uri="{FF2B5EF4-FFF2-40B4-BE49-F238E27FC236}">
                <a16:creationId xmlns:a16="http://schemas.microsoft.com/office/drawing/2014/main" id="{2C01F197-D7AF-7397-0BAF-79BE183F70CD}"/>
              </a:ext>
            </a:extLst>
          </p:cNvPr>
          <p:cNvGrpSpPr/>
          <p:nvPr/>
        </p:nvGrpSpPr>
        <p:grpSpPr>
          <a:xfrm>
            <a:off x="7756342" y="2850757"/>
            <a:ext cx="247828" cy="190399"/>
            <a:chOff x="6323888" y="2478280"/>
            <a:chExt cx="247828" cy="190399"/>
          </a:xfrm>
        </p:grpSpPr>
        <p:cxnSp>
          <p:nvCxnSpPr>
            <p:cNvPr id="235" name="Straight Connector 234">
              <a:extLst>
                <a:ext uri="{FF2B5EF4-FFF2-40B4-BE49-F238E27FC236}">
                  <a16:creationId xmlns:a16="http://schemas.microsoft.com/office/drawing/2014/main" id="{D26D1DB3-A62B-9D7D-AAAF-4F4BA7B9A61E}"/>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7638F50-8F54-6B8D-CDD8-C260B03C9AE1}"/>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237" name="Straight Connector 236">
            <a:extLst>
              <a:ext uri="{FF2B5EF4-FFF2-40B4-BE49-F238E27FC236}">
                <a16:creationId xmlns:a16="http://schemas.microsoft.com/office/drawing/2014/main" id="{C0A8E1F4-A55E-4BF3-FF3F-27EC95F90160}"/>
              </a:ext>
            </a:extLst>
          </p:cNvPr>
          <p:cNvCxnSpPr>
            <a:stCxn id="201" idx="4"/>
            <a:endCxn id="206" idx="0"/>
          </p:cNvCxnSpPr>
          <p:nvPr/>
        </p:nvCxnSpPr>
        <p:spPr>
          <a:xfrm flipH="1">
            <a:off x="4178160" y="2736998"/>
            <a:ext cx="140" cy="9953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8" name="Group 237">
            <a:extLst>
              <a:ext uri="{FF2B5EF4-FFF2-40B4-BE49-F238E27FC236}">
                <a16:creationId xmlns:a16="http://schemas.microsoft.com/office/drawing/2014/main" id="{D008558D-36C4-48E7-8C03-652DB3C22C9A}"/>
              </a:ext>
            </a:extLst>
          </p:cNvPr>
          <p:cNvGrpSpPr/>
          <p:nvPr/>
        </p:nvGrpSpPr>
        <p:grpSpPr>
          <a:xfrm>
            <a:off x="7756342" y="3242869"/>
            <a:ext cx="247828" cy="190399"/>
            <a:chOff x="6323888" y="2478280"/>
            <a:chExt cx="247828" cy="190399"/>
          </a:xfrm>
        </p:grpSpPr>
        <p:cxnSp>
          <p:nvCxnSpPr>
            <p:cNvPr id="239" name="Straight Connector 238">
              <a:extLst>
                <a:ext uri="{FF2B5EF4-FFF2-40B4-BE49-F238E27FC236}">
                  <a16:creationId xmlns:a16="http://schemas.microsoft.com/office/drawing/2014/main" id="{6D5F8554-7478-9229-5085-734A2C00BA00}"/>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A9BF22B-B636-272A-10E3-97074B7E76F5}"/>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a:extLst>
              <a:ext uri="{FF2B5EF4-FFF2-40B4-BE49-F238E27FC236}">
                <a16:creationId xmlns:a16="http://schemas.microsoft.com/office/drawing/2014/main" id="{DBCD4FAC-A57A-425E-863C-C48AF2213359}"/>
              </a:ext>
            </a:extLst>
          </p:cNvPr>
          <p:cNvCxnSpPr>
            <a:stCxn id="199" idx="4"/>
            <a:endCxn id="205" idx="0"/>
          </p:cNvCxnSpPr>
          <p:nvPr/>
        </p:nvCxnSpPr>
        <p:spPr>
          <a:xfrm>
            <a:off x="825500" y="2736998"/>
            <a:ext cx="0" cy="9906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Text Box 22">
            <a:extLst>
              <a:ext uri="{FF2B5EF4-FFF2-40B4-BE49-F238E27FC236}">
                <a16:creationId xmlns:a16="http://schemas.microsoft.com/office/drawing/2014/main" id="{CEE59310-9FE9-AA9A-5D70-BDE63A419AC6}"/>
              </a:ext>
            </a:extLst>
          </p:cNvPr>
          <p:cNvSpPr txBox="1">
            <a:spLocks noChangeArrowheads="1"/>
          </p:cNvSpPr>
          <p:nvPr/>
        </p:nvSpPr>
        <p:spPr bwMode="auto">
          <a:xfrm>
            <a:off x="7673762" y="358893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rgbClr val="FF0000"/>
                </a:solidFill>
                <a:latin typeface="Courier New" panose="02070309020205020404" pitchFamily="49" charset="0"/>
              </a:rPr>
              <a:t>X</a:t>
            </a:r>
          </a:p>
        </p:txBody>
      </p:sp>
      <p:sp>
        <p:nvSpPr>
          <p:cNvPr id="243" name="Oval 4">
            <a:extLst>
              <a:ext uri="{FF2B5EF4-FFF2-40B4-BE49-F238E27FC236}">
                <a16:creationId xmlns:a16="http://schemas.microsoft.com/office/drawing/2014/main" id="{DF1B2403-E391-87B0-CE42-0A53245C308A}"/>
              </a:ext>
            </a:extLst>
          </p:cNvPr>
          <p:cNvSpPr>
            <a:spLocks noChangeArrowheads="1"/>
          </p:cNvSpPr>
          <p:nvPr/>
        </p:nvSpPr>
        <p:spPr bwMode="auto">
          <a:xfrm>
            <a:off x="590925" y="2278004"/>
            <a:ext cx="457200" cy="457200"/>
          </a:xfrm>
          <a:prstGeom prst="ellipse">
            <a:avLst/>
          </a:prstGeom>
          <a:solidFill>
            <a:schemeClr val="bg2">
              <a:lumMod val="50000"/>
            </a:schemeClr>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4" name="Oval 8">
            <a:extLst>
              <a:ext uri="{FF2B5EF4-FFF2-40B4-BE49-F238E27FC236}">
                <a16:creationId xmlns:a16="http://schemas.microsoft.com/office/drawing/2014/main" id="{BB9F289E-5ED8-2DBA-35E1-131AC90959FE}"/>
              </a:ext>
            </a:extLst>
          </p:cNvPr>
          <p:cNvSpPr>
            <a:spLocks noChangeArrowheads="1"/>
          </p:cNvSpPr>
          <p:nvPr/>
        </p:nvSpPr>
        <p:spPr bwMode="auto">
          <a:xfrm>
            <a:off x="3948113" y="2278902"/>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45" name="Oval 4">
            <a:extLst>
              <a:ext uri="{FF2B5EF4-FFF2-40B4-BE49-F238E27FC236}">
                <a16:creationId xmlns:a16="http://schemas.microsoft.com/office/drawing/2014/main" id="{B935D890-8171-E461-A9AB-51008A6DD7D3}"/>
              </a:ext>
            </a:extLst>
          </p:cNvPr>
          <p:cNvSpPr>
            <a:spLocks noChangeArrowheads="1"/>
          </p:cNvSpPr>
          <p:nvPr/>
        </p:nvSpPr>
        <p:spPr bwMode="auto">
          <a:xfrm>
            <a:off x="601470" y="3729275"/>
            <a:ext cx="457200" cy="457200"/>
          </a:xfrm>
          <a:prstGeom prst="ellipse">
            <a:avLst/>
          </a:prstGeom>
          <a:solidFill>
            <a:schemeClr val="bg2">
              <a:lumMod val="50000"/>
            </a:schemeClr>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nvGrpSpPr>
          <p:cNvPr id="246" name="Group 245">
            <a:extLst>
              <a:ext uri="{FF2B5EF4-FFF2-40B4-BE49-F238E27FC236}">
                <a16:creationId xmlns:a16="http://schemas.microsoft.com/office/drawing/2014/main" id="{EF42E412-1025-D793-CF95-FFD5E5429026}"/>
              </a:ext>
            </a:extLst>
          </p:cNvPr>
          <p:cNvGrpSpPr/>
          <p:nvPr/>
        </p:nvGrpSpPr>
        <p:grpSpPr>
          <a:xfrm>
            <a:off x="7754244" y="4027325"/>
            <a:ext cx="247828" cy="190399"/>
            <a:chOff x="6323888" y="2478280"/>
            <a:chExt cx="247828" cy="190399"/>
          </a:xfrm>
        </p:grpSpPr>
        <p:cxnSp>
          <p:nvCxnSpPr>
            <p:cNvPr id="247" name="Straight Connector 246">
              <a:extLst>
                <a:ext uri="{FF2B5EF4-FFF2-40B4-BE49-F238E27FC236}">
                  <a16:creationId xmlns:a16="http://schemas.microsoft.com/office/drawing/2014/main" id="{85EBAD42-910E-9947-27D0-13B1B881B864}"/>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7F965C2-1AF7-8647-17F5-D22BB994FC36}"/>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249" name="Straight Connector 248">
            <a:extLst>
              <a:ext uri="{FF2B5EF4-FFF2-40B4-BE49-F238E27FC236}">
                <a16:creationId xmlns:a16="http://schemas.microsoft.com/office/drawing/2014/main" id="{34D62E24-91EF-1F57-EAB1-A5B6A30E4E03}"/>
              </a:ext>
            </a:extLst>
          </p:cNvPr>
          <p:cNvCxnSpPr>
            <a:stCxn id="204" idx="6"/>
            <a:endCxn id="202" idx="2"/>
          </p:cNvCxnSpPr>
          <p:nvPr/>
        </p:nvCxnSpPr>
        <p:spPr>
          <a:xfrm>
            <a:off x="2730500" y="3956198"/>
            <a:ext cx="1219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Oval 8">
            <a:extLst>
              <a:ext uri="{FF2B5EF4-FFF2-40B4-BE49-F238E27FC236}">
                <a16:creationId xmlns:a16="http://schemas.microsoft.com/office/drawing/2014/main" id="{DEC96CF7-5AE0-68F5-CEAD-1B6E4DE6EB4F}"/>
              </a:ext>
            </a:extLst>
          </p:cNvPr>
          <p:cNvSpPr>
            <a:spLocks noChangeArrowheads="1"/>
          </p:cNvSpPr>
          <p:nvPr/>
        </p:nvSpPr>
        <p:spPr bwMode="auto">
          <a:xfrm>
            <a:off x="2273160" y="3725495"/>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nvGrpSpPr>
          <p:cNvPr id="251" name="Group 250">
            <a:extLst>
              <a:ext uri="{FF2B5EF4-FFF2-40B4-BE49-F238E27FC236}">
                <a16:creationId xmlns:a16="http://schemas.microsoft.com/office/drawing/2014/main" id="{B873B3FA-DE37-D96A-D7C2-B4D460382B7C}"/>
              </a:ext>
            </a:extLst>
          </p:cNvPr>
          <p:cNvGrpSpPr/>
          <p:nvPr/>
        </p:nvGrpSpPr>
        <p:grpSpPr>
          <a:xfrm>
            <a:off x="7758994" y="4438072"/>
            <a:ext cx="247828" cy="190399"/>
            <a:chOff x="6323888" y="2478280"/>
            <a:chExt cx="247828" cy="190399"/>
          </a:xfrm>
        </p:grpSpPr>
        <p:cxnSp>
          <p:nvCxnSpPr>
            <p:cNvPr id="252" name="Straight Connector 251">
              <a:extLst>
                <a:ext uri="{FF2B5EF4-FFF2-40B4-BE49-F238E27FC236}">
                  <a16:creationId xmlns:a16="http://schemas.microsoft.com/office/drawing/2014/main" id="{1A48A3B3-08DE-6E4F-8B2C-AB21625A19EF}"/>
                </a:ext>
              </a:extLst>
            </p:cNvPr>
            <p:cNvCxnSpPr/>
            <p:nvPr/>
          </p:nvCxnSpPr>
          <p:spPr>
            <a:xfrm>
              <a:off x="6323888" y="2573516"/>
              <a:ext cx="76912" cy="9516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79C017B-1CCB-9D6F-7CA3-B2DA089B91F5}"/>
                </a:ext>
              </a:extLst>
            </p:cNvPr>
            <p:cNvCxnSpPr/>
            <p:nvPr/>
          </p:nvCxnSpPr>
          <p:spPr>
            <a:xfrm flipV="1">
              <a:off x="6392254" y="2478280"/>
              <a:ext cx="179462" cy="19039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254" name="Straight Connector 253">
            <a:extLst>
              <a:ext uri="{FF2B5EF4-FFF2-40B4-BE49-F238E27FC236}">
                <a16:creationId xmlns:a16="http://schemas.microsoft.com/office/drawing/2014/main" id="{B5328F3F-7D28-F2B9-28E7-5DF621F63C28}"/>
              </a:ext>
            </a:extLst>
          </p:cNvPr>
          <p:cNvCxnSpPr>
            <a:stCxn id="243" idx="5"/>
            <a:endCxn id="250" idx="1"/>
          </p:cNvCxnSpPr>
          <p:nvPr/>
        </p:nvCxnSpPr>
        <p:spPr>
          <a:xfrm>
            <a:off x="981170" y="2668249"/>
            <a:ext cx="1358945" cy="11242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Oval 8">
            <a:extLst>
              <a:ext uri="{FF2B5EF4-FFF2-40B4-BE49-F238E27FC236}">
                <a16:creationId xmlns:a16="http://schemas.microsoft.com/office/drawing/2014/main" id="{B9A8CA34-7FB7-985F-C094-822F21B2B43C}"/>
              </a:ext>
            </a:extLst>
          </p:cNvPr>
          <p:cNvSpPr>
            <a:spLocks noChangeArrowheads="1"/>
          </p:cNvSpPr>
          <p:nvPr/>
        </p:nvSpPr>
        <p:spPr bwMode="auto">
          <a:xfrm>
            <a:off x="596760" y="3732334"/>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56" name="Oval 8">
            <a:extLst>
              <a:ext uri="{FF2B5EF4-FFF2-40B4-BE49-F238E27FC236}">
                <a16:creationId xmlns:a16="http://schemas.microsoft.com/office/drawing/2014/main" id="{671D0E77-08D0-7F27-0414-ED4F7D81AA38}"/>
              </a:ext>
            </a:extLst>
          </p:cNvPr>
          <p:cNvSpPr>
            <a:spLocks noChangeArrowheads="1"/>
          </p:cNvSpPr>
          <p:nvPr/>
        </p:nvSpPr>
        <p:spPr bwMode="auto">
          <a:xfrm>
            <a:off x="585868" y="2278004"/>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57" name="Oval 8">
            <a:extLst>
              <a:ext uri="{FF2B5EF4-FFF2-40B4-BE49-F238E27FC236}">
                <a16:creationId xmlns:a16="http://schemas.microsoft.com/office/drawing/2014/main" id="{C80C7E4D-D831-F9E5-A161-AC111BF4A810}"/>
              </a:ext>
            </a:extLst>
          </p:cNvPr>
          <p:cNvSpPr>
            <a:spLocks noChangeArrowheads="1"/>
          </p:cNvSpPr>
          <p:nvPr/>
        </p:nvSpPr>
        <p:spPr bwMode="auto">
          <a:xfrm>
            <a:off x="2277224" y="2275830"/>
            <a:ext cx="457200" cy="457200"/>
          </a:xfrm>
          <a:prstGeom prst="ellipse">
            <a:avLst/>
          </a:prstGeom>
          <a:solidFill>
            <a:srgbClr val="7030A0"/>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58" name="Text Box 22">
            <a:extLst>
              <a:ext uri="{FF2B5EF4-FFF2-40B4-BE49-F238E27FC236}">
                <a16:creationId xmlns:a16="http://schemas.microsoft.com/office/drawing/2014/main" id="{7A2296D7-7949-1674-5A09-AC6B7002C7A9}"/>
              </a:ext>
            </a:extLst>
          </p:cNvPr>
          <p:cNvSpPr txBox="1">
            <a:spLocks noChangeArrowheads="1"/>
          </p:cNvSpPr>
          <p:nvPr/>
        </p:nvSpPr>
        <p:spPr bwMode="auto">
          <a:xfrm>
            <a:off x="8185950" y="4333216"/>
            <a:ext cx="954107"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DONE!</a:t>
            </a:r>
          </a:p>
        </p:txBody>
      </p:sp>
      <p:sp>
        <p:nvSpPr>
          <p:cNvPr id="259" name="Text Box 31">
            <a:extLst>
              <a:ext uri="{FF2B5EF4-FFF2-40B4-BE49-F238E27FC236}">
                <a16:creationId xmlns:a16="http://schemas.microsoft.com/office/drawing/2014/main" id="{62379DF6-D0FA-CDDC-6632-831652170755}"/>
              </a:ext>
            </a:extLst>
          </p:cNvPr>
          <p:cNvSpPr txBox="1">
            <a:spLocks noChangeArrowheads="1"/>
          </p:cNvSpPr>
          <p:nvPr/>
        </p:nvSpPr>
        <p:spPr bwMode="auto">
          <a:xfrm>
            <a:off x="670511" y="2325887"/>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A</a:t>
            </a:r>
          </a:p>
        </p:txBody>
      </p:sp>
      <p:sp>
        <p:nvSpPr>
          <p:cNvPr id="260" name="Text Box 31">
            <a:extLst>
              <a:ext uri="{FF2B5EF4-FFF2-40B4-BE49-F238E27FC236}">
                <a16:creationId xmlns:a16="http://schemas.microsoft.com/office/drawing/2014/main" id="{F701B81B-0445-3D3F-7621-F68B65EA0D9F}"/>
              </a:ext>
            </a:extLst>
          </p:cNvPr>
          <p:cNvSpPr txBox="1">
            <a:spLocks noChangeArrowheads="1"/>
          </p:cNvSpPr>
          <p:nvPr/>
        </p:nvSpPr>
        <p:spPr bwMode="auto">
          <a:xfrm>
            <a:off x="2336384" y="231348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B</a:t>
            </a:r>
          </a:p>
        </p:txBody>
      </p:sp>
      <p:sp>
        <p:nvSpPr>
          <p:cNvPr id="261" name="Text Box 31">
            <a:extLst>
              <a:ext uri="{FF2B5EF4-FFF2-40B4-BE49-F238E27FC236}">
                <a16:creationId xmlns:a16="http://schemas.microsoft.com/office/drawing/2014/main" id="{A1B4E3AD-4A23-424F-BCCC-817D81C6DF5B}"/>
              </a:ext>
            </a:extLst>
          </p:cNvPr>
          <p:cNvSpPr txBox="1">
            <a:spLocks noChangeArrowheads="1"/>
          </p:cNvSpPr>
          <p:nvPr/>
        </p:nvSpPr>
        <p:spPr bwMode="auto">
          <a:xfrm>
            <a:off x="4017782" y="231977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C</a:t>
            </a:r>
          </a:p>
        </p:txBody>
      </p:sp>
      <p:sp>
        <p:nvSpPr>
          <p:cNvPr id="262" name="Text Box 31">
            <a:extLst>
              <a:ext uri="{FF2B5EF4-FFF2-40B4-BE49-F238E27FC236}">
                <a16:creationId xmlns:a16="http://schemas.microsoft.com/office/drawing/2014/main" id="{FEB42C1A-F003-3C9D-9F66-D0E11B0C6CF9}"/>
              </a:ext>
            </a:extLst>
          </p:cNvPr>
          <p:cNvSpPr txBox="1">
            <a:spLocks noChangeArrowheads="1"/>
          </p:cNvSpPr>
          <p:nvPr/>
        </p:nvSpPr>
        <p:spPr bwMode="auto">
          <a:xfrm>
            <a:off x="5015995" y="308620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D</a:t>
            </a:r>
          </a:p>
        </p:txBody>
      </p:sp>
      <p:sp>
        <p:nvSpPr>
          <p:cNvPr id="263" name="Text Box 31">
            <a:extLst>
              <a:ext uri="{FF2B5EF4-FFF2-40B4-BE49-F238E27FC236}">
                <a16:creationId xmlns:a16="http://schemas.microsoft.com/office/drawing/2014/main" id="{F768AA3B-7DA9-84B7-95B6-51F02BE92562}"/>
              </a:ext>
            </a:extLst>
          </p:cNvPr>
          <p:cNvSpPr txBox="1">
            <a:spLocks noChangeArrowheads="1"/>
          </p:cNvSpPr>
          <p:nvPr/>
        </p:nvSpPr>
        <p:spPr bwMode="auto">
          <a:xfrm>
            <a:off x="4016375" y="377129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E</a:t>
            </a:r>
          </a:p>
        </p:txBody>
      </p:sp>
      <p:sp>
        <p:nvSpPr>
          <p:cNvPr id="264" name="Text Box 31">
            <a:extLst>
              <a:ext uri="{FF2B5EF4-FFF2-40B4-BE49-F238E27FC236}">
                <a16:creationId xmlns:a16="http://schemas.microsoft.com/office/drawing/2014/main" id="{521E9BA2-417D-8F55-7F59-239019C46B5F}"/>
              </a:ext>
            </a:extLst>
          </p:cNvPr>
          <p:cNvSpPr txBox="1">
            <a:spLocks noChangeArrowheads="1"/>
          </p:cNvSpPr>
          <p:nvPr/>
        </p:nvSpPr>
        <p:spPr bwMode="auto">
          <a:xfrm>
            <a:off x="2331621" y="378092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F</a:t>
            </a:r>
          </a:p>
        </p:txBody>
      </p:sp>
      <p:sp>
        <p:nvSpPr>
          <p:cNvPr id="265" name="Text Box 31">
            <a:extLst>
              <a:ext uri="{FF2B5EF4-FFF2-40B4-BE49-F238E27FC236}">
                <a16:creationId xmlns:a16="http://schemas.microsoft.com/office/drawing/2014/main" id="{372B6E0D-7A0C-C4DF-A699-2502C980B825}"/>
              </a:ext>
            </a:extLst>
          </p:cNvPr>
          <p:cNvSpPr txBox="1">
            <a:spLocks noChangeArrowheads="1"/>
          </p:cNvSpPr>
          <p:nvPr/>
        </p:nvSpPr>
        <p:spPr bwMode="auto">
          <a:xfrm>
            <a:off x="658575" y="37767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solidFill>
                  <a:schemeClr val="bg1"/>
                </a:solidFill>
                <a:latin typeface="Courier New" panose="02070309020205020404" pitchFamily="49" charset="0"/>
              </a:rPr>
              <a:t>G</a:t>
            </a:r>
          </a:p>
        </p:txBody>
      </p:sp>
      <p:grpSp>
        <p:nvGrpSpPr>
          <p:cNvPr id="266" name="Group 265">
            <a:extLst>
              <a:ext uri="{FF2B5EF4-FFF2-40B4-BE49-F238E27FC236}">
                <a16:creationId xmlns:a16="http://schemas.microsoft.com/office/drawing/2014/main" id="{A525B26D-6C25-3861-8E20-F5352619EF5D}"/>
              </a:ext>
            </a:extLst>
          </p:cNvPr>
          <p:cNvGrpSpPr/>
          <p:nvPr/>
        </p:nvGrpSpPr>
        <p:grpSpPr>
          <a:xfrm>
            <a:off x="5867400" y="1958350"/>
            <a:ext cx="1803684" cy="4332693"/>
            <a:chOff x="8132465" y="1958350"/>
            <a:chExt cx="1803684" cy="4332693"/>
          </a:xfrm>
        </p:grpSpPr>
        <p:sp>
          <p:nvSpPr>
            <p:cNvPr id="267" name="Text Box 31">
              <a:extLst>
                <a:ext uri="{FF2B5EF4-FFF2-40B4-BE49-F238E27FC236}">
                  <a16:creationId xmlns:a16="http://schemas.microsoft.com/office/drawing/2014/main" id="{8E142D79-7889-073E-1818-DA96C6EA248E}"/>
                </a:ext>
              </a:extLst>
            </p:cNvPr>
            <p:cNvSpPr txBox="1">
              <a:spLocks noChangeArrowheads="1"/>
            </p:cNvSpPr>
            <p:nvPr/>
          </p:nvSpPr>
          <p:spPr bwMode="auto">
            <a:xfrm>
              <a:off x="8134439" y="1958350"/>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268" name="Text Box 31">
              <a:extLst>
                <a:ext uri="{FF2B5EF4-FFF2-40B4-BE49-F238E27FC236}">
                  <a16:creationId xmlns:a16="http://schemas.microsoft.com/office/drawing/2014/main" id="{BE9A52E5-579F-4645-E41E-B2F0AA4BDC4A}"/>
                </a:ext>
              </a:extLst>
            </p:cNvPr>
            <p:cNvSpPr txBox="1">
              <a:spLocks noChangeArrowheads="1"/>
            </p:cNvSpPr>
            <p:nvPr/>
          </p:nvSpPr>
          <p:spPr bwMode="auto">
            <a:xfrm>
              <a:off x="9597595" y="19650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D</a:t>
              </a:r>
            </a:p>
          </p:txBody>
        </p:sp>
        <p:sp>
          <p:nvSpPr>
            <p:cNvPr id="269" name="Text Box 31">
              <a:extLst>
                <a:ext uri="{FF2B5EF4-FFF2-40B4-BE49-F238E27FC236}">
                  <a16:creationId xmlns:a16="http://schemas.microsoft.com/office/drawing/2014/main" id="{4F161F20-C5BD-31C0-4804-6E985BB99855}"/>
                </a:ext>
              </a:extLst>
            </p:cNvPr>
            <p:cNvSpPr txBox="1">
              <a:spLocks noChangeArrowheads="1"/>
            </p:cNvSpPr>
            <p:nvPr/>
          </p:nvSpPr>
          <p:spPr bwMode="auto">
            <a:xfrm>
              <a:off x="8134439" y="2383865"/>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270" name="Text Box 31">
              <a:extLst>
                <a:ext uri="{FF2B5EF4-FFF2-40B4-BE49-F238E27FC236}">
                  <a16:creationId xmlns:a16="http://schemas.microsoft.com/office/drawing/2014/main" id="{8014722D-6B5D-3516-BFA5-11495C95DC92}"/>
                </a:ext>
              </a:extLst>
            </p:cNvPr>
            <p:cNvSpPr txBox="1">
              <a:spLocks noChangeArrowheads="1"/>
            </p:cNvSpPr>
            <p:nvPr/>
          </p:nvSpPr>
          <p:spPr bwMode="auto">
            <a:xfrm>
              <a:off x="9597595" y="239056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271" name="Text Box 31">
              <a:extLst>
                <a:ext uri="{FF2B5EF4-FFF2-40B4-BE49-F238E27FC236}">
                  <a16:creationId xmlns:a16="http://schemas.microsoft.com/office/drawing/2014/main" id="{B3B91621-4C07-3B29-EFC6-D651E138C443}"/>
                </a:ext>
              </a:extLst>
            </p:cNvPr>
            <p:cNvSpPr txBox="1">
              <a:spLocks noChangeArrowheads="1"/>
            </p:cNvSpPr>
            <p:nvPr/>
          </p:nvSpPr>
          <p:spPr bwMode="auto">
            <a:xfrm>
              <a:off x="8132465" y="278427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272" name="Text Box 31">
              <a:extLst>
                <a:ext uri="{FF2B5EF4-FFF2-40B4-BE49-F238E27FC236}">
                  <a16:creationId xmlns:a16="http://schemas.microsoft.com/office/drawing/2014/main" id="{098C9CBF-DB14-85C8-2BC9-E95E11392F8F}"/>
                </a:ext>
              </a:extLst>
            </p:cNvPr>
            <p:cNvSpPr txBox="1">
              <a:spLocks noChangeArrowheads="1"/>
            </p:cNvSpPr>
            <p:nvPr/>
          </p:nvSpPr>
          <p:spPr bwMode="auto">
            <a:xfrm>
              <a:off x="9595621" y="2790974"/>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273" name="Text Box 31">
              <a:extLst>
                <a:ext uri="{FF2B5EF4-FFF2-40B4-BE49-F238E27FC236}">
                  <a16:creationId xmlns:a16="http://schemas.microsoft.com/office/drawing/2014/main" id="{19A5059D-79D6-9D1F-FBDB-30F2A54EEB79}"/>
                </a:ext>
              </a:extLst>
            </p:cNvPr>
            <p:cNvSpPr txBox="1">
              <a:spLocks noChangeArrowheads="1"/>
            </p:cNvSpPr>
            <p:nvPr/>
          </p:nvSpPr>
          <p:spPr bwMode="auto">
            <a:xfrm>
              <a:off x="8132465" y="320978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274" name="Text Box 31">
              <a:extLst>
                <a:ext uri="{FF2B5EF4-FFF2-40B4-BE49-F238E27FC236}">
                  <a16:creationId xmlns:a16="http://schemas.microsoft.com/office/drawing/2014/main" id="{CC50A95F-F691-4B33-E98D-E91E52B4377E}"/>
                </a:ext>
              </a:extLst>
            </p:cNvPr>
            <p:cNvSpPr txBox="1">
              <a:spLocks noChangeArrowheads="1"/>
            </p:cNvSpPr>
            <p:nvPr/>
          </p:nvSpPr>
          <p:spPr bwMode="auto">
            <a:xfrm>
              <a:off x="9595621" y="321648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G</a:t>
              </a:r>
            </a:p>
          </p:txBody>
        </p:sp>
        <p:sp>
          <p:nvSpPr>
            <p:cNvPr id="275" name="Text Box 31">
              <a:extLst>
                <a:ext uri="{FF2B5EF4-FFF2-40B4-BE49-F238E27FC236}">
                  <a16:creationId xmlns:a16="http://schemas.microsoft.com/office/drawing/2014/main" id="{75F4053B-3F49-D9C2-0D04-54D50840198E}"/>
                </a:ext>
              </a:extLst>
            </p:cNvPr>
            <p:cNvSpPr txBox="1">
              <a:spLocks noChangeArrowheads="1"/>
            </p:cNvSpPr>
            <p:nvPr/>
          </p:nvSpPr>
          <p:spPr bwMode="auto">
            <a:xfrm>
              <a:off x="8134439" y="360614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276" name="Text Box 31">
              <a:extLst>
                <a:ext uri="{FF2B5EF4-FFF2-40B4-BE49-F238E27FC236}">
                  <a16:creationId xmlns:a16="http://schemas.microsoft.com/office/drawing/2014/main" id="{B6355B4F-A2DD-6C99-F26D-3E2275696D18}"/>
                </a:ext>
              </a:extLst>
            </p:cNvPr>
            <p:cNvSpPr txBox="1">
              <a:spLocks noChangeArrowheads="1"/>
            </p:cNvSpPr>
            <p:nvPr/>
          </p:nvSpPr>
          <p:spPr bwMode="auto">
            <a:xfrm>
              <a:off x="9597595" y="361284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D</a:t>
              </a:r>
            </a:p>
          </p:txBody>
        </p:sp>
        <p:sp>
          <p:nvSpPr>
            <p:cNvPr id="277" name="Text Box 31">
              <a:extLst>
                <a:ext uri="{FF2B5EF4-FFF2-40B4-BE49-F238E27FC236}">
                  <a16:creationId xmlns:a16="http://schemas.microsoft.com/office/drawing/2014/main" id="{7E60C592-B6E5-19C2-147F-BB7E1708A799}"/>
                </a:ext>
              </a:extLst>
            </p:cNvPr>
            <p:cNvSpPr txBox="1">
              <a:spLocks noChangeArrowheads="1"/>
            </p:cNvSpPr>
            <p:nvPr/>
          </p:nvSpPr>
          <p:spPr bwMode="auto">
            <a:xfrm>
              <a:off x="8134439" y="3956028"/>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E</a:t>
              </a:r>
            </a:p>
          </p:txBody>
        </p:sp>
        <p:sp>
          <p:nvSpPr>
            <p:cNvPr id="278" name="Text Box 31">
              <a:extLst>
                <a:ext uri="{FF2B5EF4-FFF2-40B4-BE49-F238E27FC236}">
                  <a16:creationId xmlns:a16="http://schemas.microsoft.com/office/drawing/2014/main" id="{B9213C75-F15A-AFC8-D61C-7F5CE5C85F22}"/>
                </a:ext>
              </a:extLst>
            </p:cNvPr>
            <p:cNvSpPr txBox="1">
              <a:spLocks noChangeArrowheads="1"/>
            </p:cNvSpPr>
            <p:nvPr/>
          </p:nvSpPr>
          <p:spPr bwMode="auto">
            <a:xfrm>
              <a:off x="9597595" y="3962729"/>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279" name="Text Box 31">
              <a:extLst>
                <a:ext uri="{FF2B5EF4-FFF2-40B4-BE49-F238E27FC236}">
                  <a16:creationId xmlns:a16="http://schemas.microsoft.com/office/drawing/2014/main" id="{FD4F2133-7AD9-5761-A405-A6ED5172C456}"/>
                </a:ext>
              </a:extLst>
            </p:cNvPr>
            <p:cNvSpPr txBox="1">
              <a:spLocks noChangeArrowheads="1"/>
            </p:cNvSpPr>
            <p:nvPr/>
          </p:nvSpPr>
          <p:spPr bwMode="auto">
            <a:xfrm>
              <a:off x="8132465" y="4356436"/>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A</a:t>
              </a:r>
            </a:p>
          </p:txBody>
        </p:sp>
        <p:sp>
          <p:nvSpPr>
            <p:cNvPr id="280" name="Text Box 31">
              <a:extLst>
                <a:ext uri="{FF2B5EF4-FFF2-40B4-BE49-F238E27FC236}">
                  <a16:creationId xmlns:a16="http://schemas.microsoft.com/office/drawing/2014/main" id="{EC8FA86B-DA50-279C-4919-306ED514D8FE}"/>
                </a:ext>
              </a:extLst>
            </p:cNvPr>
            <p:cNvSpPr txBox="1">
              <a:spLocks noChangeArrowheads="1"/>
            </p:cNvSpPr>
            <p:nvPr/>
          </p:nvSpPr>
          <p:spPr bwMode="auto">
            <a:xfrm>
              <a:off x="9595621" y="4363137"/>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281" name="Text Box 31">
              <a:extLst>
                <a:ext uri="{FF2B5EF4-FFF2-40B4-BE49-F238E27FC236}">
                  <a16:creationId xmlns:a16="http://schemas.microsoft.com/office/drawing/2014/main" id="{80B2FF60-34A6-D61D-68E6-A8A0ABBEE238}"/>
                </a:ext>
              </a:extLst>
            </p:cNvPr>
            <p:cNvSpPr txBox="1">
              <a:spLocks noChangeArrowheads="1"/>
            </p:cNvSpPr>
            <p:nvPr/>
          </p:nvSpPr>
          <p:spPr bwMode="auto">
            <a:xfrm>
              <a:off x="8132465" y="478195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282" name="Text Box 31">
              <a:extLst>
                <a:ext uri="{FF2B5EF4-FFF2-40B4-BE49-F238E27FC236}">
                  <a16:creationId xmlns:a16="http://schemas.microsoft.com/office/drawing/2014/main" id="{352BE624-C765-FE32-9C24-6F9A4AEB26A0}"/>
                </a:ext>
              </a:extLst>
            </p:cNvPr>
            <p:cNvSpPr txBox="1">
              <a:spLocks noChangeArrowheads="1"/>
            </p:cNvSpPr>
            <p:nvPr/>
          </p:nvSpPr>
          <p:spPr bwMode="auto">
            <a:xfrm>
              <a:off x="9595621" y="478865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283" name="Text Box 31">
              <a:extLst>
                <a:ext uri="{FF2B5EF4-FFF2-40B4-BE49-F238E27FC236}">
                  <a16:creationId xmlns:a16="http://schemas.microsoft.com/office/drawing/2014/main" id="{B47FF7D7-75FB-77EF-9A5C-47EA9D3CA0E6}"/>
                </a:ext>
              </a:extLst>
            </p:cNvPr>
            <p:cNvSpPr txBox="1">
              <a:spLocks noChangeArrowheads="1"/>
            </p:cNvSpPr>
            <p:nvPr/>
          </p:nvSpPr>
          <p:spPr bwMode="auto">
            <a:xfrm>
              <a:off x="8134439" y="5143724"/>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284" name="Text Box 31">
              <a:extLst>
                <a:ext uri="{FF2B5EF4-FFF2-40B4-BE49-F238E27FC236}">
                  <a16:creationId xmlns:a16="http://schemas.microsoft.com/office/drawing/2014/main" id="{69861195-ED4B-D653-0224-632214904341}"/>
                </a:ext>
              </a:extLst>
            </p:cNvPr>
            <p:cNvSpPr txBox="1">
              <a:spLocks noChangeArrowheads="1"/>
            </p:cNvSpPr>
            <p:nvPr/>
          </p:nvSpPr>
          <p:spPr bwMode="auto">
            <a:xfrm>
              <a:off x="9597595" y="5150425"/>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C</a:t>
              </a:r>
            </a:p>
          </p:txBody>
        </p:sp>
        <p:sp>
          <p:nvSpPr>
            <p:cNvPr id="285" name="Text Box 31">
              <a:extLst>
                <a:ext uri="{FF2B5EF4-FFF2-40B4-BE49-F238E27FC236}">
                  <a16:creationId xmlns:a16="http://schemas.microsoft.com/office/drawing/2014/main" id="{A479D368-96AB-EA73-579A-CE63FC7D588A}"/>
                </a:ext>
              </a:extLst>
            </p:cNvPr>
            <p:cNvSpPr txBox="1">
              <a:spLocks noChangeArrowheads="1"/>
            </p:cNvSpPr>
            <p:nvPr/>
          </p:nvSpPr>
          <p:spPr bwMode="auto">
            <a:xfrm>
              <a:off x="8132465" y="5501730"/>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G</a:t>
              </a:r>
            </a:p>
          </p:txBody>
        </p:sp>
        <p:sp>
          <p:nvSpPr>
            <p:cNvPr id="286" name="Text Box 31">
              <a:extLst>
                <a:ext uri="{FF2B5EF4-FFF2-40B4-BE49-F238E27FC236}">
                  <a16:creationId xmlns:a16="http://schemas.microsoft.com/office/drawing/2014/main" id="{AC258C3A-067D-879B-3D43-1912005EBB9B}"/>
                </a:ext>
              </a:extLst>
            </p:cNvPr>
            <p:cNvSpPr txBox="1">
              <a:spLocks noChangeArrowheads="1"/>
            </p:cNvSpPr>
            <p:nvPr/>
          </p:nvSpPr>
          <p:spPr bwMode="auto">
            <a:xfrm>
              <a:off x="9595621" y="5508431"/>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sp>
          <p:nvSpPr>
            <p:cNvPr id="287" name="Text Box 31">
              <a:extLst>
                <a:ext uri="{FF2B5EF4-FFF2-40B4-BE49-F238E27FC236}">
                  <a16:creationId xmlns:a16="http://schemas.microsoft.com/office/drawing/2014/main" id="{295B6F9C-A760-E359-E570-2D622CDAB423}"/>
                </a:ext>
              </a:extLst>
            </p:cNvPr>
            <p:cNvSpPr txBox="1">
              <a:spLocks noChangeArrowheads="1"/>
            </p:cNvSpPr>
            <p:nvPr/>
          </p:nvSpPr>
          <p:spPr bwMode="auto">
            <a:xfrm>
              <a:off x="8132465" y="5884232"/>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B</a:t>
              </a:r>
            </a:p>
          </p:txBody>
        </p:sp>
        <p:sp>
          <p:nvSpPr>
            <p:cNvPr id="288" name="Text Box 31">
              <a:extLst>
                <a:ext uri="{FF2B5EF4-FFF2-40B4-BE49-F238E27FC236}">
                  <a16:creationId xmlns:a16="http://schemas.microsoft.com/office/drawing/2014/main" id="{17FD64AE-3EFB-D9DE-85F5-2F03DE39049A}"/>
                </a:ext>
              </a:extLst>
            </p:cNvPr>
            <p:cNvSpPr txBox="1">
              <a:spLocks noChangeArrowheads="1"/>
            </p:cNvSpPr>
            <p:nvPr/>
          </p:nvSpPr>
          <p:spPr bwMode="auto">
            <a:xfrm>
              <a:off x="9595621" y="5890933"/>
              <a:ext cx="338554" cy="40011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sz="2000" b="1" dirty="0">
                  <a:latin typeface="Courier New" panose="02070309020205020404" pitchFamily="49" charset="0"/>
                </a:rPr>
                <a:t>F</a:t>
              </a:r>
            </a:p>
          </p:txBody>
        </p:sp>
      </p:grpSp>
      <p:sp>
        <p:nvSpPr>
          <p:cNvPr id="289" name="Text Box 31">
            <a:extLst>
              <a:ext uri="{FF2B5EF4-FFF2-40B4-BE49-F238E27FC236}">
                <a16:creationId xmlns:a16="http://schemas.microsoft.com/office/drawing/2014/main" id="{8C8B0910-F7CC-E850-AD48-BB51D220F1FC}"/>
              </a:ext>
            </a:extLst>
          </p:cNvPr>
          <p:cNvSpPr txBox="1">
            <a:spLocks noChangeArrowheads="1"/>
          </p:cNvSpPr>
          <p:nvPr/>
        </p:nvSpPr>
        <p:spPr bwMode="auto">
          <a:xfrm>
            <a:off x="585868" y="5590571"/>
            <a:ext cx="1799147"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marL="285750" indent="-28575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Total cost: </a:t>
            </a:r>
            <a:r>
              <a:rPr lang="en-US" sz="1800" b="1" dirty="0">
                <a:latin typeface="Segoe UI Symbol" panose="020B0502040204020203" pitchFamily="34" charset="0"/>
                <a:ea typeface="Segoe UI Symbol" panose="020B0502040204020203" pitchFamily="34" charset="0"/>
              </a:rPr>
              <a:t>43</a:t>
            </a:r>
          </a:p>
        </p:txBody>
      </p:sp>
    </p:spTree>
    <p:extLst>
      <p:ext uri="{BB962C8B-B14F-4D97-AF65-F5344CB8AC3E}">
        <p14:creationId xmlns:p14="http://schemas.microsoft.com/office/powerpoint/2010/main" val="32250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5"/>
                                        </p:tgtEl>
                                        <p:attrNameLst>
                                          <p:attrName>style.visibility</p:attrName>
                                        </p:attrNameLst>
                                      </p:cBhvr>
                                      <p:to>
                                        <p:strVal val="visible"/>
                                      </p:to>
                                    </p:set>
                                    <p:animEffect transition="in" filter="fade">
                                      <p:cBhvr>
                                        <p:cTn id="11" dur="500"/>
                                        <p:tgtEl>
                                          <p:spTgt spid="19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2"/>
                                        </p:tgtEl>
                                        <p:attrNameLst>
                                          <p:attrName>style.visibility</p:attrName>
                                        </p:attrNameLst>
                                      </p:cBhvr>
                                      <p:to>
                                        <p:strVal val="visible"/>
                                      </p:to>
                                    </p:set>
                                    <p:animEffect transition="in" filter="fade">
                                      <p:cBhvr>
                                        <p:cTn id="16" dur="500"/>
                                        <p:tgtEl>
                                          <p:spTgt spid="2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500"/>
                                        <p:tgtEl>
                                          <p:spTgt spid="20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7"/>
                                        </p:tgtEl>
                                        <p:attrNameLst>
                                          <p:attrName>style.visibility</p:attrName>
                                        </p:attrNameLst>
                                      </p:cBhvr>
                                      <p:to>
                                        <p:strVal val="visible"/>
                                      </p:to>
                                    </p:set>
                                    <p:animEffect transition="in" filter="fade">
                                      <p:cBhvr>
                                        <p:cTn id="26" dur="500"/>
                                        <p:tgtEl>
                                          <p:spTgt spid="20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3"/>
                                        </p:tgtEl>
                                        <p:attrNameLst>
                                          <p:attrName>style.visibility</p:attrName>
                                        </p:attrNameLst>
                                      </p:cBhvr>
                                      <p:to>
                                        <p:strVal val="visible"/>
                                      </p:to>
                                    </p:set>
                                    <p:animEffect transition="in" filter="fade">
                                      <p:cBhvr>
                                        <p:cTn id="31" dur="500"/>
                                        <p:tgtEl>
                                          <p:spTgt spid="2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fade">
                                      <p:cBhvr>
                                        <p:cTn id="40" dur="500"/>
                                        <p:tgtEl>
                                          <p:spTgt spid="2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fade">
                                      <p:cBhvr>
                                        <p:cTn id="45" dur="500"/>
                                        <p:tgtEl>
                                          <p:spTgt spid="2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4"/>
                                        </p:tgtEl>
                                        <p:attrNameLst>
                                          <p:attrName>style.visibility</p:attrName>
                                        </p:attrNameLst>
                                      </p:cBhvr>
                                      <p:to>
                                        <p:strVal val="visible"/>
                                      </p:to>
                                    </p:set>
                                    <p:animEffect transition="in" filter="fade">
                                      <p:cBhvr>
                                        <p:cTn id="50" dur="500"/>
                                        <p:tgtEl>
                                          <p:spTgt spid="2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8"/>
                                        </p:tgtEl>
                                        <p:attrNameLst>
                                          <p:attrName>style.visibility</p:attrName>
                                        </p:attrNameLst>
                                      </p:cBhvr>
                                      <p:to>
                                        <p:strVal val="visible"/>
                                      </p:to>
                                    </p:set>
                                    <p:animEffect transition="in" filter="fade">
                                      <p:cBhvr>
                                        <p:cTn id="55" dur="500"/>
                                        <p:tgtEl>
                                          <p:spTgt spid="2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41"/>
                                        </p:tgtEl>
                                        <p:attrNameLst>
                                          <p:attrName>style.visibility</p:attrName>
                                        </p:attrNameLst>
                                      </p:cBhvr>
                                      <p:to>
                                        <p:strVal val="visible"/>
                                      </p:to>
                                    </p:set>
                                    <p:animEffect transition="in" filter="fade">
                                      <p:cBhvr>
                                        <p:cTn id="60" dur="500"/>
                                        <p:tgtEl>
                                          <p:spTgt spid="24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42"/>
                                        </p:tgtEl>
                                        <p:attrNameLst>
                                          <p:attrName>style.visibility</p:attrName>
                                        </p:attrNameLst>
                                      </p:cBhvr>
                                      <p:to>
                                        <p:strVal val="visible"/>
                                      </p:to>
                                    </p:set>
                                    <p:animEffect transition="in" filter="fade">
                                      <p:cBhvr>
                                        <p:cTn id="69" dur="500"/>
                                        <p:tgtEl>
                                          <p:spTgt spid="24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46"/>
                                        </p:tgtEl>
                                        <p:attrNameLst>
                                          <p:attrName>style.visibility</p:attrName>
                                        </p:attrNameLst>
                                      </p:cBhvr>
                                      <p:to>
                                        <p:strVal val="visible"/>
                                      </p:to>
                                    </p:set>
                                    <p:animEffect transition="in" filter="fade">
                                      <p:cBhvr>
                                        <p:cTn id="74" dur="500"/>
                                        <p:tgtEl>
                                          <p:spTgt spid="24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fade">
                                      <p:cBhvr>
                                        <p:cTn id="79" dur="500"/>
                                        <p:tgtEl>
                                          <p:spTgt spid="24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50"/>
                                        </p:tgtEl>
                                        <p:attrNameLst>
                                          <p:attrName>style.visibility</p:attrName>
                                        </p:attrNameLst>
                                      </p:cBhvr>
                                      <p:to>
                                        <p:strVal val="visible"/>
                                      </p:to>
                                    </p:set>
                                    <p:animEffect transition="in" filter="fade">
                                      <p:cBhvr>
                                        <p:cTn id="84" dur="500"/>
                                        <p:tgtEl>
                                          <p:spTgt spid="25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51"/>
                                        </p:tgtEl>
                                        <p:attrNameLst>
                                          <p:attrName>style.visibility</p:attrName>
                                        </p:attrNameLst>
                                      </p:cBhvr>
                                      <p:to>
                                        <p:strVal val="visible"/>
                                      </p:to>
                                    </p:set>
                                    <p:animEffect transition="in" filter="fade">
                                      <p:cBhvr>
                                        <p:cTn id="89" dur="500"/>
                                        <p:tgtEl>
                                          <p:spTgt spid="25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54"/>
                                        </p:tgtEl>
                                        <p:attrNameLst>
                                          <p:attrName>style.visibility</p:attrName>
                                        </p:attrNameLst>
                                      </p:cBhvr>
                                      <p:to>
                                        <p:strVal val="visible"/>
                                      </p:to>
                                    </p:set>
                                    <p:animEffect transition="in" filter="fade">
                                      <p:cBhvr>
                                        <p:cTn id="94" dur="500"/>
                                        <p:tgtEl>
                                          <p:spTgt spid="25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57"/>
                                        </p:tgtEl>
                                        <p:attrNameLst>
                                          <p:attrName>style.visibility</p:attrName>
                                        </p:attrNameLst>
                                      </p:cBhvr>
                                      <p:to>
                                        <p:strVal val="visible"/>
                                      </p:to>
                                    </p:set>
                                    <p:animEffect transition="in" filter="fade">
                                      <p:cBhvr>
                                        <p:cTn id="99" dur="500"/>
                                        <p:tgtEl>
                                          <p:spTgt spid="2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56"/>
                                        </p:tgtEl>
                                        <p:attrNameLst>
                                          <p:attrName>style.visibility</p:attrName>
                                        </p:attrNameLst>
                                      </p:cBhvr>
                                      <p:to>
                                        <p:strVal val="visible"/>
                                      </p:to>
                                    </p:set>
                                    <p:animEffect transition="in" filter="fade">
                                      <p:cBhvr>
                                        <p:cTn id="102" dur="500"/>
                                        <p:tgtEl>
                                          <p:spTgt spid="25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55"/>
                                        </p:tgtEl>
                                        <p:attrNameLst>
                                          <p:attrName>style.visibility</p:attrName>
                                        </p:attrNameLst>
                                      </p:cBhvr>
                                      <p:to>
                                        <p:strVal val="visible"/>
                                      </p:to>
                                    </p:set>
                                    <p:animEffect transition="in" filter="fade">
                                      <p:cBhvr>
                                        <p:cTn id="105" dur="500"/>
                                        <p:tgtEl>
                                          <p:spTgt spid="25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58"/>
                                        </p:tgtEl>
                                        <p:attrNameLst>
                                          <p:attrName>style.visibility</p:attrName>
                                        </p:attrNameLst>
                                      </p:cBhvr>
                                      <p:to>
                                        <p:strVal val="visible"/>
                                      </p:to>
                                    </p:set>
                                    <p:animEffect transition="in" filter="fade">
                                      <p:cBhvr>
                                        <p:cTn id="110" dur="500"/>
                                        <p:tgtEl>
                                          <p:spTgt spid="258"/>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206" grpId="0" animBg="1"/>
      <p:bldP spid="242" grpId="0"/>
      <p:bldP spid="243" grpId="0" animBg="1"/>
      <p:bldP spid="244" grpId="0" animBg="1"/>
      <p:bldP spid="245" grpId="0" animBg="1"/>
      <p:bldP spid="250" grpId="0" animBg="1"/>
      <p:bldP spid="255" grpId="0" animBg="1"/>
      <p:bldP spid="256" grpId="0" animBg="1"/>
      <p:bldP spid="257" grpId="0" animBg="1"/>
      <p:bldP spid="258" grpId="0"/>
      <p:bldP spid="28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THANK YOU!</a:t>
            </a:r>
            <a:endParaRPr lang="en-US" dirty="0"/>
          </a:p>
        </p:txBody>
      </p:sp>
      <p:sp>
        <p:nvSpPr>
          <p:cNvPr id="5" name="Text Placeholder 4"/>
          <p:cNvSpPr>
            <a:spLocks noGrp="1"/>
          </p:cNvSpPr>
          <p:nvPr>
            <p:ph type="body" idx="1"/>
          </p:nvPr>
        </p:nvSpPr>
        <p:spPr/>
        <p:txBody>
          <a:bodyPr/>
          <a:lstStyle/>
          <a:p>
            <a:r>
              <a:rPr lang="en-US" dirty="0"/>
              <a:t>ANY QUESTIONS?</a:t>
            </a:r>
          </a:p>
        </p:txBody>
      </p:sp>
    </p:spTree>
    <p:extLst>
      <p:ext uri="{BB962C8B-B14F-4D97-AF65-F5344CB8AC3E}">
        <p14:creationId xmlns:p14="http://schemas.microsoft.com/office/powerpoint/2010/main" val="388128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INTRODUCTION </a:t>
            </a:r>
          </a:p>
        </p:txBody>
      </p:sp>
      <p:sp>
        <p:nvSpPr>
          <p:cNvPr id="3" name="TextBox 2"/>
          <p:cNvSpPr txBox="1"/>
          <p:nvPr/>
        </p:nvSpPr>
        <p:spPr>
          <a:xfrm>
            <a:off x="457200" y="1600200"/>
            <a:ext cx="8229600" cy="769441"/>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In a undirected tree, there exists a </a:t>
            </a:r>
            <a:r>
              <a:rPr lang="en-US" sz="2200" b="1" dirty="0">
                <a:latin typeface="Times New Roman" pitchFamily="18" charset="0"/>
                <a:cs typeface="Times New Roman" pitchFamily="18" charset="0"/>
              </a:rPr>
              <a:t>unique</a:t>
            </a:r>
            <a:r>
              <a:rPr lang="en-US" sz="2200" dirty="0">
                <a:latin typeface="Times New Roman" pitchFamily="18" charset="0"/>
                <a:cs typeface="Times New Roman" pitchFamily="18" charset="0"/>
              </a:rPr>
              <a:t> path between every pair of vertices</a:t>
            </a:r>
            <a:endParaRPr lang="en-US" sz="2200" b="1" dirty="0">
              <a:latin typeface="Times New Roman" pitchFamily="18" charset="0"/>
              <a:cs typeface="Times New Roman" pitchFamily="18" charset="0"/>
            </a:endParaRPr>
          </a:p>
        </p:txBody>
      </p:sp>
      <p:sp>
        <p:nvSpPr>
          <p:cNvPr id="7" name="Oval 6">
            <a:extLst>
              <a:ext uri="{FF2B5EF4-FFF2-40B4-BE49-F238E27FC236}">
                <a16:creationId xmlns:a16="http://schemas.microsoft.com/office/drawing/2014/main" id="{7C83054B-2425-BAEB-86EC-89AAA5D3931E}"/>
              </a:ext>
            </a:extLst>
          </p:cNvPr>
          <p:cNvSpPr/>
          <p:nvPr/>
        </p:nvSpPr>
        <p:spPr>
          <a:xfrm>
            <a:off x="1556206" y="250650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B92366-7B25-B719-29EB-9D4B234E9AE4}"/>
              </a:ext>
            </a:extLst>
          </p:cNvPr>
          <p:cNvSpPr/>
          <p:nvPr/>
        </p:nvSpPr>
        <p:spPr>
          <a:xfrm>
            <a:off x="1099006" y="306240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4C23220-A22E-38ED-106B-B607EA3CBEAA}"/>
              </a:ext>
            </a:extLst>
          </p:cNvPr>
          <p:cNvSpPr/>
          <p:nvPr/>
        </p:nvSpPr>
        <p:spPr>
          <a:xfrm>
            <a:off x="1556206" y="306240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3F3B34-A0F2-5482-394A-ADF227079605}"/>
              </a:ext>
            </a:extLst>
          </p:cNvPr>
          <p:cNvSpPr/>
          <p:nvPr/>
        </p:nvSpPr>
        <p:spPr>
          <a:xfrm>
            <a:off x="2082977" y="3062407"/>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EBCD054-3F60-F486-0F58-7CFD3EFAC9A5}"/>
              </a:ext>
            </a:extLst>
          </p:cNvPr>
          <p:cNvSpPr/>
          <p:nvPr/>
        </p:nvSpPr>
        <p:spPr>
          <a:xfrm>
            <a:off x="2083737" y="373850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C748A20-446B-EF3C-9CDA-3390F6B13EFF}"/>
              </a:ext>
            </a:extLst>
          </p:cNvPr>
          <p:cNvSpPr/>
          <p:nvPr/>
        </p:nvSpPr>
        <p:spPr>
          <a:xfrm>
            <a:off x="1099006" y="373850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A7D8C35B-70F5-8524-DB0C-BCE4D0C64C66}"/>
              </a:ext>
            </a:extLst>
          </p:cNvPr>
          <p:cNvCxnSpPr>
            <a:stCxn id="7" idx="2"/>
            <a:endCxn id="13" idx="0"/>
          </p:cNvCxnSpPr>
          <p:nvPr/>
        </p:nvCxnSpPr>
        <p:spPr>
          <a:xfrm flipH="1">
            <a:off x="1219200" y="2626699"/>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ECDAED-AC9B-4A44-C408-15385B6BCED4}"/>
              </a:ext>
            </a:extLst>
          </p:cNvPr>
          <p:cNvCxnSpPr>
            <a:stCxn id="7" idx="4"/>
            <a:endCxn id="23" idx="0"/>
          </p:cNvCxnSpPr>
          <p:nvPr/>
        </p:nvCxnSpPr>
        <p:spPr>
          <a:xfrm>
            <a:off x="1676400" y="2746892"/>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B216E-FB10-F4C5-E92B-53274785D269}"/>
              </a:ext>
            </a:extLst>
          </p:cNvPr>
          <p:cNvCxnSpPr>
            <a:cxnSpLocks/>
            <a:stCxn id="7" idx="6"/>
            <a:endCxn id="24" idx="0"/>
          </p:cNvCxnSpPr>
          <p:nvPr/>
        </p:nvCxnSpPr>
        <p:spPr>
          <a:xfrm>
            <a:off x="1796593" y="2626699"/>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425054-F87D-A635-E79A-9F42C48570AC}"/>
              </a:ext>
            </a:extLst>
          </p:cNvPr>
          <p:cNvCxnSpPr>
            <a:stCxn id="13" idx="4"/>
            <a:endCxn id="26" idx="0"/>
          </p:cNvCxnSpPr>
          <p:nvPr/>
        </p:nvCxnSpPr>
        <p:spPr>
          <a:xfrm>
            <a:off x="1219200" y="3302796"/>
            <a:ext cx="0"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4960488-0507-5CE5-8280-423ECC75774B}"/>
              </a:ext>
            </a:extLst>
          </p:cNvPr>
          <p:cNvCxnSpPr>
            <a:cxnSpLocks/>
            <a:stCxn id="24" idx="4"/>
            <a:endCxn id="25" idx="0"/>
          </p:cNvCxnSpPr>
          <p:nvPr/>
        </p:nvCxnSpPr>
        <p:spPr>
          <a:xfrm>
            <a:off x="2203171" y="3302794"/>
            <a:ext cx="760" cy="435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34F9FD-B16A-2D65-363C-946D303109DA}"/>
              </a:ext>
            </a:extLst>
          </p:cNvPr>
          <p:cNvCxnSpPr>
            <a:stCxn id="26" idx="6"/>
            <a:endCxn id="25" idx="2"/>
          </p:cNvCxnSpPr>
          <p:nvPr/>
        </p:nvCxnSpPr>
        <p:spPr>
          <a:xfrm>
            <a:off x="1339393" y="3858700"/>
            <a:ext cx="74434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690CE3-8353-B7C1-0BF8-A2AAFC737A63}"/>
              </a:ext>
            </a:extLst>
          </p:cNvPr>
          <p:cNvSpPr txBox="1"/>
          <p:nvPr/>
        </p:nvSpPr>
        <p:spPr>
          <a:xfrm>
            <a:off x="1489002" y="2438136"/>
            <a:ext cx="36420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42" name="TextBox 41">
            <a:extLst>
              <a:ext uri="{FF2B5EF4-FFF2-40B4-BE49-F238E27FC236}">
                <a16:creationId xmlns:a16="http://schemas.microsoft.com/office/drawing/2014/main" id="{C1AA32FA-917A-213E-A865-05230F09BCC4}"/>
              </a:ext>
            </a:extLst>
          </p:cNvPr>
          <p:cNvSpPr txBox="1"/>
          <p:nvPr/>
        </p:nvSpPr>
        <p:spPr>
          <a:xfrm>
            <a:off x="1042274" y="3002375"/>
            <a:ext cx="33855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sp>
        <p:nvSpPr>
          <p:cNvPr id="43" name="TextBox 42">
            <a:extLst>
              <a:ext uri="{FF2B5EF4-FFF2-40B4-BE49-F238E27FC236}">
                <a16:creationId xmlns:a16="http://schemas.microsoft.com/office/drawing/2014/main" id="{0431B6BE-300B-6BFA-E11E-3A499894EBC8}"/>
              </a:ext>
            </a:extLst>
          </p:cNvPr>
          <p:cNvSpPr txBox="1"/>
          <p:nvPr/>
        </p:nvSpPr>
        <p:spPr>
          <a:xfrm>
            <a:off x="1034633" y="3674034"/>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a:t>
            </a:r>
          </a:p>
        </p:txBody>
      </p:sp>
      <p:sp>
        <p:nvSpPr>
          <p:cNvPr id="57" name="TextBox 56">
            <a:extLst>
              <a:ext uri="{FF2B5EF4-FFF2-40B4-BE49-F238E27FC236}">
                <a16:creationId xmlns:a16="http://schemas.microsoft.com/office/drawing/2014/main" id="{BD9D5B5E-89EA-F3EB-8CC2-C945BE5EAC2F}"/>
              </a:ext>
            </a:extLst>
          </p:cNvPr>
          <p:cNvSpPr txBox="1"/>
          <p:nvPr/>
        </p:nvSpPr>
        <p:spPr>
          <a:xfrm>
            <a:off x="2027482" y="3674034"/>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
            </a:r>
          </a:p>
        </p:txBody>
      </p:sp>
      <p:sp>
        <p:nvSpPr>
          <p:cNvPr id="58" name="TextBox 57">
            <a:extLst>
              <a:ext uri="{FF2B5EF4-FFF2-40B4-BE49-F238E27FC236}">
                <a16:creationId xmlns:a16="http://schemas.microsoft.com/office/drawing/2014/main" id="{8DB232E1-3858-21FF-DAC9-26AC757BE5A3}"/>
              </a:ext>
            </a:extLst>
          </p:cNvPr>
          <p:cNvSpPr txBox="1"/>
          <p:nvPr/>
        </p:nvSpPr>
        <p:spPr>
          <a:xfrm>
            <a:off x="2046450" y="2995716"/>
            <a:ext cx="3513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t>
            </a:r>
          </a:p>
        </p:txBody>
      </p:sp>
      <p:sp>
        <p:nvSpPr>
          <p:cNvPr id="60" name="TextBox 59">
            <a:extLst>
              <a:ext uri="{FF2B5EF4-FFF2-40B4-BE49-F238E27FC236}">
                <a16:creationId xmlns:a16="http://schemas.microsoft.com/office/drawing/2014/main" id="{20C09C65-0BC9-148A-9C4A-097CEC4D50EB}"/>
              </a:ext>
            </a:extLst>
          </p:cNvPr>
          <p:cNvSpPr txBox="1"/>
          <p:nvPr/>
        </p:nvSpPr>
        <p:spPr>
          <a:xfrm>
            <a:off x="1520399" y="3008389"/>
            <a:ext cx="3513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t>
            </a:r>
          </a:p>
        </p:txBody>
      </p:sp>
      <p:sp>
        <p:nvSpPr>
          <p:cNvPr id="64" name="TextBox 63">
            <a:extLst>
              <a:ext uri="{FF2B5EF4-FFF2-40B4-BE49-F238E27FC236}">
                <a16:creationId xmlns:a16="http://schemas.microsoft.com/office/drawing/2014/main" id="{B656BB4F-3897-931A-9921-C9371D849341}"/>
              </a:ext>
            </a:extLst>
          </p:cNvPr>
          <p:cNvSpPr txBox="1"/>
          <p:nvPr/>
        </p:nvSpPr>
        <p:spPr>
          <a:xfrm>
            <a:off x="1039930" y="3988904"/>
            <a:ext cx="1437573" cy="430887"/>
          </a:xfrm>
          <a:prstGeom prst="rect">
            <a:avLst/>
          </a:prstGeom>
          <a:noFill/>
        </p:spPr>
        <p:txBody>
          <a:bodyPr wrap="non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Not a Tree</a:t>
            </a:r>
          </a:p>
        </p:txBody>
      </p:sp>
      <p:sp>
        <p:nvSpPr>
          <p:cNvPr id="85" name="TextBox 84">
            <a:extLst>
              <a:ext uri="{FF2B5EF4-FFF2-40B4-BE49-F238E27FC236}">
                <a16:creationId xmlns:a16="http://schemas.microsoft.com/office/drawing/2014/main" id="{3813A832-941F-93DF-5327-85A516AA7FB9}"/>
              </a:ext>
            </a:extLst>
          </p:cNvPr>
          <p:cNvSpPr txBox="1"/>
          <p:nvPr/>
        </p:nvSpPr>
        <p:spPr>
          <a:xfrm>
            <a:off x="2742100" y="2316005"/>
            <a:ext cx="5956374"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If A and C is considered then there are two paths</a:t>
            </a:r>
            <a:endParaRPr lang="en-US" sz="2200" b="1" dirty="0">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8174755E-2DD0-99C5-20A1-C00FB3CA4683}"/>
              </a:ext>
            </a:extLst>
          </p:cNvPr>
          <p:cNvCxnSpPr>
            <a:stCxn id="7" idx="2"/>
            <a:endCxn id="13" idx="0"/>
          </p:cNvCxnSpPr>
          <p:nvPr/>
        </p:nvCxnSpPr>
        <p:spPr>
          <a:xfrm flipH="1">
            <a:off x="1219200" y="2626699"/>
            <a:ext cx="337006" cy="4357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42330F0-5F7C-A91C-11E7-83BDE7ACDD40}"/>
              </a:ext>
            </a:extLst>
          </p:cNvPr>
          <p:cNvCxnSpPr>
            <a:cxnSpLocks/>
            <a:stCxn id="13" idx="4"/>
            <a:endCxn id="26" idx="0"/>
          </p:cNvCxnSpPr>
          <p:nvPr/>
        </p:nvCxnSpPr>
        <p:spPr>
          <a:xfrm>
            <a:off x="1219200" y="3302796"/>
            <a:ext cx="0" cy="4357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062B3C-E84D-C127-08CB-1974344818E5}"/>
              </a:ext>
            </a:extLst>
          </p:cNvPr>
          <p:cNvCxnSpPr>
            <a:cxnSpLocks/>
            <a:stCxn id="7" idx="6"/>
            <a:endCxn id="24" idx="0"/>
          </p:cNvCxnSpPr>
          <p:nvPr/>
        </p:nvCxnSpPr>
        <p:spPr>
          <a:xfrm>
            <a:off x="1796593" y="2626699"/>
            <a:ext cx="406578" cy="43570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18B61-4CE9-3BED-7632-B6AB0A930346}"/>
              </a:ext>
            </a:extLst>
          </p:cNvPr>
          <p:cNvCxnSpPr>
            <a:cxnSpLocks/>
            <a:stCxn id="24" idx="4"/>
            <a:endCxn id="25" idx="0"/>
          </p:cNvCxnSpPr>
          <p:nvPr/>
        </p:nvCxnSpPr>
        <p:spPr>
          <a:xfrm>
            <a:off x="2203171" y="3302794"/>
            <a:ext cx="760" cy="43571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BE39A6-53CC-B434-0EFA-335EDB0FF946}"/>
              </a:ext>
            </a:extLst>
          </p:cNvPr>
          <p:cNvCxnSpPr>
            <a:stCxn id="25" idx="2"/>
            <a:endCxn id="26" idx="6"/>
          </p:cNvCxnSpPr>
          <p:nvPr/>
        </p:nvCxnSpPr>
        <p:spPr>
          <a:xfrm flipH="1">
            <a:off x="1339393" y="3858700"/>
            <a:ext cx="74434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060BA03-ACDB-18F4-C065-932C982337F7}"/>
              </a:ext>
            </a:extLst>
          </p:cNvPr>
          <p:cNvSpPr txBox="1"/>
          <p:nvPr/>
        </p:nvSpPr>
        <p:spPr>
          <a:xfrm>
            <a:off x="2742100" y="2710743"/>
            <a:ext cx="4891083"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Multiple paths are created for the cycle</a:t>
            </a:r>
            <a:endParaRPr lang="en-US" sz="2200" b="1"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8BC9F80C-C442-2EAE-22C5-517BE76EFABA}"/>
              </a:ext>
            </a:extLst>
          </p:cNvPr>
          <p:cNvSpPr txBox="1"/>
          <p:nvPr/>
        </p:nvSpPr>
        <p:spPr>
          <a:xfrm>
            <a:off x="2739881" y="3141630"/>
            <a:ext cx="6119021" cy="769441"/>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As tree has no cycle so multiple paths between any pair of vertices can not exist</a:t>
            </a:r>
            <a:endParaRPr lang="en-US" sz="2200" b="1" dirty="0">
              <a:latin typeface="Times New Roman" pitchFamily="18" charset="0"/>
              <a:cs typeface="Times New Roman" pitchFamily="18" charset="0"/>
            </a:endParaRPr>
          </a:p>
        </p:txBody>
      </p:sp>
      <p:sp>
        <p:nvSpPr>
          <p:cNvPr id="21" name="Oval 20">
            <a:extLst>
              <a:ext uri="{FF2B5EF4-FFF2-40B4-BE49-F238E27FC236}">
                <a16:creationId xmlns:a16="http://schemas.microsoft.com/office/drawing/2014/main" id="{40DE0CF5-744D-2901-9488-756DB291E1BF}"/>
              </a:ext>
            </a:extLst>
          </p:cNvPr>
          <p:cNvSpPr/>
          <p:nvPr/>
        </p:nvSpPr>
        <p:spPr>
          <a:xfrm>
            <a:off x="1673010" y="458943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BC5FB5C-F74D-0E2C-5428-FB3B338E4104}"/>
              </a:ext>
            </a:extLst>
          </p:cNvPr>
          <p:cNvSpPr/>
          <p:nvPr/>
        </p:nvSpPr>
        <p:spPr>
          <a:xfrm>
            <a:off x="1215810" y="514533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E2F44B-E845-2F0E-FF22-3DA8FFBD41BC}"/>
              </a:ext>
            </a:extLst>
          </p:cNvPr>
          <p:cNvSpPr/>
          <p:nvPr/>
        </p:nvSpPr>
        <p:spPr>
          <a:xfrm>
            <a:off x="1673010" y="5145335"/>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347885-B301-98B9-9B29-2DEA10A6C5CB}"/>
              </a:ext>
            </a:extLst>
          </p:cNvPr>
          <p:cNvSpPr/>
          <p:nvPr/>
        </p:nvSpPr>
        <p:spPr>
          <a:xfrm>
            <a:off x="2199781" y="514533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838C861-D196-D2E3-AE6A-EE955780C63C}"/>
              </a:ext>
            </a:extLst>
          </p:cNvPr>
          <p:cNvSpPr/>
          <p:nvPr/>
        </p:nvSpPr>
        <p:spPr>
          <a:xfrm>
            <a:off x="1456197" y="582143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0722F8E-298E-43F7-D709-0F1594B6A591}"/>
              </a:ext>
            </a:extLst>
          </p:cNvPr>
          <p:cNvSpPr/>
          <p:nvPr/>
        </p:nvSpPr>
        <p:spPr>
          <a:xfrm>
            <a:off x="1913397" y="582143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315BA95-2937-49AD-C57F-76B4D5E2DAE4}"/>
              </a:ext>
            </a:extLst>
          </p:cNvPr>
          <p:cNvCxnSpPr>
            <a:stCxn id="21" idx="2"/>
            <a:endCxn id="22" idx="0"/>
          </p:cNvCxnSpPr>
          <p:nvPr/>
        </p:nvCxnSpPr>
        <p:spPr>
          <a:xfrm flipH="1">
            <a:off x="1336004" y="4709626"/>
            <a:ext cx="337006" cy="43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35375B-686D-0F46-E75B-5F2C5CD4723C}"/>
              </a:ext>
            </a:extLst>
          </p:cNvPr>
          <p:cNvCxnSpPr>
            <a:stCxn id="21" idx="4"/>
            <a:endCxn id="30" idx="0"/>
          </p:cNvCxnSpPr>
          <p:nvPr/>
        </p:nvCxnSpPr>
        <p:spPr>
          <a:xfrm>
            <a:off x="1793204" y="4829819"/>
            <a:ext cx="0" cy="315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23FCC8-87DB-FCD1-EB05-C249180483C1}"/>
              </a:ext>
            </a:extLst>
          </p:cNvPr>
          <p:cNvCxnSpPr>
            <a:cxnSpLocks/>
            <a:stCxn id="21" idx="6"/>
            <a:endCxn id="32" idx="0"/>
          </p:cNvCxnSpPr>
          <p:nvPr/>
        </p:nvCxnSpPr>
        <p:spPr>
          <a:xfrm>
            <a:off x="1913397" y="4709626"/>
            <a:ext cx="406578" cy="435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93197F1-3C50-377F-BDCB-4FF2EAA3C072}"/>
              </a:ext>
            </a:extLst>
          </p:cNvPr>
          <p:cNvCxnSpPr>
            <a:stCxn id="30" idx="3"/>
            <a:endCxn id="34" idx="0"/>
          </p:cNvCxnSpPr>
          <p:nvPr/>
        </p:nvCxnSpPr>
        <p:spPr>
          <a:xfrm flipH="1">
            <a:off x="1576391" y="5350518"/>
            <a:ext cx="131823" cy="4709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6C8F6F-E041-CAEC-DF1E-DDB5A0A2C986}"/>
              </a:ext>
            </a:extLst>
          </p:cNvPr>
          <p:cNvCxnSpPr>
            <a:stCxn id="30" idx="5"/>
            <a:endCxn id="35" idx="0"/>
          </p:cNvCxnSpPr>
          <p:nvPr/>
        </p:nvCxnSpPr>
        <p:spPr>
          <a:xfrm>
            <a:off x="1878193" y="5350518"/>
            <a:ext cx="155398" cy="47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C235C0-582B-FF12-2796-A7CD9948F27A}"/>
              </a:ext>
            </a:extLst>
          </p:cNvPr>
          <p:cNvSpPr txBox="1"/>
          <p:nvPr/>
        </p:nvSpPr>
        <p:spPr>
          <a:xfrm>
            <a:off x="1438046" y="6101848"/>
            <a:ext cx="721288" cy="430887"/>
          </a:xfrm>
          <a:prstGeom prst="rect">
            <a:avLst/>
          </a:prstGeom>
          <a:noFill/>
        </p:spPr>
        <p:txBody>
          <a:bodyPr wrap="none" rtlCol="0">
            <a:spAutoFit/>
          </a:bodyPr>
          <a:lstStyle/>
          <a:p>
            <a:r>
              <a:rPr lang="en-US" sz="2200" b="1" dirty="0">
                <a:solidFill>
                  <a:srgbClr val="00B050"/>
                </a:solidFill>
                <a:latin typeface="Times New Roman" panose="02020603050405020304" pitchFamily="18" charset="0"/>
                <a:cs typeface="Times New Roman" panose="02020603050405020304" pitchFamily="18" charset="0"/>
              </a:rPr>
              <a:t>Tree</a:t>
            </a:r>
          </a:p>
        </p:txBody>
      </p:sp>
      <p:sp>
        <p:nvSpPr>
          <p:cNvPr id="47" name="TextBox 46">
            <a:extLst>
              <a:ext uri="{FF2B5EF4-FFF2-40B4-BE49-F238E27FC236}">
                <a16:creationId xmlns:a16="http://schemas.microsoft.com/office/drawing/2014/main" id="{609160CF-6FD3-9BCC-987C-2E2E956CBCC9}"/>
              </a:ext>
            </a:extLst>
          </p:cNvPr>
          <p:cNvSpPr txBox="1"/>
          <p:nvPr/>
        </p:nvSpPr>
        <p:spPr>
          <a:xfrm>
            <a:off x="2742100" y="3986706"/>
            <a:ext cx="6116802" cy="769441"/>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There exists a unique path between every pair of vertices</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414465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ppt_x"/>
                                          </p:val>
                                        </p:tav>
                                        <p:tav tm="100000">
                                          <p:val>
                                            <p:strVal val="#ppt_x"/>
                                          </p:val>
                                        </p:tav>
                                      </p:tavLst>
                                    </p:anim>
                                    <p:anim calcmode="lin" valueType="num">
                                      <p:cBhvr additive="base">
                                        <p:cTn id="7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childTnLst>
                                </p:cTn>
                              </p:par>
                              <p:par>
                                <p:cTn id="82" presetID="10" presetClass="entr" presetSubtype="0" fill="hold" nodeType="with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5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par>
                                <p:cTn id="90" presetID="10" presetClass="entr" presetSubtype="0" fill="hold"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par>
                                <p:cTn id="93" presetID="10" presetClass="entr" presetSubtype="0"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fade">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19"/>
                                        </p:tgtEl>
                                        <p:attrNameLst>
                                          <p:attrName>style.visibility</p:attrName>
                                        </p:attrNameLst>
                                      </p:cBhvr>
                                      <p:to>
                                        <p:strVal val="visible"/>
                                      </p:to>
                                    </p:set>
                                    <p:anim calcmode="lin" valueType="num">
                                      <p:cBhvr additive="base">
                                        <p:cTn id="100" dur="500" fill="hold"/>
                                        <p:tgtEl>
                                          <p:spTgt spid="19"/>
                                        </p:tgtEl>
                                        <p:attrNameLst>
                                          <p:attrName>ppt_x</p:attrName>
                                        </p:attrNameLst>
                                      </p:cBhvr>
                                      <p:tavLst>
                                        <p:tav tm="0">
                                          <p:val>
                                            <p:strVal val="#ppt_x"/>
                                          </p:val>
                                        </p:tav>
                                        <p:tav tm="100000">
                                          <p:val>
                                            <p:strVal val="#ppt_x"/>
                                          </p:val>
                                        </p:tav>
                                      </p:tavLst>
                                    </p:anim>
                                    <p:anim calcmode="lin" valueType="num">
                                      <p:cBhvr additive="base">
                                        <p:cTn id="10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 calcmode="lin" valueType="num">
                                      <p:cBhvr additive="base">
                                        <p:cTn id="106" dur="500" fill="hold"/>
                                        <p:tgtEl>
                                          <p:spTgt spid="20"/>
                                        </p:tgtEl>
                                        <p:attrNameLst>
                                          <p:attrName>ppt_x</p:attrName>
                                        </p:attrNameLst>
                                      </p:cBhvr>
                                      <p:tavLst>
                                        <p:tav tm="0">
                                          <p:val>
                                            <p:strVal val="#ppt_x"/>
                                          </p:val>
                                        </p:tav>
                                        <p:tav tm="100000">
                                          <p:val>
                                            <p:strVal val="#ppt_x"/>
                                          </p:val>
                                        </p:tav>
                                      </p:tavLst>
                                    </p:anim>
                                    <p:anim calcmode="lin" valueType="num">
                                      <p:cBhvr additive="base">
                                        <p:cTn id="10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500"/>
                                        <p:tgtEl>
                                          <p:spTgt spid="2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500"/>
                                        <p:tgtEl>
                                          <p:spTgt spid="37"/>
                                        </p:tgtEl>
                                      </p:cBhvr>
                                    </p:animEffect>
                                  </p:childTnLst>
                                </p:cTn>
                              </p:par>
                              <p:par>
                                <p:cTn id="131" presetID="10" presetClass="entr" presetSubtype="0" fill="hold"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fade">
                                      <p:cBhvr>
                                        <p:cTn id="133" dur="500"/>
                                        <p:tgtEl>
                                          <p:spTgt spid="38"/>
                                        </p:tgtEl>
                                      </p:cBhvr>
                                    </p:animEffect>
                                  </p:childTnLst>
                                </p:cTn>
                              </p:par>
                              <p:par>
                                <p:cTn id="134" presetID="10" presetClass="entr" presetSubtype="0" fill="hold"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500"/>
                                        <p:tgtEl>
                                          <p:spTgt spid="39"/>
                                        </p:tgtEl>
                                      </p:cBhvr>
                                    </p:animEffect>
                                  </p:childTnLst>
                                </p:cTn>
                              </p:par>
                              <p:par>
                                <p:cTn id="137" presetID="10" presetClass="entr" presetSubtype="0" fill="hold" nodeType="with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500"/>
                                        <p:tgtEl>
                                          <p:spTgt spid="41"/>
                                        </p:tgtEl>
                                      </p:cBhvr>
                                    </p:animEffect>
                                  </p:childTnLst>
                                </p:cTn>
                              </p:par>
                              <p:par>
                                <p:cTn id="140" presetID="10" presetClass="entr" presetSubtype="0" fill="hold" nodeType="with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fade">
                                      <p:cBhvr>
                                        <p:cTn id="142" dur="500"/>
                                        <p:tgtEl>
                                          <p:spTgt spid="44"/>
                                        </p:tgtEl>
                                      </p:cBhvr>
                                    </p:animEffect>
                                  </p:childTnLst>
                                </p:cTn>
                              </p:par>
                              <p:par>
                                <p:cTn id="143" presetID="2" presetClass="entr" presetSubtype="4" fill="hold" grpId="0" nodeType="withEffect">
                                  <p:stCondLst>
                                    <p:cond delay="0"/>
                                  </p:stCondLst>
                                  <p:childTnLst>
                                    <p:set>
                                      <p:cBhvr>
                                        <p:cTn id="144" dur="1" fill="hold">
                                          <p:stCondLst>
                                            <p:cond delay="0"/>
                                          </p:stCondLst>
                                        </p:cTn>
                                        <p:tgtEl>
                                          <p:spTgt spid="45"/>
                                        </p:tgtEl>
                                        <p:attrNameLst>
                                          <p:attrName>style.visibility</p:attrName>
                                        </p:attrNameLst>
                                      </p:cBhvr>
                                      <p:to>
                                        <p:strVal val="visible"/>
                                      </p:to>
                                    </p:set>
                                    <p:anim calcmode="lin" valueType="num">
                                      <p:cBhvr additive="base">
                                        <p:cTn id="145" dur="500" fill="hold"/>
                                        <p:tgtEl>
                                          <p:spTgt spid="45"/>
                                        </p:tgtEl>
                                        <p:attrNameLst>
                                          <p:attrName>ppt_x</p:attrName>
                                        </p:attrNameLst>
                                      </p:cBhvr>
                                      <p:tavLst>
                                        <p:tav tm="0">
                                          <p:val>
                                            <p:strVal val="#ppt_x"/>
                                          </p:val>
                                        </p:tav>
                                        <p:tav tm="100000">
                                          <p:val>
                                            <p:strVal val="#ppt_x"/>
                                          </p:val>
                                        </p:tav>
                                      </p:tavLst>
                                    </p:anim>
                                    <p:anim calcmode="lin" valueType="num">
                                      <p:cBhvr additive="base">
                                        <p:cTn id="14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47"/>
                                        </p:tgtEl>
                                        <p:attrNameLst>
                                          <p:attrName>style.visibility</p:attrName>
                                        </p:attrNameLst>
                                      </p:cBhvr>
                                      <p:to>
                                        <p:strVal val="visible"/>
                                      </p:to>
                                    </p:set>
                                    <p:anim calcmode="lin" valueType="num">
                                      <p:cBhvr additive="base">
                                        <p:cTn id="151" dur="500" fill="hold"/>
                                        <p:tgtEl>
                                          <p:spTgt spid="47"/>
                                        </p:tgtEl>
                                        <p:attrNameLst>
                                          <p:attrName>ppt_x</p:attrName>
                                        </p:attrNameLst>
                                      </p:cBhvr>
                                      <p:tavLst>
                                        <p:tav tm="0">
                                          <p:val>
                                            <p:strVal val="#ppt_x"/>
                                          </p:val>
                                        </p:tav>
                                        <p:tav tm="100000">
                                          <p:val>
                                            <p:strVal val="#ppt_x"/>
                                          </p:val>
                                        </p:tav>
                                      </p:tavLst>
                                    </p:anim>
                                    <p:anim calcmode="lin" valueType="num">
                                      <p:cBhvr additive="base">
                                        <p:cTn id="1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3" grpId="0" animBg="1"/>
      <p:bldP spid="23" grpId="0" animBg="1"/>
      <p:bldP spid="24" grpId="0" animBg="1"/>
      <p:bldP spid="25" grpId="0" animBg="1"/>
      <p:bldP spid="26" grpId="0" animBg="1"/>
      <p:bldP spid="40" grpId="0"/>
      <p:bldP spid="42" grpId="0"/>
      <p:bldP spid="43" grpId="0"/>
      <p:bldP spid="57" grpId="0"/>
      <p:bldP spid="58" grpId="0"/>
      <p:bldP spid="60" grpId="0"/>
      <p:bldP spid="64" grpId="0"/>
      <p:bldP spid="85" grpId="0"/>
      <p:bldP spid="19" grpId="0"/>
      <p:bldP spid="20" grpId="0"/>
      <p:bldP spid="21" grpId="0" animBg="1"/>
      <p:bldP spid="22" grpId="0" animBg="1"/>
      <p:bldP spid="30" grpId="0" animBg="1"/>
      <p:bldP spid="32" grpId="0" animBg="1"/>
      <p:bldP spid="34" grpId="0" animBg="1"/>
      <p:bldP spid="35" grpId="0" animBg="1"/>
      <p:bldP spid="45"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ROOTED TREE </a:t>
            </a:r>
          </a:p>
        </p:txBody>
      </p:sp>
      <p:sp>
        <p:nvSpPr>
          <p:cNvPr id="3" name="TextBox 2"/>
          <p:cNvSpPr txBox="1"/>
          <p:nvPr/>
        </p:nvSpPr>
        <p:spPr>
          <a:xfrm>
            <a:off x="457200" y="1600200"/>
            <a:ext cx="8229600" cy="769441"/>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 rooted tree is a tree in which one vertex has been designated as the root and every edge is directed away from the root.</a:t>
            </a:r>
            <a:endParaRPr lang="en-US" sz="2200" b="1" dirty="0">
              <a:latin typeface="Times New Roman" pitchFamily="18" charset="0"/>
              <a:cs typeface="Times New Roman" pitchFamily="18" charset="0"/>
            </a:endParaRPr>
          </a:p>
        </p:txBody>
      </p:sp>
      <p:sp>
        <p:nvSpPr>
          <p:cNvPr id="6" name="Oval 5">
            <a:extLst>
              <a:ext uri="{FF2B5EF4-FFF2-40B4-BE49-F238E27FC236}">
                <a16:creationId xmlns:a16="http://schemas.microsoft.com/office/drawing/2014/main" id="{E1120E21-0ECD-796A-15A8-94B54C9CBE99}"/>
              </a:ext>
            </a:extLst>
          </p:cNvPr>
          <p:cNvSpPr/>
          <p:nvPr/>
        </p:nvSpPr>
        <p:spPr>
          <a:xfrm>
            <a:off x="1186955" y="240411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90BC70-E98C-B99E-6C55-FC0BEF6F39F1}"/>
              </a:ext>
            </a:extLst>
          </p:cNvPr>
          <p:cNvSpPr/>
          <p:nvPr/>
        </p:nvSpPr>
        <p:spPr>
          <a:xfrm>
            <a:off x="729755" y="2960016"/>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7B9A25-2607-EBA9-C9D7-5960427792FC}"/>
              </a:ext>
            </a:extLst>
          </p:cNvPr>
          <p:cNvSpPr/>
          <p:nvPr/>
        </p:nvSpPr>
        <p:spPr>
          <a:xfrm>
            <a:off x="1186955" y="296001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8E5C184-04C5-66A5-E5C7-F8281FB7B546}"/>
              </a:ext>
            </a:extLst>
          </p:cNvPr>
          <p:cNvSpPr/>
          <p:nvPr/>
        </p:nvSpPr>
        <p:spPr>
          <a:xfrm>
            <a:off x="1713726" y="296001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0FAF78-A4AD-9DC5-A5E9-3EFEF35AD3AC}"/>
              </a:ext>
            </a:extLst>
          </p:cNvPr>
          <p:cNvSpPr/>
          <p:nvPr/>
        </p:nvSpPr>
        <p:spPr>
          <a:xfrm>
            <a:off x="970142" y="363611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2561878-F773-17A9-5796-E7704D6E3DB1}"/>
              </a:ext>
            </a:extLst>
          </p:cNvPr>
          <p:cNvSpPr/>
          <p:nvPr/>
        </p:nvSpPr>
        <p:spPr>
          <a:xfrm>
            <a:off x="1427342" y="363611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A91F4997-D20E-5CFE-257A-4041AF516252}"/>
              </a:ext>
            </a:extLst>
          </p:cNvPr>
          <p:cNvCxnSpPr>
            <a:stCxn id="6" idx="2"/>
            <a:endCxn id="9" idx="0"/>
          </p:cNvCxnSpPr>
          <p:nvPr/>
        </p:nvCxnSpPr>
        <p:spPr>
          <a:xfrm flipH="1">
            <a:off x="849949" y="2524306"/>
            <a:ext cx="337006" cy="4357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B3D0B35-002C-7C1F-54FA-AD264FD56D59}"/>
              </a:ext>
            </a:extLst>
          </p:cNvPr>
          <p:cNvCxnSpPr>
            <a:cxnSpLocks/>
            <a:stCxn id="6" idx="6"/>
            <a:endCxn id="12" idx="0"/>
          </p:cNvCxnSpPr>
          <p:nvPr/>
        </p:nvCxnSpPr>
        <p:spPr>
          <a:xfrm>
            <a:off x="1427342" y="2524306"/>
            <a:ext cx="406578" cy="435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89390A3-32BF-2783-71FD-9D06C921BB56}"/>
              </a:ext>
            </a:extLst>
          </p:cNvPr>
          <p:cNvCxnSpPr>
            <a:stCxn id="9" idx="6"/>
            <a:endCxn id="10" idx="2"/>
          </p:cNvCxnSpPr>
          <p:nvPr/>
        </p:nvCxnSpPr>
        <p:spPr>
          <a:xfrm flipV="1">
            <a:off x="970142" y="3080208"/>
            <a:ext cx="21681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CC910F-D63E-428C-6722-343E25FC5C6A}"/>
              </a:ext>
            </a:extLst>
          </p:cNvPr>
          <p:cNvCxnSpPr>
            <a:cxnSpLocks/>
            <a:stCxn id="10" idx="3"/>
            <a:endCxn id="14" idx="0"/>
          </p:cNvCxnSpPr>
          <p:nvPr/>
        </p:nvCxnSpPr>
        <p:spPr>
          <a:xfrm flipH="1">
            <a:off x="1090336" y="3165197"/>
            <a:ext cx="131823" cy="470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118C095-2CB6-8C13-BA59-A056CF0123F7}"/>
              </a:ext>
            </a:extLst>
          </p:cNvPr>
          <p:cNvCxnSpPr>
            <a:cxnSpLocks/>
            <a:stCxn id="10" idx="5"/>
            <a:endCxn id="16" idx="0"/>
          </p:cNvCxnSpPr>
          <p:nvPr/>
        </p:nvCxnSpPr>
        <p:spPr>
          <a:xfrm>
            <a:off x="1392138" y="3165197"/>
            <a:ext cx="155398" cy="470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DDE03AC-E545-A088-61EC-1D4BD6C042B0}"/>
              </a:ext>
            </a:extLst>
          </p:cNvPr>
          <p:cNvSpPr txBox="1"/>
          <p:nvPr/>
        </p:nvSpPr>
        <p:spPr>
          <a:xfrm>
            <a:off x="1116968" y="2323563"/>
            <a:ext cx="36420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71" name="TextBox 70">
            <a:extLst>
              <a:ext uri="{FF2B5EF4-FFF2-40B4-BE49-F238E27FC236}">
                <a16:creationId xmlns:a16="http://schemas.microsoft.com/office/drawing/2014/main" id="{A11008E2-22CC-026B-A735-F97CBBE0C31A}"/>
              </a:ext>
            </a:extLst>
          </p:cNvPr>
          <p:cNvSpPr txBox="1"/>
          <p:nvPr/>
        </p:nvSpPr>
        <p:spPr>
          <a:xfrm>
            <a:off x="681184" y="2895544"/>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
            </a:r>
          </a:p>
        </p:txBody>
      </p:sp>
      <p:sp>
        <p:nvSpPr>
          <p:cNvPr id="72" name="TextBox 71">
            <a:extLst>
              <a:ext uri="{FF2B5EF4-FFF2-40B4-BE49-F238E27FC236}">
                <a16:creationId xmlns:a16="http://schemas.microsoft.com/office/drawing/2014/main" id="{B352B5E6-0603-E97E-E9E1-3BA47E8047B1}"/>
              </a:ext>
            </a:extLst>
          </p:cNvPr>
          <p:cNvSpPr txBox="1"/>
          <p:nvPr/>
        </p:nvSpPr>
        <p:spPr>
          <a:xfrm>
            <a:off x="1116968" y="2895544"/>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t>
            </a:r>
          </a:p>
        </p:txBody>
      </p:sp>
      <p:sp>
        <p:nvSpPr>
          <p:cNvPr id="73" name="TextBox 72">
            <a:extLst>
              <a:ext uri="{FF2B5EF4-FFF2-40B4-BE49-F238E27FC236}">
                <a16:creationId xmlns:a16="http://schemas.microsoft.com/office/drawing/2014/main" id="{F38EEEB7-144F-FF1C-C33C-124DFE59DEFE}"/>
              </a:ext>
            </a:extLst>
          </p:cNvPr>
          <p:cNvSpPr txBox="1"/>
          <p:nvPr/>
        </p:nvSpPr>
        <p:spPr>
          <a:xfrm>
            <a:off x="1648495" y="2895544"/>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
            </a:r>
          </a:p>
        </p:txBody>
      </p:sp>
      <p:sp>
        <p:nvSpPr>
          <p:cNvPr id="74" name="TextBox 73">
            <a:extLst>
              <a:ext uri="{FF2B5EF4-FFF2-40B4-BE49-F238E27FC236}">
                <a16:creationId xmlns:a16="http://schemas.microsoft.com/office/drawing/2014/main" id="{E502E072-CE0B-9575-B583-87401D3E4CC0}"/>
              </a:ext>
            </a:extLst>
          </p:cNvPr>
          <p:cNvSpPr txBox="1"/>
          <p:nvPr/>
        </p:nvSpPr>
        <p:spPr>
          <a:xfrm>
            <a:off x="912399" y="3571640"/>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t>
            </a:r>
          </a:p>
        </p:txBody>
      </p:sp>
      <p:sp>
        <p:nvSpPr>
          <p:cNvPr id="75" name="TextBox 74">
            <a:extLst>
              <a:ext uri="{FF2B5EF4-FFF2-40B4-BE49-F238E27FC236}">
                <a16:creationId xmlns:a16="http://schemas.microsoft.com/office/drawing/2014/main" id="{89E1453A-BCDF-594E-1555-CC534B2144A5}"/>
              </a:ext>
            </a:extLst>
          </p:cNvPr>
          <p:cNvSpPr txBox="1"/>
          <p:nvPr/>
        </p:nvSpPr>
        <p:spPr>
          <a:xfrm>
            <a:off x="1388466" y="3561982"/>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t>
            </a:r>
          </a:p>
        </p:txBody>
      </p:sp>
      <p:sp>
        <p:nvSpPr>
          <p:cNvPr id="76" name="TextBox 75">
            <a:extLst>
              <a:ext uri="{FF2B5EF4-FFF2-40B4-BE49-F238E27FC236}">
                <a16:creationId xmlns:a16="http://schemas.microsoft.com/office/drawing/2014/main" id="{6B7C06CD-19ED-8D5F-D44A-B1142176E80A}"/>
              </a:ext>
            </a:extLst>
          </p:cNvPr>
          <p:cNvSpPr txBox="1"/>
          <p:nvPr/>
        </p:nvSpPr>
        <p:spPr>
          <a:xfrm>
            <a:off x="2109355" y="2311273"/>
            <a:ext cx="2416495" cy="430887"/>
          </a:xfrm>
          <a:prstGeom prst="rect">
            <a:avLst/>
          </a:prstGeom>
          <a:noFill/>
        </p:spPr>
        <p:txBody>
          <a:bodyPr wrap="none" rtlCol="0">
            <a:spAutoFit/>
          </a:bodyPr>
          <a:lstStyle/>
          <a:p>
            <a:pPr marL="285750" indent="-285750">
              <a:buFont typeface="Wingdings" pitchFamily="2" charset="2"/>
              <a:buChar char="q"/>
            </a:pPr>
            <a:r>
              <a:rPr lang="en-US" sz="2200" b="1" i="1" dirty="0">
                <a:latin typeface="Times New Roman" pitchFamily="18" charset="0"/>
                <a:cs typeface="Times New Roman" pitchFamily="18" charset="0"/>
              </a:rPr>
              <a:t>A</a:t>
            </a:r>
            <a:r>
              <a:rPr lang="en-US" sz="2200" dirty="0">
                <a:latin typeface="Times New Roman" pitchFamily="18" charset="0"/>
                <a:cs typeface="Times New Roman" pitchFamily="18" charset="0"/>
              </a:rPr>
              <a:t> is the root here</a:t>
            </a:r>
            <a:endParaRPr lang="en-US" sz="2200" b="1" dirty="0">
              <a:latin typeface="Times New Roman" pitchFamily="18" charset="0"/>
              <a:cs typeface="Times New Roman" pitchFamily="18" charset="0"/>
            </a:endParaRPr>
          </a:p>
        </p:txBody>
      </p:sp>
      <p:sp>
        <p:nvSpPr>
          <p:cNvPr id="77" name="TextBox 76">
            <a:extLst>
              <a:ext uri="{FF2B5EF4-FFF2-40B4-BE49-F238E27FC236}">
                <a16:creationId xmlns:a16="http://schemas.microsoft.com/office/drawing/2014/main" id="{5D13B15E-7BB6-0CFF-E702-0429BAE909D6}"/>
              </a:ext>
            </a:extLst>
          </p:cNvPr>
          <p:cNvSpPr txBox="1"/>
          <p:nvPr/>
        </p:nvSpPr>
        <p:spPr>
          <a:xfrm>
            <a:off x="2109355" y="2696246"/>
            <a:ext cx="6019597"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Each node must have a unique parent except root</a:t>
            </a:r>
          </a:p>
        </p:txBody>
      </p:sp>
      <p:graphicFrame>
        <p:nvGraphicFramePr>
          <p:cNvPr id="78" name="Table 78">
            <a:extLst>
              <a:ext uri="{FF2B5EF4-FFF2-40B4-BE49-F238E27FC236}">
                <a16:creationId xmlns:a16="http://schemas.microsoft.com/office/drawing/2014/main" id="{0B4A3B70-F9B9-746A-C7E1-F2ED49A67DD3}"/>
              </a:ext>
            </a:extLst>
          </p:cNvPr>
          <p:cNvGraphicFramePr>
            <a:graphicFrameLocks noGrp="1"/>
          </p:cNvGraphicFramePr>
          <p:nvPr>
            <p:extLst>
              <p:ext uri="{D42A27DB-BD31-4B8C-83A1-F6EECF244321}">
                <p14:modId xmlns:p14="http://schemas.microsoft.com/office/powerpoint/2010/main" val="2329904795"/>
              </p:ext>
            </p:extLst>
          </p:nvPr>
        </p:nvGraphicFramePr>
        <p:xfrm>
          <a:off x="2402328" y="3165742"/>
          <a:ext cx="6095999" cy="7924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711853816"/>
                    </a:ext>
                  </a:extLst>
                </a:gridCol>
                <a:gridCol w="751114">
                  <a:extLst>
                    <a:ext uri="{9D8B030D-6E8A-4147-A177-3AD203B41FA5}">
                      <a16:colId xmlns:a16="http://schemas.microsoft.com/office/drawing/2014/main" val="612670983"/>
                    </a:ext>
                  </a:extLst>
                </a:gridCol>
                <a:gridCol w="870857">
                  <a:extLst>
                    <a:ext uri="{9D8B030D-6E8A-4147-A177-3AD203B41FA5}">
                      <a16:colId xmlns:a16="http://schemas.microsoft.com/office/drawing/2014/main" val="1759781972"/>
                    </a:ext>
                  </a:extLst>
                </a:gridCol>
                <a:gridCol w="870857">
                  <a:extLst>
                    <a:ext uri="{9D8B030D-6E8A-4147-A177-3AD203B41FA5}">
                      <a16:colId xmlns:a16="http://schemas.microsoft.com/office/drawing/2014/main" val="553718895"/>
                    </a:ext>
                  </a:extLst>
                </a:gridCol>
                <a:gridCol w="870857">
                  <a:extLst>
                    <a:ext uri="{9D8B030D-6E8A-4147-A177-3AD203B41FA5}">
                      <a16:colId xmlns:a16="http://schemas.microsoft.com/office/drawing/2014/main" val="3310136974"/>
                    </a:ext>
                  </a:extLst>
                </a:gridCol>
                <a:gridCol w="870857">
                  <a:extLst>
                    <a:ext uri="{9D8B030D-6E8A-4147-A177-3AD203B41FA5}">
                      <a16:colId xmlns:a16="http://schemas.microsoft.com/office/drawing/2014/main" val="1624486108"/>
                    </a:ext>
                  </a:extLst>
                </a:gridCol>
                <a:gridCol w="870857">
                  <a:extLst>
                    <a:ext uri="{9D8B030D-6E8A-4147-A177-3AD203B41FA5}">
                      <a16:colId xmlns:a16="http://schemas.microsoft.com/office/drawing/2014/main" val="2833860782"/>
                    </a:ext>
                  </a:extLst>
                </a:gridCol>
              </a:tblGrid>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187834"/>
                  </a:ext>
                </a:extLst>
              </a:tr>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Parent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0605318"/>
                  </a:ext>
                </a:extLst>
              </a:tr>
            </a:tbl>
          </a:graphicData>
        </a:graphic>
      </p:graphicFrame>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53D2127-4716-22EB-8707-0EB7E23FF5B4}"/>
                  </a:ext>
                </a:extLst>
              </p:cNvPr>
              <p:cNvSpPr txBox="1"/>
              <p:nvPr/>
            </p:nvSpPr>
            <p:spPr>
              <a:xfrm>
                <a:off x="3545328" y="3538615"/>
                <a:ext cx="433132"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dirty="0" smtClean="0">
                          <a:latin typeface="Cambria Math" panose="02040503050406030204" pitchFamily="18" charset="0"/>
                        </a:rPr>
                        <m:t>∅</m:t>
                      </m:r>
                    </m:oMath>
                  </m:oMathPara>
                </a14:m>
                <a:endParaRPr lang="en-US" sz="2200" dirty="0">
                  <a:latin typeface="Times New Roman" pitchFamily="18" charset="0"/>
                  <a:cs typeface="Times New Roman" pitchFamily="18" charset="0"/>
                </a:endParaRPr>
              </a:p>
            </p:txBody>
          </p:sp>
        </mc:Choice>
        <mc:Fallback xmlns="">
          <p:sp>
            <p:nvSpPr>
              <p:cNvPr id="79" name="TextBox 78">
                <a:extLst>
                  <a:ext uri="{FF2B5EF4-FFF2-40B4-BE49-F238E27FC236}">
                    <a16:creationId xmlns:a16="http://schemas.microsoft.com/office/drawing/2014/main" id="{053D2127-4716-22EB-8707-0EB7E23FF5B4}"/>
                  </a:ext>
                </a:extLst>
              </p:cNvPr>
              <p:cNvSpPr txBox="1">
                <a:spLocks noRot="1" noChangeAspect="1" noMove="1" noResize="1" noEditPoints="1" noAdjustHandles="1" noChangeArrowheads="1" noChangeShapeType="1" noTextEdit="1"/>
              </p:cNvSpPr>
              <p:nvPr/>
            </p:nvSpPr>
            <p:spPr>
              <a:xfrm>
                <a:off x="3545328" y="3538615"/>
                <a:ext cx="433132" cy="430887"/>
              </a:xfrm>
              <a:prstGeom prst="rect">
                <a:avLst/>
              </a:prstGeom>
              <a:blipFill>
                <a:blip r:embed="rId2"/>
                <a:stretch>
                  <a:fillRect b="-5634"/>
                </a:stretch>
              </a:blipFill>
            </p:spPr>
            <p:txBody>
              <a:bodyPr/>
              <a:lstStyle/>
              <a:p>
                <a:r>
                  <a:rPr lang="en-US">
                    <a:noFill/>
                  </a:rPr>
                  <a:t> </a:t>
                </a:r>
              </a:p>
            </p:txBody>
          </p:sp>
        </mc:Fallback>
      </mc:AlternateContent>
      <p:sp>
        <p:nvSpPr>
          <p:cNvPr id="80" name="TextBox 79">
            <a:extLst>
              <a:ext uri="{FF2B5EF4-FFF2-40B4-BE49-F238E27FC236}">
                <a16:creationId xmlns:a16="http://schemas.microsoft.com/office/drawing/2014/main" id="{3A37BE5B-BAEF-88CA-5988-A82CD741D9F0}"/>
              </a:ext>
            </a:extLst>
          </p:cNvPr>
          <p:cNvSpPr txBox="1"/>
          <p:nvPr/>
        </p:nvSpPr>
        <p:spPr>
          <a:xfrm>
            <a:off x="4384418" y="3531650"/>
            <a:ext cx="388248" cy="430887"/>
          </a:xfrm>
          <a:prstGeom prst="rect">
            <a:avLst/>
          </a:prstGeom>
          <a:noFill/>
        </p:spPr>
        <p:txBody>
          <a:bodyPr wrap="none" rtlCol="0">
            <a:spAutoFit/>
          </a:bodyPr>
          <a:lstStyle/>
          <a:p>
            <a:r>
              <a:rPr lang="en-US" sz="2200" b="1" dirty="0">
                <a:latin typeface="Times New Roman" pitchFamily="18" charset="0"/>
                <a:cs typeface="Times New Roman" pitchFamily="18" charset="0"/>
              </a:rPr>
              <a:t>A</a:t>
            </a:r>
          </a:p>
        </p:txBody>
      </p:sp>
      <p:sp>
        <p:nvSpPr>
          <p:cNvPr id="81" name="TextBox 80">
            <a:extLst>
              <a:ext uri="{FF2B5EF4-FFF2-40B4-BE49-F238E27FC236}">
                <a16:creationId xmlns:a16="http://schemas.microsoft.com/office/drawing/2014/main" id="{91C5079E-AA61-8768-3414-BAA75D4A013C}"/>
              </a:ext>
            </a:extLst>
          </p:cNvPr>
          <p:cNvSpPr txBox="1"/>
          <p:nvPr/>
        </p:nvSpPr>
        <p:spPr>
          <a:xfrm>
            <a:off x="5264218" y="3539919"/>
            <a:ext cx="372218" cy="430887"/>
          </a:xfrm>
          <a:prstGeom prst="rect">
            <a:avLst/>
          </a:prstGeom>
          <a:noFill/>
        </p:spPr>
        <p:txBody>
          <a:bodyPr wrap="none" rtlCol="0">
            <a:spAutoFit/>
          </a:bodyPr>
          <a:lstStyle/>
          <a:p>
            <a:r>
              <a:rPr lang="en-US" sz="2200" b="1" dirty="0">
                <a:latin typeface="Times New Roman" pitchFamily="18" charset="0"/>
                <a:cs typeface="Times New Roman" pitchFamily="18" charset="0"/>
              </a:rPr>
              <a:t>B</a:t>
            </a:r>
          </a:p>
        </p:txBody>
      </p:sp>
      <p:sp>
        <p:nvSpPr>
          <p:cNvPr id="83" name="TextBox 82">
            <a:extLst>
              <a:ext uri="{FF2B5EF4-FFF2-40B4-BE49-F238E27FC236}">
                <a16:creationId xmlns:a16="http://schemas.microsoft.com/office/drawing/2014/main" id="{AA115538-A54B-6704-2C80-78E52CAC7DE9}"/>
              </a:ext>
            </a:extLst>
          </p:cNvPr>
          <p:cNvSpPr txBox="1"/>
          <p:nvPr/>
        </p:nvSpPr>
        <p:spPr>
          <a:xfrm>
            <a:off x="6127988" y="3541798"/>
            <a:ext cx="388248" cy="430887"/>
          </a:xfrm>
          <a:prstGeom prst="rect">
            <a:avLst/>
          </a:prstGeom>
          <a:noFill/>
        </p:spPr>
        <p:txBody>
          <a:bodyPr wrap="none" rtlCol="0">
            <a:spAutoFit/>
          </a:bodyPr>
          <a:lstStyle/>
          <a:p>
            <a:r>
              <a:rPr lang="en-US" sz="2200" b="1" dirty="0">
                <a:latin typeface="Times New Roman" pitchFamily="18" charset="0"/>
                <a:cs typeface="Times New Roman" pitchFamily="18" charset="0"/>
              </a:rPr>
              <a:t>A</a:t>
            </a:r>
          </a:p>
        </p:txBody>
      </p:sp>
      <p:sp>
        <p:nvSpPr>
          <p:cNvPr id="84" name="TextBox 83">
            <a:extLst>
              <a:ext uri="{FF2B5EF4-FFF2-40B4-BE49-F238E27FC236}">
                <a16:creationId xmlns:a16="http://schemas.microsoft.com/office/drawing/2014/main" id="{A542C16A-93A0-7B20-7EA4-01B6028CACE6}"/>
              </a:ext>
            </a:extLst>
          </p:cNvPr>
          <p:cNvSpPr txBox="1"/>
          <p:nvPr/>
        </p:nvSpPr>
        <p:spPr>
          <a:xfrm>
            <a:off x="7041176" y="3531650"/>
            <a:ext cx="388248" cy="430887"/>
          </a:xfrm>
          <a:prstGeom prst="rect">
            <a:avLst/>
          </a:prstGeom>
          <a:noFill/>
        </p:spPr>
        <p:txBody>
          <a:bodyPr wrap="none" rtlCol="0">
            <a:spAutoFit/>
          </a:bodyPr>
          <a:lstStyle/>
          <a:p>
            <a:r>
              <a:rPr lang="en-US" sz="2200" b="1" dirty="0">
                <a:latin typeface="Times New Roman" pitchFamily="18" charset="0"/>
                <a:cs typeface="Times New Roman" pitchFamily="18" charset="0"/>
              </a:rPr>
              <a:t>C</a:t>
            </a:r>
          </a:p>
        </p:txBody>
      </p:sp>
      <p:sp>
        <p:nvSpPr>
          <p:cNvPr id="86" name="TextBox 85">
            <a:extLst>
              <a:ext uri="{FF2B5EF4-FFF2-40B4-BE49-F238E27FC236}">
                <a16:creationId xmlns:a16="http://schemas.microsoft.com/office/drawing/2014/main" id="{0FDAED0B-74F8-3E45-2923-183C1DC39726}"/>
              </a:ext>
            </a:extLst>
          </p:cNvPr>
          <p:cNvSpPr txBox="1"/>
          <p:nvPr/>
        </p:nvSpPr>
        <p:spPr>
          <a:xfrm>
            <a:off x="7847004" y="3538615"/>
            <a:ext cx="388248" cy="430887"/>
          </a:xfrm>
          <a:prstGeom prst="rect">
            <a:avLst/>
          </a:prstGeom>
          <a:noFill/>
        </p:spPr>
        <p:txBody>
          <a:bodyPr wrap="none" rtlCol="0">
            <a:spAutoFit/>
          </a:bodyPr>
          <a:lstStyle/>
          <a:p>
            <a:r>
              <a:rPr lang="en-US" sz="2200" b="1" dirty="0">
                <a:latin typeface="Times New Roman" pitchFamily="18" charset="0"/>
                <a:cs typeface="Times New Roman" pitchFamily="18" charset="0"/>
              </a:rPr>
              <a:t>C</a:t>
            </a:r>
          </a:p>
        </p:txBody>
      </p:sp>
      <p:sp>
        <p:nvSpPr>
          <p:cNvPr id="87" name="TextBox 86">
            <a:extLst>
              <a:ext uri="{FF2B5EF4-FFF2-40B4-BE49-F238E27FC236}">
                <a16:creationId xmlns:a16="http://schemas.microsoft.com/office/drawing/2014/main" id="{2FE80CA8-3361-77EB-6350-B3925D05632F}"/>
              </a:ext>
            </a:extLst>
          </p:cNvPr>
          <p:cNvSpPr txBox="1"/>
          <p:nvPr/>
        </p:nvSpPr>
        <p:spPr>
          <a:xfrm>
            <a:off x="457200" y="4049542"/>
            <a:ext cx="2595582"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Root has no parent</a:t>
            </a:r>
          </a:p>
        </p:txBody>
      </p:sp>
      <p:sp>
        <p:nvSpPr>
          <p:cNvPr id="88" name="TextBox 87">
            <a:extLst>
              <a:ext uri="{FF2B5EF4-FFF2-40B4-BE49-F238E27FC236}">
                <a16:creationId xmlns:a16="http://schemas.microsoft.com/office/drawing/2014/main" id="{4727128F-C3A0-046C-CF5B-7FDCA1FF35F9}"/>
              </a:ext>
            </a:extLst>
          </p:cNvPr>
          <p:cNvSpPr txBox="1"/>
          <p:nvPr/>
        </p:nvSpPr>
        <p:spPr>
          <a:xfrm>
            <a:off x="457200" y="4432494"/>
            <a:ext cx="8215903"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 node may have </a:t>
            </a:r>
            <a:r>
              <a:rPr lang="en-US" sz="2200" b="1" dirty="0">
                <a:latin typeface="Times New Roman" pitchFamily="18" charset="0"/>
                <a:cs typeface="Times New Roman" pitchFamily="18" charset="0"/>
              </a:rPr>
              <a:t>multiple child</a:t>
            </a:r>
            <a:r>
              <a:rPr lang="en-US" sz="2200" dirty="0">
                <a:latin typeface="Times New Roman" pitchFamily="18" charset="0"/>
                <a:cs typeface="Times New Roman" pitchFamily="18" charset="0"/>
              </a:rPr>
              <a:t>, but </a:t>
            </a:r>
            <a:r>
              <a:rPr lang="en-US" sz="2200" b="1" dirty="0">
                <a:latin typeface="Times New Roman" pitchFamily="18" charset="0"/>
                <a:cs typeface="Times New Roman" pitchFamily="18" charset="0"/>
              </a:rPr>
              <a:t>can not have multiple parent</a:t>
            </a:r>
          </a:p>
        </p:txBody>
      </p:sp>
      <p:sp>
        <p:nvSpPr>
          <p:cNvPr id="89" name="TextBox 88">
            <a:extLst>
              <a:ext uri="{FF2B5EF4-FFF2-40B4-BE49-F238E27FC236}">
                <a16:creationId xmlns:a16="http://schemas.microsoft.com/office/drawing/2014/main" id="{74859505-12FB-85D6-F524-23D80433021D}"/>
              </a:ext>
            </a:extLst>
          </p:cNvPr>
          <p:cNvSpPr txBox="1"/>
          <p:nvPr/>
        </p:nvSpPr>
        <p:spPr>
          <a:xfrm>
            <a:off x="458844" y="4806589"/>
            <a:ext cx="5296643"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Nodes with same parent are called </a:t>
            </a:r>
            <a:r>
              <a:rPr lang="en-US" sz="2200" b="1" dirty="0">
                <a:latin typeface="Times New Roman" pitchFamily="18" charset="0"/>
                <a:cs typeface="Times New Roman" pitchFamily="18" charset="0"/>
              </a:rPr>
              <a:t>siblings</a:t>
            </a:r>
          </a:p>
        </p:txBody>
      </p:sp>
      <p:sp>
        <p:nvSpPr>
          <p:cNvPr id="4" name="TextBox 3">
            <a:extLst>
              <a:ext uri="{FF2B5EF4-FFF2-40B4-BE49-F238E27FC236}">
                <a16:creationId xmlns:a16="http://schemas.microsoft.com/office/drawing/2014/main" id="{9BC0B981-E7EA-AF5D-8FA9-3888A6E22C76}"/>
              </a:ext>
            </a:extLst>
          </p:cNvPr>
          <p:cNvSpPr txBox="1"/>
          <p:nvPr/>
        </p:nvSpPr>
        <p:spPr>
          <a:xfrm>
            <a:off x="5636436" y="4824773"/>
            <a:ext cx="3571812" cy="400110"/>
          </a:xfrm>
          <a:prstGeom prst="rect">
            <a:avLst/>
          </a:prstGeom>
          <a:noFill/>
        </p:spPr>
        <p:txBody>
          <a:bodyPr wrap="none" rtlCol="0">
            <a:spAutoFit/>
          </a:bodyPr>
          <a:lstStyle/>
          <a:p>
            <a:r>
              <a:rPr lang="en-US" sz="2000" dirty="0">
                <a:latin typeface="Times New Roman" pitchFamily="18" charset="0"/>
                <a:cs typeface="Times New Roman" pitchFamily="18" charset="0"/>
              </a:rPr>
              <a:t>(B, C), (B, D), (E, F) are siblings</a:t>
            </a:r>
            <a:endParaRPr lang="en-US" sz="2000" b="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5220923"/>
            <a:ext cx="8458200" cy="430887"/>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anose="02020603050405020304" pitchFamily="18" charset="0"/>
                <a:cs typeface="Times New Roman" panose="02020603050405020304" pitchFamily="18" charset="0"/>
              </a:rPr>
              <a:t>A node is </a:t>
            </a:r>
            <a:r>
              <a:rPr lang="en-US" sz="2200" b="1" dirty="0">
                <a:latin typeface="Times New Roman" panose="02020603050405020304" pitchFamily="18" charset="0"/>
                <a:cs typeface="Times New Roman" panose="02020603050405020304" pitchFamily="18" charset="0"/>
              </a:rPr>
              <a:t>leaf</a:t>
            </a:r>
            <a:r>
              <a:rPr lang="en-US" sz="2200" dirty="0">
                <a:latin typeface="Times New Roman" panose="02020603050405020304" pitchFamily="18" charset="0"/>
                <a:cs typeface="Times New Roman" panose="02020603050405020304" pitchFamily="18" charset="0"/>
              </a:rPr>
              <a:t> node or </a:t>
            </a:r>
            <a:r>
              <a:rPr lang="en-US" sz="2200" b="1" dirty="0">
                <a:latin typeface="Times New Roman" panose="02020603050405020304" pitchFamily="18" charset="0"/>
                <a:cs typeface="Times New Roman" panose="02020603050405020304" pitchFamily="18" charset="0"/>
              </a:rPr>
              <a:t>external</a:t>
            </a:r>
            <a:r>
              <a:rPr lang="en-US" sz="2200" dirty="0">
                <a:latin typeface="Times New Roman" panose="02020603050405020304" pitchFamily="18" charset="0"/>
                <a:cs typeface="Times New Roman" panose="02020603050405020304" pitchFamily="18" charset="0"/>
              </a:rPr>
              <a:t> node if it has no children</a:t>
            </a:r>
            <a:endParaRPr lang="en-US" sz="2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5394626D-37D6-76CE-79A7-E4D50C018CB0}"/>
              </a:ext>
            </a:extLst>
          </p:cNvPr>
          <p:cNvSpPr txBox="1"/>
          <p:nvPr/>
        </p:nvSpPr>
        <p:spPr>
          <a:xfrm>
            <a:off x="846878" y="5612678"/>
            <a:ext cx="7463328"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 E, F are leaf nodes</a:t>
            </a:r>
            <a:endParaRPr lang="en-US" sz="22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E6264814-DE29-DA45-B425-EC5A970DFE33}"/>
              </a:ext>
            </a:extLst>
          </p:cNvPr>
          <p:cNvSpPr txBox="1"/>
          <p:nvPr/>
        </p:nvSpPr>
        <p:spPr>
          <a:xfrm>
            <a:off x="457200" y="5970831"/>
            <a:ext cx="8458200" cy="430887"/>
          </a:xfrm>
          <a:prstGeom prst="rect">
            <a:avLst/>
          </a:prstGeom>
          <a:noFill/>
        </p:spPr>
        <p:txBody>
          <a:bodyPr wrap="square" rtlCol="0">
            <a:spAutoFit/>
          </a:bodyPr>
          <a:lstStyle/>
          <a:p>
            <a:pPr marL="285750" indent="-285750">
              <a:buFont typeface="Wingdings" pitchFamily="2" charset="2"/>
              <a:buChar char="q"/>
            </a:pPr>
            <a:r>
              <a:rPr lang="en-US" sz="2200" dirty="0">
                <a:latin typeface="Times New Roman" panose="02020603050405020304" pitchFamily="18" charset="0"/>
                <a:cs typeface="Times New Roman" panose="02020603050405020304" pitchFamily="18" charset="0"/>
              </a:rPr>
              <a:t>A node is </a:t>
            </a:r>
            <a:r>
              <a:rPr lang="en-US" sz="2200" b="1" dirty="0">
                <a:latin typeface="Times New Roman" panose="02020603050405020304" pitchFamily="18" charset="0"/>
                <a:cs typeface="Times New Roman" panose="02020603050405020304" pitchFamily="18" charset="0"/>
              </a:rPr>
              <a:t>internal</a:t>
            </a:r>
            <a:r>
              <a:rPr lang="en-US" sz="2200" dirty="0">
                <a:latin typeface="Times New Roman" panose="02020603050405020304" pitchFamily="18" charset="0"/>
                <a:cs typeface="Times New Roman" panose="02020603050405020304" pitchFamily="18" charset="0"/>
              </a:rPr>
              <a:t> node if it has at least one child</a:t>
            </a:r>
            <a:endParaRPr lang="en-US" sz="22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D49CE257-CC8E-B8E3-BD53-4BD5303D4B74}"/>
              </a:ext>
            </a:extLst>
          </p:cNvPr>
          <p:cNvSpPr txBox="1"/>
          <p:nvPr/>
        </p:nvSpPr>
        <p:spPr>
          <a:xfrm>
            <a:off x="846878" y="6322015"/>
            <a:ext cx="7463328" cy="43088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B, C are internal nodes</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91918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500" fill="hold"/>
                                        <p:tgtEl>
                                          <p:spTgt spid="76"/>
                                        </p:tgtEl>
                                        <p:attrNameLst>
                                          <p:attrName>ppt_x</p:attrName>
                                        </p:attrNameLst>
                                      </p:cBhvr>
                                      <p:tavLst>
                                        <p:tav tm="0">
                                          <p:val>
                                            <p:strVal val="#ppt_x"/>
                                          </p:val>
                                        </p:tav>
                                        <p:tav tm="100000">
                                          <p:val>
                                            <p:strVal val="#ppt_x"/>
                                          </p:val>
                                        </p:tav>
                                      </p:tavLst>
                                    </p:anim>
                                    <p:anim calcmode="lin" valueType="num">
                                      <p:cBhvr additive="base">
                                        <p:cTn id="6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77"/>
                                        </p:tgtEl>
                                        <p:attrNameLst>
                                          <p:attrName>style.visibility</p:attrName>
                                        </p:attrNameLst>
                                      </p:cBhvr>
                                      <p:to>
                                        <p:strVal val="visible"/>
                                      </p:to>
                                    </p:set>
                                    <p:anim calcmode="lin" valueType="num">
                                      <p:cBhvr additive="base">
                                        <p:cTn id="72" dur="500" fill="hold"/>
                                        <p:tgtEl>
                                          <p:spTgt spid="77"/>
                                        </p:tgtEl>
                                        <p:attrNameLst>
                                          <p:attrName>ppt_x</p:attrName>
                                        </p:attrNameLst>
                                      </p:cBhvr>
                                      <p:tavLst>
                                        <p:tav tm="0">
                                          <p:val>
                                            <p:strVal val="#ppt_x"/>
                                          </p:val>
                                        </p:tav>
                                        <p:tav tm="100000">
                                          <p:val>
                                            <p:strVal val="#ppt_x"/>
                                          </p:val>
                                        </p:tav>
                                      </p:tavLst>
                                    </p:anim>
                                    <p:anim calcmode="lin" valueType="num">
                                      <p:cBhvr additive="base">
                                        <p:cTn id="73"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fade">
                                      <p:cBhvr>
                                        <p:cTn id="78" dur="500"/>
                                        <p:tgtEl>
                                          <p:spTgt spid="78"/>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additive="base">
                                        <p:cTn id="83" dur="500" fill="hold"/>
                                        <p:tgtEl>
                                          <p:spTgt spid="79"/>
                                        </p:tgtEl>
                                        <p:attrNameLst>
                                          <p:attrName>ppt_x</p:attrName>
                                        </p:attrNameLst>
                                      </p:cBhvr>
                                      <p:tavLst>
                                        <p:tav tm="0">
                                          <p:val>
                                            <p:strVal val="#ppt_x"/>
                                          </p:val>
                                        </p:tav>
                                        <p:tav tm="100000">
                                          <p:val>
                                            <p:strVal val="#ppt_x"/>
                                          </p:val>
                                        </p:tav>
                                      </p:tavLst>
                                    </p:anim>
                                    <p:anim calcmode="lin" valueType="num">
                                      <p:cBhvr additive="base">
                                        <p:cTn id="8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0"/>
                                        </p:tgtEl>
                                        <p:attrNameLst>
                                          <p:attrName>style.visibility</p:attrName>
                                        </p:attrNameLst>
                                      </p:cBhvr>
                                      <p:to>
                                        <p:strVal val="visible"/>
                                      </p:to>
                                    </p:set>
                                    <p:anim calcmode="lin" valueType="num">
                                      <p:cBhvr additive="base">
                                        <p:cTn id="89" dur="500" fill="hold"/>
                                        <p:tgtEl>
                                          <p:spTgt spid="80"/>
                                        </p:tgtEl>
                                        <p:attrNameLst>
                                          <p:attrName>ppt_x</p:attrName>
                                        </p:attrNameLst>
                                      </p:cBhvr>
                                      <p:tavLst>
                                        <p:tav tm="0">
                                          <p:val>
                                            <p:strVal val="#ppt_x"/>
                                          </p:val>
                                        </p:tav>
                                        <p:tav tm="100000">
                                          <p:val>
                                            <p:strVal val="#ppt_x"/>
                                          </p:val>
                                        </p:tav>
                                      </p:tavLst>
                                    </p:anim>
                                    <p:anim calcmode="lin" valueType="num">
                                      <p:cBhvr additive="base">
                                        <p:cTn id="9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1"/>
                                        </p:tgtEl>
                                        <p:attrNameLst>
                                          <p:attrName>style.visibility</p:attrName>
                                        </p:attrNameLst>
                                      </p:cBhvr>
                                      <p:to>
                                        <p:strVal val="visible"/>
                                      </p:to>
                                    </p:set>
                                    <p:anim calcmode="lin" valueType="num">
                                      <p:cBhvr additive="base">
                                        <p:cTn id="95" dur="500" fill="hold"/>
                                        <p:tgtEl>
                                          <p:spTgt spid="81"/>
                                        </p:tgtEl>
                                        <p:attrNameLst>
                                          <p:attrName>ppt_x</p:attrName>
                                        </p:attrNameLst>
                                      </p:cBhvr>
                                      <p:tavLst>
                                        <p:tav tm="0">
                                          <p:val>
                                            <p:strVal val="#ppt_x"/>
                                          </p:val>
                                        </p:tav>
                                        <p:tav tm="100000">
                                          <p:val>
                                            <p:strVal val="#ppt_x"/>
                                          </p:val>
                                        </p:tav>
                                      </p:tavLst>
                                    </p:anim>
                                    <p:anim calcmode="lin" valueType="num">
                                      <p:cBhvr additive="base">
                                        <p:cTn id="9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3"/>
                                        </p:tgtEl>
                                        <p:attrNameLst>
                                          <p:attrName>style.visibility</p:attrName>
                                        </p:attrNameLst>
                                      </p:cBhvr>
                                      <p:to>
                                        <p:strVal val="visible"/>
                                      </p:to>
                                    </p:set>
                                    <p:anim calcmode="lin" valueType="num">
                                      <p:cBhvr additive="base">
                                        <p:cTn id="101" dur="500" fill="hold"/>
                                        <p:tgtEl>
                                          <p:spTgt spid="83"/>
                                        </p:tgtEl>
                                        <p:attrNameLst>
                                          <p:attrName>ppt_x</p:attrName>
                                        </p:attrNameLst>
                                      </p:cBhvr>
                                      <p:tavLst>
                                        <p:tav tm="0">
                                          <p:val>
                                            <p:strVal val="#ppt_x"/>
                                          </p:val>
                                        </p:tav>
                                        <p:tav tm="100000">
                                          <p:val>
                                            <p:strVal val="#ppt_x"/>
                                          </p:val>
                                        </p:tav>
                                      </p:tavLst>
                                    </p:anim>
                                    <p:anim calcmode="lin" valueType="num">
                                      <p:cBhvr additive="base">
                                        <p:cTn id="10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84"/>
                                        </p:tgtEl>
                                        <p:attrNameLst>
                                          <p:attrName>style.visibility</p:attrName>
                                        </p:attrNameLst>
                                      </p:cBhvr>
                                      <p:to>
                                        <p:strVal val="visible"/>
                                      </p:to>
                                    </p:set>
                                    <p:anim calcmode="lin" valueType="num">
                                      <p:cBhvr additive="base">
                                        <p:cTn id="107" dur="500" fill="hold"/>
                                        <p:tgtEl>
                                          <p:spTgt spid="84"/>
                                        </p:tgtEl>
                                        <p:attrNameLst>
                                          <p:attrName>ppt_x</p:attrName>
                                        </p:attrNameLst>
                                      </p:cBhvr>
                                      <p:tavLst>
                                        <p:tav tm="0">
                                          <p:val>
                                            <p:strVal val="#ppt_x"/>
                                          </p:val>
                                        </p:tav>
                                        <p:tav tm="100000">
                                          <p:val>
                                            <p:strVal val="#ppt_x"/>
                                          </p:val>
                                        </p:tav>
                                      </p:tavLst>
                                    </p:anim>
                                    <p:anim calcmode="lin" valueType="num">
                                      <p:cBhvr additive="base">
                                        <p:cTn id="10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86"/>
                                        </p:tgtEl>
                                        <p:attrNameLst>
                                          <p:attrName>style.visibility</p:attrName>
                                        </p:attrNameLst>
                                      </p:cBhvr>
                                      <p:to>
                                        <p:strVal val="visible"/>
                                      </p:to>
                                    </p:set>
                                    <p:anim calcmode="lin" valueType="num">
                                      <p:cBhvr additive="base">
                                        <p:cTn id="113" dur="500" fill="hold"/>
                                        <p:tgtEl>
                                          <p:spTgt spid="86"/>
                                        </p:tgtEl>
                                        <p:attrNameLst>
                                          <p:attrName>ppt_x</p:attrName>
                                        </p:attrNameLst>
                                      </p:cBhvr>
                                      <p:tavLst>
                                        <p:tav tm="0">
                                          <p:val>
                                            <p:strVal val="#ppt_x"/>
                                          </p:val>
                                        </p:tav>
                                        <p:tav tm="100000">
                                          <p:val>
                                            <p:strVal val="#ppt_x"/>
                                          </p:val>
                                        </p:tav>
                                      </p:tavLst>
                                    </p:anim>
                                    <p:anim calcmode="lin" valueType="num">
                                      <p:cBhvr additive="base">
                                        <p:cTn id="11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87"/>
                                        </p:tgtEl>
                                        <p:attrNameLst>
                                          <p:attrName>style.visibility</p:attrName>
                                        </p:attrNameLst>
                                      </p:cBhvr>
                                      <p:to>
                                        <p:strVal val="visible"/>
                                      </p:to>
                                    </p:set>
                                    <p:anim calcmode="lin" valueType="num">
                                      <p:cBhvr additive="base">
                                        <p:cTn id="119" dur="500" fill="hold"/>
                                        <p:tgtEl>
                                          <p:spTgt spid="87"/>
                                        </p:tgtEl>
                                        <p:attrNameLst>
                                          <p:attrName>ppt_x</p:attrName>
                                        </p:attrNameLst>
                                      </p:cBhvr>
                                      <p:tavLst>
                                        <p:tav tm="0">
                                          <p:val>
                                            <p:strVal val="#ppt_x"/>
                                          </p:val>
                                        </p:tav>
                                        <p:tav tm="100000">
                                          <p:val>
                                            <p:strVal val="#ppt_x"/>
                                          </p:val>
                                        </p:tav>
                                      </p:tavLst>
                                    </p:anim>
                                    <p:anim calcmode="lin" valueType="num">
                                      <p:cBhvr additive="base">
                                        <p:cTn id="12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88"/>
                                        </p:tgtEl>
                                        <p:attrNameLst>
                                          <p:attrName>style.visibility</p:attrName>
                                        </p:attrNameLst>
                                      </p:cBhvr>
                                      <p:to>
                                        <p:strVal val="visible"/>
                                      </p:to>
                                    </p:set>
                                    <p:anim calcmode="lin" valueType="num">
                                      <p:cBhvr additive="base">
                                        <p:cTn id="125" dur="500" fill="hold"/>
                                        <p:tgtEl>
                                          <p:spTgt spid="88"/>
                                        </p:tgtEl>
                                        <p:attrNameLst>
                                          <p:attrName>ppt_x</p:attrName>
                                        </p:attrNameLst>
                                      </p:cBhvr>
                                      <p:tavLst>
                                        <p:tav tm="0">
                                          <p:val>
                                            <p:strVal val="#ppt_x"/>
                                          </p:val>
                                        </p:tav>
                                        <p:tav tm="100000">
                                          <p:val>
                                            <p:strVal val="#ppt_x"/>
                                          </p:val>
                                        </p:tav>
                                      </p:tavLst>
                                    </p:anim>
                                    <p:anim calcmode="lin" valueType="num">
                                      <p:cBhvr additive="base">
                                        <p:cTn id="12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89"/>
                                        </p:tgtEl>
                                        <p:attrNameLst>
                                          <p:attrName>style.visibility</p:attrName>
                                        </p:attrNameLst>
                                      </p:cBhvr>
                                      <p:to>
                                        <p:strVal val="visible"/>
                                      </p:to>
                                    </p:set>
                                    <p:anim calcmode="lin" valueType="num">
                                      <p:cBhvr additive="base">
                                        <p:cTn id="131" dur="500" fill="hold"/>
                                        <p:tgtEl>
                                          <p:spTgt spid="89"/>
                                        </p:tgtEl>
                                        <p:attrNameLst>
                                          <p:attrName>ppt_x</p:attrName>
                                        </p:attrNameLst>
                                      </p:cBhvr>
                                      <p:tavLst>
                                        <p:tav tm="0">
                                          <p:val>
                                            <p:strVal val="#ppt_x"/>
                                          </p:val>
                                        </p:tav>
                                        <p:tav tm="100000">
                                          <p:val>
                                            <p:strVal val="#ppt_x"/>
                                          </p:val>
                                        </p:tav>
                                      </p:tavLst>
                                    </p:anim>
                                    <p:anim calcmode="lin" valueType="num">
                                      <p:cBhvr additive="base">
                                        <p:cTn id="13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4"/>
                                        </p:tgtEl>
                                        <p:attrNameLst>
                                          <p:attrName>style.visibility</p:attrName>
                                        </p:attrNameLst>
                                      </p:cBhvr>
                                      <p:to>
                                        <p:strVal val="visible"/>
                                      </p:to>
                                    </p:set>
                                    <p:anim calcmode="lin" valueType="num">
                                      <p:cBhvr additive="base">
                                        <p:cTn id="137" dur="500" fill="hold"/>
                                        <p:tgtEl>
                                          <p:spTgt spid="4"/>
                                        </p:tgtEl>
                                        <p:attrNameLst>
                                          <p:attrName>ppt_x</p:attrName>
                                        </p:attrNameLst>
                                      </p:cBhvr>
                                      <p:tavLst>
                                        <p:tav tm="0">
                                          <p:val>
                                            <p:strVal val="#ppt_x"/>
                                          </p:val>
                                        </p:tav>
                                        <p:tav tm="100000">
                                          <p:val>
                                            <p:strVal val="#ppt_x"/>
                                          </p:val>
                                        </p:tav>
                                      </p:tavLst>
                                    </p:anim>
                                    <p:anim calcmode="lin" valueType="num">
                                      <p:cBhvr additive="base">
                                        <p:cTn id="1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
                                        </p:tgtEl>
                                        <p:attrNameLst>
                                          <p:attrName>style.visibility</p:attrName>
                                        </p:attrNameLst>
                                      </p:cBhvr>
                                      <p:to>
                                        <p:strVal val="visible"/>
                                      </p:to>
                                    </p:set>
                                    <p:anim calcmode="lin" valueType="num">
                                      <p:cBhvr additive="base">
                                        <p:cTn id="143" dur="500" fill="hold"/>
                                        <p:tgtEl>
                                          <p:spTgt spid="5"/>
                                        </p:tgtEl>
                                        <p:attrNameLst>
                                          <p:attrName>ppt_x</p:attrName>
                                        </p:attrNameLst>
                                      </p:cBhvr>
                                      <p:tavLst>
                                        <p:tav tm="0">
                                          <p:val>
                                            <p:strVal val="#ppt_x"/>
                                          </p:val>
                                        </p:tav>
                                        <p:tav tm="100000">
                                          <p:val>
                                            <p:strVal val="#ppt_x"/>
                                          </p:val>
                                        </p:tav>
                                      </p:tavLst>
                                    </p:anim>
                                    <p:anim calcmode="lin" valueType="num">
                                      <p:cBhvr additive="base">
                                        <p:cTn id="1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7"/>
                                        </p:tgtEl>
                                        <p:attrNameLst>
                                          <p:attrName>style.visibility</p:attrName>
                                        </p:attrNameLst>
                                      </p:cBhvr>
                                      <p:to>
                                        <p:strVal val="visible"/>
                                      </p:to>
                                    </p:set>
                                    <p:anim calcmode="lin" valueType="num">
                                      <p:cBhvr additive="base">
                                        <p:cTn id="149" dur="500" fill="hold"/>
                                        <p:tgtEl>
                                          <p:spTgt spid="7"/>
                                        </p:tgtEl>
                                        <p:attrNameLst>
                                          <p:attrName>ppt_x</p:attrName>
                                        </p:attrNameLst>
                                      </p:cBhvr>
                                      <p:tavLst>
                                        <p:tav tm="0">
                                          <p:val>
                                            <p:strVal val="#ppt_x"/>
                                          </p:val>
                                        </p:tav>
                                        <p:tav tm="100000">
                                          <p:val>
                                            <p:strVal val="#ppt_x"/>
                                          </p:val>
                                        </p:tav>
                                      </p:tavLst>
                                    </p:anim>
                                    <p:anim calcmode="lin" valueType="num">
                                      <p:cBhvr additive="base">
                                        <p:cTn id="1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8"/>
                                        </p:tgtEl>
                                        <p:attrNameLst>
                                          <p:attrName>style.visibility</p:attrName>
                                        </p:attrNameLst>
                                      </p:cBhvr>
                                      <p:to>
                                        <p:strVal val="visible"/>
                                      </p:to>
                                    </p:set>
                                    <p:anim calcmode="lin" valueType="num">
                                      <p:cBhvr additive="base">
                                        <p:cTn id="155" dur="500" fill="hold"/>
                                        <p:tgtEl>
                                          <p:spTgt spid="8"/>
                                        </p:tgtEl>
                                        <p:attrNameLst>
                                          <p:attrName>ppt_x</p:attrName>
                                        </p:attrNameLst>
                                      </p:cBhvr>
                                      <p:tavLst>
                                        <p:tav tm="0">
                                          <p:val>
                                            <p:strVal val="#ppt_x"/>
                                          </p:val>
                                        </p:tav>
                                        <p:tav tm="100000">
                                          <p:val>
                                            <p:strVal val="#ppt_x"/>
                                          </p:val>
                                        </p:tav>
                                      </p:tavLst>
                                    </p:anim>
                                    <p:anim calcmode="lin" valueType="num">
                                      <p:cBhvr additive="base">
                                        <p:cTn id="1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additive="base">
                                        <p:cTn id="161" dur="500" fill="hold"/>
                                        <p:tgtEl>
                                          <p:spTgt spid="11"/>
                                        </p:tgtEl>
                                        <p:attrNameLst>
                                          <p:attrName>ppt_x</p:attrName>
                                        </p:attrNameLst>
                                      </p:cBhvr>
                                      <p:tavLst>
                                        <p:tav tm="0">
                                          <p:val>
                                            <p:strVal val="#ppt_x"/>
                                          </p:val>
                                        </p:tav>
                                        <p:tav tm="100000">
                                          <p:val>
                                            <p:strVal val="#ppt_x"/>
                                          </p:val>
                                        </p:tav>
                                      </p:tavLst>
                                    </p:anim>
                                    <p:anim calcmode="lin" valueType="num">
                                      <p:cBhvr additive="base">
                                        <p:cTn id="1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9" grpId="0" animBg="1"/>
      <p:bldP spid="10" grpId="0" animBg="1"/>
      <p:bldP spid="12" grpId="0" animBg="1"/>
      <p:bldP spid="14" grpId="0" animBg="1"/>
      <p:bldP spid="16" grpId="0" animBg="1"/>
      <p:bldP spid="70" grpId="0"/>
      <p:bldP spid="71" grpId="0"/>
      <p:bldP spid="72" grpId="0"/>
      <p:bldP spid="73" grpId="0"/>
      <p:bldP spid="74" grpId="0"/>
      <p:bldP spid="75" grpId="0"/>
      <p:bldP spid="76" grpId="0"/>
      <p:bldP spid="77" grpId="0"/>
      <p:bldP spid="79" grpId="0"/>
      <p:bldP spid="80" grpId="0"/>
      <p:bldP spid="81" grpId="0"/>
      <p:bldP spid="83" grpId="0"/>
      <p:bldP spid="84" grpId="0"/>
      <p:bldP spid="86" grpId="0"/>
      <p:bldP spid="87" grpId="0"/>
      <p:bldP spid="88" grpId="0"/>
      <p:bldP spid="89" grpId="0"/>
      <p:bldP spid="4" grpId="0"/>
      <p:bldP spid="5" grpId="0"/>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ROOTED TREE </a:t>
            </a:r>
          </a:p>
        </p:txBody>
      </p:sp>
      <p:sp>
        <p:nvSpPr>
          <p:cNvPr id="5" name="TextBox 4">
            <a:extLst>
              <a:ext uri="{FF2B5EF4-FFF2-40B4-BE49-F238E27FC236}">
                <a16:creationId xmlns:a16="http://schemas.microsoft.com/office/drawing/2014/main" id="{1DEE046A-364A-4856-ECFD-C4F61C1138B7}"/>
              </a:ext>
            </a:extLst>
          </p:cNvPr>
          <p:cNvSpPr txBox="1"/>
          <p:nvPr/>
        </p:nvSpPr>
        <p:spPr>
          <a:xfrm>
            <a:off x="464937" y="3620711"/>
            <a:ext cx="8458200" cy="1446550"/>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ancestors</a:t>
            </a:r>
            <a:r>
              <a:rPr lang="en-US" sz="2200" dirty="0">
                <a:latin typeface="Times New Roman" panose="02020603050405020304" pitchFamily="18" charset="0"/>
                <a:cs typeface="Times New Roman" panose="02020603050405020304" pitchFamily="18" charset="0"/>
              </a:rPr>
              <a:t> of a vertex other than the root are the vertices in the path from the root to this vertex, excluding the vertex itself and including the root (that is, its parent, its parent’s parent, and so on, until the root is reached)</a:t>
            </a:r>
            <a:endParaRPr lang="en-US" sz="2200" b="1" dirty="0">
              <a:latin typeface="Times New Roman" pitchFamily="18" charset="0"/>
              <a:cs typeface="Times New Roman" pitchFamily="18" charset="0"/>
            </a:endParaRPr>
          </a:p>
        </p:txBody>
      </p:sp>
      <p:sp>
        <p:nvSpPr>
          <p:cNvPr id="7" name="Oval 6">
            <a:extLst>
              <a:ext uri="{FF2B5EF4-FFF2-40B4-BE49-F238E27FC236}">
                <a16:creationId xmlns:a16="http://schemas.microsoft.com/office/drawing/2014/main" id="{009B9895-121D-0ABF-86B7-ECE603718427}"/>
              </a:ext>
            </a:extLst>
          </p:cNvPr>
          <p:cNvSpPr/>
          <p:nvPr/>
        </p:nvSpPr>
        <p:spPr>
          <a:xfrm>
            <a:off x="4128324" y="189728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F349637-729F-5CCA-DDC5-739DB408B8B9}"/>
              </a:ext>
            </a:extLst>
          </p:cNvPr>
          <p:cNvSpPr/>
          <p:nvPr/>
        </p:nvSpPr>
        <p:spPr>
          <a:xfrm>
            <a:off x="3671124" y="245318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F5EF5C7-0A7B-D0C4-8F40-798B5A371ED0}"/>
              </a:ext>
            </a:extLst>
          </p:cNvPr>
          <p:cNvSpPr/>
          <p:nvPr/>
        </p:nvSpPr>
        <p:spPr>
          <a:xfrm>
            <a:off x="4128324" y="245318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B1F906-D3B5-7CEA-A8DE-402AFCF82D6C}"/>
              </a:ext>
            </a:extLst>
          </p:cNvPr>
          <p:cNvSpPr/>
          <p:nvPr/>
        </p:nvSpPr>
        <p:spPr>
          <a:xfrm>
            <a:off x="4655095" y="245318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DBB56F-99B6-2A07-89E5-2B97750CFE84}"/>
              </a:ext>
            </a:extLst>
          </p:cNvPr>
          <p:cNvSpPr/>
          <p:nvPr/>
        </p:nvSpPr>
        <p:spPr>
          <a:xfrm>
            <a:off x="3911511" y="312928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C2622BE-F8C9-B04D-55B8-6B3EB1CE4358}"/>
              </a:ext>
            </a:extLst>
          </p:cNvPr>
          <p:cNvSpPr/>
          <p:nvPr/>
        </p:nvSpPr>
        <p:spPr>
          <a:xfrm>
            <a:off x="4368711" y="312928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594C6CA-F82C-AF46-D042-48B9D713F8C3}"/>
              </a:ext>
            </a:extLst>
          </p:cNvPr>
          <p:cNvCxnSpPr>
            <a:stCxn id="7" idx="2"/>
            <a:endCxn id="8" idx="0"/>
          </p:cNvCxnSpPr>
          <p:nvPr/>
        </p:nvCxnSpPr>
        <p:spPr>
          <a:xfrm flipH="1">
            <a:off x="3791318" y="2017474"/>
            <a:ext cx="337006" cy="4357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69A01F-6DB8-5B86-D0FB-078AD509AE6F}"/>
              </a:ext>
            </a:extLst>
          </p:cNvPr>
          <p:cNvCxnSpPr>
            <a:cxnSpLocks/>
            <a:stCxn id="7" idx="6"/>
            <a:endCxn id="13" idx="0"/>
          </p:cNvCxnSpPr>
          <p:nvPr/>
        </p:nvCxnSpPr>
        <p:spPr>
          <a:xfrm>
            <a:off x="4368711" y="2017474"/>
            <a:ext cx="406578" cy="435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2BDF1D-AB8B-FD9E-0172-E703A7596B99}"/>
              </a:ext>
            </a:extLst>
          </p:cNvPr>
          <p:cNvCxnSpPr>
            <a:stCxn id="8" idx="6"/>
            <a:endCxn id="11" idx="2"/>
          </p:cNvCxnSpPr>
          <p:nvPr/>
        </p:nvCxnSpPr>
        <p:spPr>
          <a:xfrm flipV="1">
            <a:off x="3911511" y="2573376"/>
            <a:ext cx="21681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7521D2-19C1-1088-F3D8-C6A8C4C399BF}"/>
              </a:ext>
            </a:extLst>
          </p:cNvPr>
          <p:cNvCxnSpPr>
            <a:cxnSpLocks/>
            <a:stCxn id="11" idx="3"/>
            <a:endCxn id="15" idx="0"/>
          </p:cNvCxnSpPr>
          <p:nvPr/>
        </p:nvCxnSpPr>
        <p:spPr>
          <a:xfrm flipH="1">
            <a:off x="4031705" y="2658365"/>
            <a:ext cx="131823" cy="470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ABF079-42E8-FD42-5D3C-B48A4D6265FE}"/>
              </a:ext>
            </a:extLst>
          </p:cNvPr>
          <p:cNvCxnSpPr>
            <a:cxnSpLocks/>
            <a:stCxn id="11" idx="5"/>
            <a:endCxn id="17" idx="0"/>
          </p:cNvCxnSpPr>
          <p:nvPr/>
        </p:nvCxnSpPr>
        <p:spPr>
          <a:xfrm>
            <a:off x="4333507" y="2658365"/>
            <a:ext cx="155398" cy="470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3F3CB29-5D4D-A379-3FB0-028D17B1442B}"/>
              </a:ext>
            </a:extLst>
          </p:cNvPr>
          <p:cNvSpPr txBox="1"/>
          <p:nvPr/>
        </p:nvSpPr>
        <p:spPr>
          <a:xfrm>
            <a:off x="4589864" y="2388712"/>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
            </a:r>
          </a:p>
        </p:txBody>
      </p:sp>
      <p:sp>
        <p:nvSpPr>
          <p:cNvPr id="28" name="TextBox 27">
            <a:extLst>
              <a:ext uri="{FF2B5EF4-FFF2-40B4-BE49-F238E27FC236}">
                <a16:creationId xmlns:a16="http://schemas.microsoft.com/office/drawing/2014/main" id="{D83617DD-6891-B346-42E4-4F358558A8EE}"/>
              </a:ext>
            </a:extLst>
          </p:cNvPr>
          <p:cNvSpPr txBox="1"/>
          <p:nvPr/>
        </p:nvSpPr>
        <p:spPr>
          <a:xfrm>
            <a:off x="4329835" y="3055150"/>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t>
            </a:r>
          </a:p>
        </p:txBody>
      </p:sp>
      <p:sp>
        <p:nvSpPr>
          <p:cNvPr id="29" name="TextBox 28">
            <a:extLst>
              <a:ext uri="{FF2B5EF4-FFF2-40B4-BE49-F238E27FC236}">
                <a16:creationId xmlns:a16="http://schemas.microsoft.com/office/drawing/2014/main" id="{6C8FDEEE-3616-513A-4146-7386B3C35EFD}"/>
              </a:ext>
            </a:extLst>
          </p:cNvPr>
          <p:cNvSpPr txBox="1"/>
          <p:nvPr/>
        </p:nvSpPr>
        <p:spPr>
          <a:xfrm>
            <a:off x="464937" y="5176164"/>
            <a:ext cx="2299027"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Ancestors of E:</a:t>
            </a:r>
          </a:p>
        </p:txBody>
      </p:sp>
      <p:cxnSp>
        <p:nvCxnSpPr>
          <p:cNvPr id="31" name="Straight Arrow Connector 30">
            <a:extLst>
              <a:ext uri="{FF2B5EF4-FFF2-40B4-BE49-F238E27FC236}">
                <a16:creationId xmlns:a16="http://schemas.microsoft.com/office/drawing/2014/main" id="{99ABCEB6-2442-226B-BD17-19EF03571BA7}"/>
              </a:ext>
            </a:extLst>
          </p:cNvPr>
          <p:cNvCxnSpPr>
            <a:stCxn id="7" idx="2"/>
            <a:endCxn id="8" idx="0"/>
          </p:cNvCxnSpPr>
          <p:nvPr/>
        </p:nvCxnSpPr>
        <p:spPr>
          <a:xfrm flipH="1">
            <a:off x="3791318" y="2017474"/>
            <a:ext cx="337006" cy="4357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FFE710-E5C5-1DCC-4CDC-2891AD438DCD}"/>
              </a:ext>
            </a:extLst>
          </p:cNvPr>
          <p:cNvCxnSpPr>
            <a:stCxn id="8" idx="6"/>
            <a:endCxn id="11" idx="2"/>
          </p:cNvCxnSpPr>
          <p:nvPr/>
        </p:nvCxnSpPr>
        <p:spPr>
          <a:xfrm flipV="1">
            <a:off x="3911511" y="2573376"/>
            <a:ext cx="216813" cy="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69B5B3-1555-016E-3A1C-EF01C8B31F84}"/>
              </a:ext>
            </a:extLst>
          </p:cNvPr>
          <p:cNvCxnSpPr>
            <a:stCxn id="11" idx="3"/>
            <a:endCxn id="15" idx="0"/>
          </p:cNvCxnSpPr>
          <p:nvPr/>
        </p:nvCxnSpPr>
        <p:spPr>
          <a:xfrm flipH="1">
            <a:off x="4031705" y="2658365"/>
            <a:ext cx="131823" cy="4709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8C90367-4002-032F-BF90-9BD321A2AF73}"/>
              </a:ext>
            </a:extLst>
          </p:cNvPr>
          <p:cNvSpPr/>
          <p:nvPr/>
        </p:nvSpPr>
        <p:spPr>
          <a:xfrm>
            <a:off x="3669926" y="2448455"/>
            <a:ext cx="240387" cy="2403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EF8F8FD-3992-063C-B571-BD5D91444FDE}"/>
              </a:ext>
            </a:extLst>
          </p:cNvPr>
          <p:cNvSpPr/>
          <p:nvPr/>
        </p:nvSpPr>
        <p:spPr>
          <a:xfrm>
            <a:off x="4128324" y="2448456"/>
            <a:ext cx="240387" cy="2403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08D330-3E44-8750-F2A9-5CAAC0673A5B}"/>
              </a:ext>
            </a:extLst>
          </p:cNvPr>
          <p:cNvSpPr/>
          <p:nvPr/>
        </p:nvSpPr>
        <p:spPr>
          <a:xfrm>
            <a:off x="4128323" y="1891490"/>
            <a:ext cx="240387" cy="2403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A8D7DC6-B1F0-3691-F7E6-E87F294B2AEB}"/>
              </a:ext>
            </a:extLst>
          </p:cNvPr>
          <p:cNvSpPr txBox="1"/>
          <p:nvPr/>
        </p:nvSpPr>
        <p:spPr>
          <a:xfrm>
            <a:off x="4062854" y="1816110"/>
            <a:ext cx="36420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24" name="TextBox 23">
            <a:extLst>
              <a:ext uri="{FF2B5EF4-FFF2-40B4-BE49-F238E27FC236}">
                <a16:creationId xmlns:a16="http://schemas.microsoft.com/office/drawing/2014/main" id="{8988B026-2F97-7D82-8A1E-E3D5FBCC80FF}"/>
              </a:ext>
            </a:extLst>
          </p:cNvPr>
          <p:cNvSpPr txBox="1"/>
          <p:nvPr/>
        </p:nvSpPr>
        <p:spPr>
          <a:xfrm>
            <a:off x="3627070" y="2388091"/>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
            </a:r>
          </a:p>
        </p:txBody>
      </p:sp>
      <p:sp>
        <p:nvSpPr>
          <p:cNvPr id="25" name="TextBox 24">
            <a:extLst>
              <a:ext uri="{FF2B5EF4-FFF2-40B4-BE49-F238E27FC236}">
                <a16:creationId xmlns:a16="http://schemas.microsoft.com/office/drawing/2014/main" id="{7E6ED2FA-2B3C-2555-1335-7F80D373A3EA}"/>
              </a:ext>
            </a:extLst>
          </p:cNvPr>
          <p:cNvSpPr txBox="1"/>
          <p:nvPr/>
        </p:nvSpPr>
        <p:spPr>
          <a:xfrm>
            <a:off x="4062854" y="2388091"/>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t>
            </a:r>
          </a:p>
        </p:txBody>
      </p:sp>
      <p:sp>
        <p:nvSpPr>
          <p:cNvPr id="27" name="TextBox 26">
            <a:extLst>
              <a:ext uri="{FF2B5EF4-FFF2-40B4-BE49-F238E27FC236}">
                <a16:creationId xmlns:a16="http://schemas.microsoft.com/office/drawing/2014/main" id="{C8FD97BD-CDAC-AD9B-5323-6B229E2D6A52}"/>
              </a:ext>
            </a:extLst>
          </p:cNvPr>
          <p:cNvSpPr txBox="1"/>
          <p:nvPr/>
        </p:nvSpPr>
        <p:spPr>
          <a:xfrm>
            <a:off x="3858285" y="3064187"/>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t>
            </a:r>
          </a:p>
        </p:txBody>
      </p:sp>
      <p:sp>
        <p:nvSpPr>
          <p:cNvPr id="39" name="TextBox 38">
            <a:extLst>
              <a:ext uri="{FF2B5EF4-FFF2-40B4-BE49-F238E27FC236}">
                <a16:creationId xmlns:a16="http://schemas.microsoft.com/office/drawing/2014/main" id="{0DD7D7A5-2904-A8CF-2FF4-650AD715A6B0}"/>
              </a:ext>
            </a:extLst>
          </p:cNvPr>
          <p:cNvSpPr txBox="1"/>
          <p:nvPr/>
        </p:nvSpPr>
        <p:spPr>
          <a:xfrm>
            <a:off x="2637147" y="5176164"/>
            <a:ext cx="1045479" cy="430887"/>
          </a:xfrm>
          <a:prstGeom prst="rect">
            <a:avLst/>
          </a:prstGeom>
          <a:noFill/>
        </p:spPr>
        <p:txBody>
          <a:bodyPr wrap="none" rtlCol="0">
            <a:spAutoFit/>
          </a:bodyPr>
          <a:lstStyle/>
          <a:p>
            <a:r>
              <a:rPr lang="en-US" sz="2200" dirty="0">
                <a:latin typeface="Times New Roman" pitchFamily="18" charset="0"/>
                <a:cs typeface="Times New Roman" pitchFamily="18" charset="0"/>
              </a:rPr>
              <a:t>A, B, C</a:t>
            </a:r>
          </a:p>
        </p:txBody>
      </p:sp>
    </p:spTree>
    <p:extLst>
      <p:ext uri="{BB962C8B-B14F-4D97-AF65-F5344CB8AC3E}">
        <p14:creationId xmlns:p14="http://schemas.microsoft.com/office/powerpoint/2010/main" val="36375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36" grpId="0" animBg="1"/>
      <p:bldP spid="37" grpId="0" animBg="1"/>
      <p:bldP spid="38" grpId="0" animBg="1"/>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ROOTED TREE </a:t>
            </a:r>
          </a:p>
        </p:txBody>
      </p:sp>
      <p:sp>
        <p:nvSpPr>
          <p:cNvPr id="5" name="TextBox 4">
            <a:extLst>
              <a:ext uri="{FF2B5EF4-FFF2-40B4-BE49-F238E27FC236}">
                <a16:creationId xmlns:a16="http://schemas.microsoft.com/office/drawing/2014/main" id="{1DEE046A-364A-4856-ECFD-C4F61C1138B7}"/>
              </a:ext>
            </a:extLst>
          </p:cNvPr>
          <p:cNvSpPr txBox="1"/>
          <p:nvPr/>
        </p:nvSpPr>
        <p:spPr>
          <a:xfrm>
            <a:off x="342900" y="4280731"/>
            <a:ext cx="8458200" cy="1107996"/>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descendants</a:t>
            </a:r>
            <a:r>
              <a:rPr lang="en-US" sz="2200" dirty="0">
                <a:latin typeface="Times New Roman" panose="02020603050405020304" pitchFamily="18" charset="0"/>
                <a:cs typeface="Times New Roman" panose="02020603050405020304" pitchFamily="18" charset="0"/>
              </a:rPr>
              <a:t> of a vertex </a:t>
            </a:r>
            <a:r>
              <a:rPr lang="en-US" sz="2200" b="1" i="1"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 are those vertices that have v as an ancestor. In other words: considering </a:t>
            </a:r>
            <a:r>
              <a:rPr lang="en-US" sz="2200" b="1" i="1"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 as root, all the nodes of the subtrees are the descendants of </a:t>
            </a:r>
            <a:r>
              <a:rPr lang="en-US" sz="2200" b="1" i="1" dirty="0">
                <a:latin typeface="Times New Roman" panose="02020603050405020304" pitchFamily="18" charset="0"/>
                <a:cs typeface="Times New Roman" panose="02020603050405020304" pitchFamily="18" charset="0"/>
              </a:rPr>
              <a:t>v</a:t>
            </a:r>
            <a:r>
              <a:rPr lang="en-US" sz="2200" dirty="0">
                <a:latin typeface="Times New Roman" panose="02020603050405020304" pitchFamily="18" charset="0"/>
                <a:cs typeface="Times New Roman" panose="02020603050405020304" pitchFamily="18" charset="0"/>
              </a:rPr>
              <a:t>.</a:t>
            </a:r>
            <a:endParaRPr lang="en-US" sz="2200" b="1"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id="{6C8FDEEE-3616-513A-4146-7386B3C35EFD}"/>
              </a:ext>
            </a:extLst>
          </p:cNvPr>
          <p:cNvSpPr txBox="1"/>
          <p:nvPr/>
        </p:nvSpPr>
        <p:spPr>
          <a:xfrm>
            <a:off x="342900" y="5415969"/>
            <a:ext cx="2525050"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Descendants of B:</a:t>
            </a:r>
          </a:p>
        </p:txBody>
      </p:sp>
      <p:sp>
        <p:nvSpPr>
          <p:cNvPr id="39" name="TextBox 38">
            <a:extLst>
              <a:ext uri="{FF2B5EF4-FFF2-40B4-BE49-F238E27FC236}">
                <a16:creationId xmlns:a16="http://schemas.microsoft.com/office/drawing/2014/main" id="{0DD7D7A5-2904-A8CF-2FF4-650AD715A6B0}"/>
              </a:ext>
            </a:extLst>
          </p:cNvPr>
          <p:cNvSpPr txBox="1"/>
          <p:nvPr/>
        </p:nvSpPr>
        <p:spPr>
          <a:xfrm>
            <a:off x="2920496" y="5415969"/>
            <a:ext cx="984565" cy="430887"/>
          </a:xfrm>
          <a:prstGeom prst="rect">
            <a:avLst/>
          </a:prstGeom>
          <a:noFill/>
        </p:spPr>
        <p:txBody>
          <a:bodyPr wrap="none" rtlCol="0">
            <a:spAutoFit/>
          </a:bodyPr>
          <a:lstStyle/>
          <a:p>
            <a:r>
              <a:rPr lang="en-US" sz="2200" dirty="0">
                <a:latin typeface="Times New Roman" pitchFamily="18" charset="0"/>
                <a:cs typeface="Times New Roman" pitchFamily="18" charset="0"/>
              </a:rPr>
              <a:t>C, E, F</a:t>
            </a:r>
          </a:p>
        </p:txBody>
      </p:sp>
      <p:sp>
        <p:nvSpPr>
          <p:cNvPr id="3" name="Oval 2">
            <a:extLst>
              <a:ext uri="{FF2B5EF4-FFF2-40B4-BE49-F238E27FC236}">
                <a16:creationId xmlns:a16="http://schemas.microsoft.com/office/drawing/2014/main" id="{E22D3679-72B1-76AA-22B2-F940AC163D7A}"/>
              </a:ext>
            </a:extLst>
          </p:cNvPr>
          <p:cNvSpPr/>
          <p:nvPr/>
        </p:nvSpPr>
        <p:spPr>
          <a:xfrm>
            <a:off x="3925035" y="1930240"/>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031896-4563-4598-80FC-FB6C29880CD8}"/>
              </a:ext>
            </a:extLst>
          </p:cNvPr>
          <p:cNvSpPr/>
          <p:nvPr/>
        </p:nvSpPr>
        <p:spPr>
          <a:xfrm>
            <a:off x="3083332" y="2486144"/>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75FE59-FD75-4696-205C-5D90F3D2C586}"/>
              </a:ext>
            </a:extLst>
          </p:cNvPr>
          <p:cNvSpPr/>
          <p:nvPr/>
        </p:nvSpPr>
        <p:spPr>
          <a:xfrm>
            <a:off x="3622179" y="248614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C77263-D689-8A97-67AE-53D949ACD323}"/>
              </a:ext>
            </a:extLst>
          </p:cNvPr>
          <p:cNvSpPr/>
          <p:nvPr/>
        </p:nvSpPr>
        <p:spPr>
          <a:xfrm>
            <a:off x="4860097" y="248614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617C44-5AE6-7E61-C59B-E2C80F0F013C}"/>
              </a:ext>
            </a:extLst>
          </p:cNvPr>
          <p:cNvSpPr/>
          <p:nvPr/>
        </p:nvSpPr>
        <p:spPr>
          <a:xfrm>
            <a:off x="3405366" y="3162243"/>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A8E39AA-B2FC-004F-1821-AB8757C04DFE}"/>
              </a:ext>
            </a:extLst>
          </p:cNvPr>
          <p:cNvSpPr/>
          <p:nvPr/>
        </p:nvSpPr>
        <p:spPr>
          <a:xfrm>
            <a:off x="3862566" y="316224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F743B3F-FE1D-F2E5-10FA-53C0A7E8F5D7}"/>
              </a:ext>
            </a:extLst>
          </p:cNvPr>
          <p:cNvCxnSpPr>
            <a:stCxn id="3" idx="2"/>
            <a:endCxn id="4" idx="0"/>
          </p:cNvCxnSpPr>
          <p:nvPr/>
        </p:nvCxnSpPr>
        <p:spPr>
          <a:xfrm flipH="1">
            <a:off x="3203526" y="2050434"/>
            <a:ext cx="721509" cy="4357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53E722-3C3A-94A2-CB23-9C9814C50097}"/>
              </a:ext>
            </a:extLst>
          </p:cNvPr>
          <p:cNvCxnSpPr>
            <a:cxnSpLocks/>
            <a:stCxn id="3" idx="6"/>
            <a:endCxn id="9" idx="0"/>
          </p:cNvCxnSpPr>
          <p:nvPr/>
        </p:nvCxnSpPr>
        <p:spPr>
          <a:xfrm>
            <a:off x="4165422" y="2050434"/>
            <a:ext cx="814869" cy="435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1456B5-8399-C08F-1BB4-2AE51DC39969}"/>
              </a:ext>
            </a:extLst>
          </p:cNvPr>
          <p:cNvCxnSpPr>
            <a:stCxn id="4" idx="6"/>
            <a:endCxn id="6" idx="2"/>
          </p:cNvCxnSpPr>
          <p:nvPr/>
        </p:nvCxnSpPr>
        <p:spPr>
          <a:xfrm flipV="1">
            <a:off x="3323719" y="2606337"/>
            <a:ext cx="29846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FC9373-8B46-66B8-0E3C-EF77A986AB22}"/>
              </a:ext>
            </a:extLst>
          </p:cNvPr>
          <p:cNvCxnSpPr>
            <a:cxnSpLocks/>
            <a:stCxn id="6" idx="3"/>
            <a:endCxn id="10" idx="0"/>
          </p:cNvCxnSpPr>
          <p:nvPr/>
        </p:nvCxnSpPr>
        <p:spPr>
          <a:xfrm flipH="1">
            <a:off x="3525560" y="2691326"/>
            <a:ext cx="131823" cy="470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7B13F7-50FD-5D14-578F-C02440A31482}"/>
              </a:ext>
            </a:extLst>
          </p:cNvPr>
          <p:cNvCxnSpPr>
            <a:cxnSpLocks/>
            <a:stCxn id="6" idx="5"/>
            <a:endCxn id="12" idx="0"/>
          </p:cNvCxnSpPr>
          <p:nvPr/>
        </p:nvCxnSpPr>
        <p:spPr>
          <a:xfrm>
            <a:off x="3827362" y="2691326"/>
            <a:ext cx="155398" cy="470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2897B3-2893-7894-CCDE-C3F98EC865DE}"/>
              </a:ext>
            </a:extLst>
          </p:cNvPr>
          <p:cNvSpPr txBox="1"/>
          <p:nvPr/>
        </p:nvSpPr>
        <p:spPr>
          <a:xfrm>
            <a:off x="3855048" y="1849691"/>
            <a:ext cx="36420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41" name="TextBox 40">
            <a:extLst>
              <a:ext uri="{FF2B5EF4-FFF2-40B4-BE49-F238E27FC236}">
                <a16:creationId xmlns:a16="http://schemas.microsoft.com/office/drawing/2014/main" id="{95CB446A-DE2D-FB37-AA97-EFA01843B60A}"/>
              </a:ext>
            </a:extLst>
          </p:cNvPr>
          <p:cNvSpPr txBox="1"/>
          <p:nvPr/>
        </p:nvSpPr>
        <p:spPr>
          <a:xfrm>
            <a:off x="3034761" y="2421672"/>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
            </a:r>
          </a:p>
        </p:txBody>
      </p:sp>
      <p:sp>
        <p:nvSpPr>
          <p:cNvPr id="42" name="TextBox 41">
            <a:extLst>
              <a:ext uri="{FF2B5EF4-FFF2-40B4-BE49-F238E27FC236}">
                <a16:creationId xmlns:a16="http://schemas.microsoft.com/office/drawing/2014/main" id="{1C68F228-ABF1-56D9-7B60-6181A6F67C0F}"/>
              </a:ext>
            </a:extLst>
          </p:cNvPr>
          <p:cNvSpPr txBox="1"/>
          <p:nvPr/>
        </p:nvSpPr>
        <p:spPr>
          <a:xfrm>
            <a:off x="3552192" y="2421673"/>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t>
            </a:r>
          </a:p>
        </p:txBody>
      </p:sp>
      <p:sp>
        <p:nvSpPr>
          <p:cNvPr id="43" name="TextBox 42">
            <a:extLst>
              <a:ext uri="{FF2B5EF4-FFF2-40B4-BE49-F238E27FC236}">
                <a16:creationId xmlns:a16="http://schemas.microsoft.com/office/drawing/2014/main" id="{58EE1A9F-6238-D82B-8131-ADFAEC9BA6A3}"/>
              </a:ext>
            </a:extLst>
          </p:cNvPr>
          <p:cNvSpPr txBox="1"/>
          <p:nvPr/>
        </p:nvSpPr>
        <p:spPr>
          <a:xfrm>
            <a:off x="4794866" y="2421672"/>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
            </a:r>
          </a:p>
        </p:txBody>
      </p:sp>
      <p:sp>
        <p:nvSpPr>
          <p:cNvPr id="44" name="TextBox 43">
            <a:extLst>
              <a:ext uri="{FF2B5EF4-FFF2-40B4-BE49-F238E27FC236}">
                <a16:creationId xmlns:a16="http://schemas.microsoft.com/office/drawing/2014/main" id="{7F0A1385-EB98-41C7-D048-4D1F556A9897}"/>
              </a:ext>
            </a:extLst>
          </p:cNvPr>
          <p:cNvSpPr txBox="1"/>
          <p:nvPr/>
        </p:nvSpPr>
        <p:spPr>
          <a:xfrm>
            <a:off x="3347623" y="3097769"/>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t>
            </a:r>
          </a:p>
        </p:txBody>
      </p:sp>
      <p:sp>
        <p:nvSpPr>
          <p:cNvPr id="45" name="TextBox 44">
            <a:extLst>
              <a:ext uri="{FF2B5EF4-FFF2-40B4-BE49-F238E27FC236}">
                <a16:creationId xmlns:a16="http://schemas.microsoft.com/office/drawing/2014/main" id="{C8650F61-3CBA-EA68-3CF9-704BD728191B}"/>
              </a:ext>
            </a:extLst>
          </p:cNvPr>
          <p:cNvSpPr txBox="1"/>
          <p:nvPr/>
        </p:nvSpPr>
        <p:spPr>
          <a:xfrm>
            <a:off x="3823690" y="3088111"/>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t>
            </a:r>
          </a:p>
        </p:txBody>
      </p:sp>
      <p:sp>
        <p:nvSpPr>
          <p:cNvPr id="46" name="Oval 45">
            <a:extLst>
              <a:ext uri="{FF2B5EF4-FFF2-40B4-BE49-F238E27FC236}">
                <a16:creationId xmlns:a16="http://schemas.microsoft.com/office/drawing/2014/main" id="{7BE5811E-9D7E-26EF-26B6-E6FB01A0C30D}"/>
              </a:ext>
            </a:extLst>
          </p:cNvPr>
          <p:cNvSpPr/>
          <p:nvPr/>
        </p:nvSpPr>
        <p:spPr>
          <a:xfrm>
            <a:off x="4651140" y="3162242"/>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5E7E221-2EF1-7D9A-FDD8-99E71C171464}"/>
              </a:ext>
            </a:extLst>
          </p:cNvPr>
          <p:cNvSpPr/>
          <p:nvPr/>
        </p:nvSpPr>
        <p:spPr>
          <a:xfrm>
            <a:off x="5108340" y="3162241"/>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26B556C4-57B8-486D-89C1-879B122189F8}"/>
              </a:ext>
            </a:extLst>
          </p:cNvPr>
          <p:cNvCxnSpPr>
            <a:cxnSpLocks/>
            <a:endCxn id="46" idx="0"/>
          </p:cNvCxnSpPr>
          <p:nvPr/>
        </p:nvCxnSpPr>
        <p:spPr>
          <a:xfrm flipH="1">
            <a:off x="4771334" y="2691325"/>
            <a:ext cx="131823" cy="470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23EAB6-0F51-7105-31B6-8035F2E54A60}"/>
              </a:ext>
            </a:extLst>
          </p:cNvPr>
          <p:cNvCxnSpPr>
            <a:cxnSpLocks/>
            <a:endCxn id="47" idx="0"/>
          </p:cNvCxnSpPr>
          <p:nvPr/>
        </p:nvCxnSpPr>
        <p:spPr>
          <a:xfrm>
            <a:off x="5073136" y="2691325"/>
            <a:ext cx="155398" cy="470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9FA2C00-7F1B-30B5-6685-5681558B9A09}"/>
              </a:ext>
            </a:extLst>
          </p:cNvPr>
          <p:cNvSpPr txBox="1"/>
          <p:nvPr/>
        </p:nvSpPr>
        <p:spPr>
          <a:xfrm>
            <a:off x="4589233" y="3108403"/>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a:t>
            </a:r>
          </a:p>
        </p:txBody>
      </p:sp>
      <p:sp>
        <p:nvSpPr>
          <p:cNvPr id="52" name="TextBox 51">
            <a:extLst>
              <a:ext uri="{FF2B5EF4-FFF2-40B4-BE49-F238E27FC236}">
                <a16:creationId xmlns:a16="http://schemas.microsoft.com/office/drawing/2014/main" id="{86E6ABCB-F85F-A2DD-76F8-C04B3640C3D4}"/>
              </a:ext>
            </a:extLst>
          </p:cNvPr>
          <p:cNvSpPr txBox="1"/>
          <p:nvPr/>
        </p:nvSpPr>
        <p:spPr>
          <a:xfrm>
            <a:off x="5065300" y="3098745"/>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t>
            </a:r>
          </a:p>
        </p:txBody>
      </p:sp>
      <p:sp>
        <p:nvSpPr>
          <p:cNvPr id="59" name="Oval 58">
            <a:extLst>
              <a:ext uri="{FF2B5EF4-FFF2-40B4-BE49-F238E27FC236}">
                <a16:creationId xmlns:a16="http://schemas.microsoft.com/office/drawing/2014/main" id="{8736EC0D-ADC4-08E9-A885-7F554A070D8D}"/>
              </a:ext>
            </a:extLst>
          </p:cNvPr>
          <p:cNvSpPr/>
          <p:nvPr/>
        </p:nvSpPr>
        <p:spPr>
          <a:xfrm>
            <a:off x="4288535" y="3753349"/>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3F4A0BA-DC38-BB4C-28EE-DC75776AF38F}"/>
              </a:ext>
            </a:extLst>
          </p:cNvPr>
          <p:cNvSpPr/>
          <p:nvPr/>
        </p:nvSpPr>
        <p:spPr>
          <a:xfrm>
            <a:off x="4745735" y="375334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39A37A3C-3611-CA2F-F584-FDFBE98A8372}"/>
              </a:ext>
            </a:extLst>
          </p:cNvPr>
          <p:cNvSpPr txBox="1"/>
          <p:nvPr/>
        </p:nvSpPr>
        <p:spPr>
          <a:xfrm>
            <a:off x="4226628" y="3699510"/>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t>
            </a:r>
          </a:p>
        </p:txBody>
      </p:sp>
      <p:sp>
        <p:nvSpPr>
          <p:cNvPr id="62" name="TextBox 61">
            <a:extLst>
              <a:ext uri="{FF2B5EF4-FFF2-40B4-BE49-F238E27FC236}">
                <a16:creationId xmlns:a16="http://schemas.microsoft.com/office/drawing/2014/main" id="{39F3E918-BDB9-E7D1-0841-1BA4E050563A}"/>
              </a:ext>
            </a:extLst>
          </p:cNvPr>
          <p:cNvSpPr txBox="1"/>
          <p:nvPr/>
        </p:nvSpPr>
        <p:spPr>
          <a:xfrm>
            <a:off x="4702695" y="3689852"/>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a:t>
            </a:r>
          </a:p>
        </p:txBody>
      </p:sp>
      <p:sp>
        <p:nvSpPr>
          <p:cNvPr id="63" name="Oval 62">
            <a:extLst>
              <a:ext uri="{FF2B5EF4-FFF2-40B4-BE49-F238E27FC236}">
                <a16:creationId xmlns:a16="http://schemas.microsoft.com/office/drawing/2014/main" id="{8F75C893-8B0F-7C50-A9A9-5D26E5137434}"/>
              </a:ext>
            </a:extLst>
          </p:cNvPr>
          <p:cNvSpPr/>
          <p:nvPr/>
        </p:nvSpPr>
        <p:spPr>
          <a:xfrm>
            <a:off x="5123340" y="3753348"/>
            <a:ext cx="240387" cy="240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9520695A-0876-32D3-6D2F-015F3D41655D}"/>
              </a:ext>
            </a:extLst>
          </p:cNvPr>
          <p:cNvSpPr txBox="1"/>
          <p:nvPr/>
        </p:nvSpPr>
        <p:spPr>
          <a:xfrm>
            <a:off x="5061433" y="3699509"/>
            <a:ext cx="36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t>
            </a:r>
          </a:p>
        </p:txBody>
      </p:sp>
      <p:cxnSp>
        <p:nvCxnSpPr>
          <p:cNvPr id="68" name="Straight Arrow Connector 67">
            <a:extLst>
              <a:ext uri="{FF2B5EF4-FFF2-40B4-BE49-F238E27FC236}">
                <a16:creationId xmlns:a16="http://schemas.microsoft.com/office/drawing/2014/main" id="{86EA3A2E-D2B0-8CBD-4C00-10B61D9786C3}"/>
              </a:ext>
            </a:extLst>
          </p:cNvPr>
          <p:cNvCxnSpPr>
            <a:stCxn id="46" idx="2"/>
            <a:endCxn id="59" idx="0"/>
          </p:cNvCxnSpPr>
          <p:nvPr/>
        </p:nvCxnSpPr>
        <p:spPr>
          <a:xfrm flipH="1">
            <a:off x="4408729" y="3282436"/>
            <a:ext cx="242411" cy="470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66BD7EA-89B5-6BD0-B8A6-7E011E6A6AB9}"/>
              </a:ext>
            </a:extLst>
          </p:cNvPr>
          <p:cNvCxnSpPr>
            <a:stCxn id="46" idx="4"/>
            <a:endCxn id="60" idx="0"/>
          </p:cNvCxnSpPr>
          <p:nvPr/>
        </p:nvCxnSpPr>
        <p:spPr>
          <a:xfrm>
            <a:off x="4771334" y="3402629"/>
            <a:ext cx="94595" cy="350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208E072-7F6D-082B-E042-207A0073A45F}"/>
              </a:ext>
            </a:extLst>
          </p:cNvPr>
          <p:cNvCxnSpPr>
            <a:stCxn id="47" idx="4"/>
            <a:endCxn id="63" idx="0"/>
          </p:cNvCxnSpPr>
          <p:nvPr/>
        </p:nvCxnSpPr>
        <p:spPr>
          <a:xfrm>
            <a:off x="5228534" y="3402628"/>
            <a:ext cx="15000" cy="3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99CCA60F-058D-F0EC-6559-C662321AE498}"/>
              </a:ext>
            </a:extLst>
          </p:cNvPr>
          <p:cNvSpPr/>
          <p:nvPr/>
        </p:nvSpPr>
        <p:spPr>
          <a:xfrm>
            <a:off x="3333520" y="2394366"/>
            <a:ext cx="841125" cy="12505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FB70297-B4FA-C525-5E3B-DD338DBB319F}"/>
              </a:ext>
            </a:extLst>
          </p:cNvPr>
          <p:cNvSpPr txBox="1"/>
          <p:nvPr/>
        </p:nvSpPr>
        <p:spPr>
          <a:xfrm>
            <a:off x="342900" y="5846856"/>
            <a:ext cx="2555508" cy="430887"/>
          </a:xfrm>
          <a:prstGeom prst="rect">
            <a:avLst/>
          </a:prstGeom>
          <a:noFill/>
        </p:spPr>
        <p:txBody>
          <a:bodyPr wrap="none" rtlCol="0">
            <a:spAutoFit/>
          </a:bodyPr>
          <a:lstStyle/>
          <a:p>
            <a:pPr marL="285750" indent="-285750">
              <a:buFont typeface="Wingdings" pitchFamily="2" charset="2"/>
              <a:buChar char="q"/>
            </a:pPr>
            <a:r>
              <a:rPr lang="en-US" sz="2200" dirty="0">
                <a:latin typeface="Times New Roman" pitchFamily="18" charset="0"/>
                <a:cs typeface="Times New Roman" pitchFamily="18" charset="0"/>
              </a:rPr>
              <a:t>Descendants of D:</a:t>
            </a:r>
          </a:p>
        </p:txBody>
      </p:sp>
      <p:sp>
        <p:nvSpPr>
          <p:cNvPr id="75" name="Oval 74">
            <a:extLst>
              <a:ext uri="{FF2B5EF4-FFF2-40B4-BE49-F238E27FC236}">
                <a16:creationId xmlns:a16="http://schemas.microsoft.com/office/drawing/2014/main" id="{05F8D85D-1FC0-E773-0B60-CEB46891F6DB}"/>
              </a:ext>
            </a:extLst>
          </p:cNvPr>
          <p:cNvSpPr/>
          <p:nvPr/>
        </p:nvSpPr>
        <p:spPr>
          <a:xfrm>
            <a:off x="4158305" y="2928460"/>
            <a:ext cx="1440048" cy="13522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E2E53B22-E6AC-F46E-E849-1554391D67E9}"/>
              </a:ext>
            </a:extLst>
          </p:cNvPr>
          <p:cNvSpPr txBox="1"/>
          <p:nvPr/>
        </p:nvSpPr>
        <p:spPr>
          <a:xfrm>
            <a:off x="2931829" y="5846855"/>
            <a:ext cx="1766830" cy="430887"/>
          </a:xfrm>
          <a:prstGeom prst="rect">
            <a:avLst/>
          </a:prstGeom>
          <a:noFill/>
        </p:spPr>
        <p:txBody>
          <a:bodyPr wrap="none" rtlCol="0">
            <a:spAutoFit/>
          </a:bodyPr>
          <a:lstStyle/>
          <a:p>
            <a:r>
              <a:rPr lang="en-US" sz="2200" dirty="0">
                <a:latin typeface="Times New Roman" pitchFamily="18" charset="0"/>
                <a:cs typeface="Times New Roman" pitchFamily="18" charset="0"/>
              </a:rPr>
              <a:t>G, H, M, N, P</a:t>
            </a:r>
          </a:p>
        </p:txBody>
      </p:sp>
    </p:spTree>
    <p:extLst>
      <p:ext uri="{BB962C8B-B14F-4D97-AF65-F5344CB8AC3E}">
        <p14:creationId xmlns:p14="http://schemas.microsoft.com/office/powerpoint/2010/main" val="42657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up)">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ppt_x"/>
                                          </p:val>
                                        </p:tav>
                                        <p:tav tm="100000">
                                          <p:val>
                                            <p:strVal val="#ppt_x"/>
                                          </p:val>
                                        </p:tav>
                                      </p:tavLst>
                                    </p:anim>
                                    <p:anim calcmode="lin" valueType="num">
                                      <p:cBhvr additive="base">
                                        <p:cTn id="31"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up)">
                                      <p:cBhvr>
                                        <p:cTn id="36" dur="5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additive="base">
                                        <p:cTn id="41" dur="500" fill="hold"/>
                                        <p:tgtEl>
                                          <p:spTgt spid="76"/>
                                        </p:tgtEl>
                                        <p:attrNameLst>
                                          <p:attrName>ppt_x</p:attrName>
                                        </p:attrNameLst>
                                      </p:cBhvr>
                                      <p:tavLst>
                                        <p:tav tm="0">
                                          <p:val>
                                            <p:strVal val="#ppt_x"/>
                                          </p:val>
                                        </p:tav>
                                        <p:tav tm="100000">
                                          <p:val>
                                            <p:strVal val="#ppt_x"/>
                                          </p:val>
                                        </p:tav>
                                      </p:tavLst>
                                    </p:anim>
                                    <p:anim calcmode="lin" valueType="num">
                                      <p:cBhvr additive="base">
                                        <p:cTn id="4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39" grpId="0"/>
      <p:bldP spid="73" grpId="0" animBg="1"/>
      <p:bldP spid="74" grpId="0"/>
      <p:bldP spid="75" grpId="0" animBg="1"/>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800" dirty="0"/>
              <a:t>PROPERTY OF TREE</a:t>
            </a:r>
          </a:p>
        </p:txBody>
      </p:sp>
      <p:sp>
        <p:nvSpPr>
          <p:cNvPr id="5" name="TextBox 4">
            <a:extLst>
              <a:ext uri="{FF2B5EF4-FFF2-40B4-BE49-F238E27FC236}">
                <a16:creationId xmlns:a16="http://schemas.microsoft.com/office/drawing/2014/main" id="{1DEE046A-364A-4856-ECFD-C4F61C1138B7}"/>
              </a:ext>
            </a:extLst>
          </p:cNvPr>
          <p:cNvSpPr txBox="1"/>
          <p:nvPr/>
        </p:nvSpPr>
        <p:spPr>
          <a:xfrm>
            <a:off x="457200" y="1583299"/>
            <a:ext cx="8458200" cy="430887"/>
          </a:xfrm>
          <a:prstGeom prst="rect">
            <a:avLst/>
          </a:prstGeom>
          <a:noFill/>
        </p:spPr>
        <p:txBody>
          <a:bodyPr wrap="square" rtlCol="0">
            <a:spAutoFit/>
          </a:bodyPr>
          <a:lstStyle/>
          <a:p>
            <a:pPr marL="285750" indent="-285750" algn="just">
              <a:buFont typeface="Wingdings" pitchFamily="2" charset="2"/>
              <a:buChar char="q"/>
            </a:pPr>
            <a:r>
              <a:rPr lang="en-US" sz="2200" dirty="0">
                <a:latin typeface="Times New Roman" panose="02020603050405020304" pitchFamily="18" charset="0"/>
                <a:cs typeface="Times New Roman" panose="02020603050405020304" pitchFamily="18" charset="0"/>
              </a:rPr>
              <a:t>A tree with n nodes will have exactly n-1 number of edges</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675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SMRU">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BSMRU</Template>
  <TotalTime>6890</TotalTime>
  <Words>2006</Words>
  <Application>Microsoft Office PowerPoint</Application>
  <PresentationFormat>On-screen Show (4:3)</PresentationFormat>
  <Paragraphs>753</Paragraphs>
  <Slides>45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Calisto MT</vt:lpstr>
      <vt:lpstr>Cambria Math</vt:lpstr>
      <vt:lpstr>Century Gothic</vt:lpstr>
      <vt:lpstr>Courier New</vt:lpstr>
      <vt:lpstr>Palatino Linotype</vt:lpstr>
      <vt:lpstr>Segoe UI Symbol</vt:lpstr>
      <vt:lpstr>Tahoma</vt:lpstr>
      <vt:lpstr>Times New Roman</vt:lpstr>
      <vt:lpstr>Wingdings</vt:lpstr>
      <vt:lpstr>BSMRU</vt:lpstr>
      <vt:lpstr>hporvrs</vt:lpstr>
      <vt:lpstr>TEXT  BOOKS</vt:lpstr>
      <vt:lpstr>TREES</vt:lpstr>
      <vt:lpstr>INTRODUCTION </vt:lpstr>
      <vt:lpstr>INTRODUCTION </vt:lpstr>
      <vt:lpstr>ROOTED TREE </vt:lpstr>
      <vt:lpstr>ROOTED TREE </vt:lpstr>
      <vt:lpstr>ROOTED TREE </vt:lpstr>
      <vt:lpstr>PROPERTY OF TREE</vt:lpstr>
      <vt:lpstr>M-ARY TREE</vt:lpstr>
      <vt:lpstr>BINARY TREE</vt:lpstr>
      <vt:lpstr>FULL BINARY TREE</vt:lpstr>
      <vt:lpstr>LEVEL AND HEIGHT</vt:lpstr>
      <vt:lpstr>LEVEL AND HEIGHT</vt:lpstr>
      <vt:lpstr>LEVEL AND HEIGHT</vt:lpstr>
      <vt:lpstr>ORDERED TREE</vt:lpstr>
      <vt:lpstr>ORDERED TREE</vt:lpstr>
      <vt:lpstr>TREE TRAVERSAL</vt:lpstr>
      <vt:lpstr>PREORDER TRAVERSAL</vt:lpstr>
      <vt:lpstr>PREORDER TRAVERSAL</vt:lpstr>
      <vt:lpstr>INORDER TRAVERSAL</vt:lpstr>
      <vt:lpstr>INORDER TRAVERSAL</vt:lpstr>
      <vt:lpstr>POSTORDER TRAVERSAL</vt:lpstr>
      <vt:lpstr>POSTORDER TRAVERSAL</vt:lpstr>
      <vt:lpstr>EXERCISE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SPANNING SUBGRAPH</vt:lpstr>
      <vt:lpstr>SPANNING TREE</vt:lpstr>
      <vt:lpstr>MULTIPLE SPANNING TREE</vt:lpstr>
      <vt:lpstr>WEIGHTED SPANNING TREE</vt:lpstr>
      <vt:lpstr>MINIMUM SPANNING TREE</vt:lpstr>
      <vt:lpstr>KRUSKAL’s ALGORITHM</vt:lpstr>
      <vt:lpstr>KRUSKAL’s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CSE Dept</dc:creator>
  <cp:lastModifiedBy>User</cp:lastModifiedBy>
  <cp:revision>1727</cp:revision>
  <dcterms:created xsi:type="dcterms:W3CDTF">2023-02-25T03:10:45Z</dcterms:created>
  <dcterms:modified xsi:type="dcterms:W3CDTF">2023-06-05T03:41:16Z</dcterms:modified>
</cp:coreProperties>
</file>