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28"/>
  </p:notesMasterIdLst>
  <p:sldIdLst>
    <p:sldId id="256" r:id="rId2"/>
    <p:sldId id="262" r:id="rId3"/>
    <p:sldId id="261" r:id="rId4"/>
    <p:sldId id="263" r:id="rId5"/>
    <p:sldId id="264" r:id="rId6"/>
    <p:sldId id="265" r:id="rId7"/>
    <p:sldId id="257" r:id="rId8"/>
    <p:sldId id="258" r:id="rId9"/>
    <p:sldId id="259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60" r:id="rId27"/>
  </p:sldIdLst>
  <p:sldSz cx="12192000" cy="6858000"/>
  <p:notesSz cx="6858000" cy="9144000"/>
  <p:embeddedFontLst>
    <p:embeddedFont>
      <p:font typeface="Calisto MT" panose="02040603050505030304" pitchFamily="18" charset="0"/>
      <p:regular r:id="rId29"/>
      <p:bold r:id="rId30"/>
      <p:italic r:id="rId31"/>
      <p:boldItalic r:id="rId32"/>
    </p:embeddedFont>
    <p:embeddedFont>
      <p:font typeface="Cambria Math" panose="02040503050406030204" pitchFamily="18" charset="0"/>
      <p:regular r:id="rId33"/>
    </p:embeddedFont>
    <p:embeddedFont>
      <p:font typeface="Lustria" panose="020B0604020202020204" charset="0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SWAPNIL  BISWAS, CSE, MIST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5BABEE-E388-4173-B67C-88C54255EA1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437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SWAPNIL  BISWAS, CSE, MIST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5BABEE-E388-4173-B67C-88C54255EA1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316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SWAPNIL  BISWAS, CSE, MIST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5BABEE-E388-4173-B67C-88C54255EA1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150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SWAPNIL  BISWAS, CSE, MIST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5BABEE-E388-4173-B67C-88C54255EA1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186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SWAPNIL  BISWAS, CSE, MIST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5BABEE-E388-4173-B67C-88C54255EA1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854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2" name="Google Shape;62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5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SWAPNIL  BISWAS, CSE, MIST</a:t>
            </a:r>
            <a:endParaRPr/>
          </a:p>
        </p:txBody>
      </p:sp>
      <p:sp>
        <p:nvSpPr>
          <p:cNvPr id="624" name="Google Shape;624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5B0E107A-E1BE-4FF4-267B-3C5CE8171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>
            <a:extLst>
              <a:ext uri="{FF2B5EF4-FFF2-40B4-BE49-F238E27FC236}">
                <a16:creationId xmlns:a16="http://schemas.microsoft.com/office/drawing/2014/main" id="{94087848-E317-FD4D-4EDF-C67D190F34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>
            <a:extLst>
              <a:ext uri="{FF2B5EF4-FFF2-40B4-BE49-F238E27FC236}">
                <a16:creationId xmlns:a16="http://schemas.microsoft.com/office/drawing/2014/main" id="{C591979D-985E-0D84-B2E7-3A6F085C84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3685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5B0E107A-E1BE-4FF4-267B-3C5CE8171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>
            <a:extLst>
              <a:ext uri="{FF2B5EF4-FFF2-40B4-BE49-F238E27FC236}">
                <a16:creationId xmlns:a16="http://schemas.microsoft.com/office/drawing/2014/main" id="{94087848-E317-FD4D-4EDF-C67D190F34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>
            <a:extLst>
              <a:ext uri="{FF2B5EF4-FFF2-40B4-BE49-F238E27FC236}">
                <a16:creationId xmlns:a16="http://schemas.microsoft.com/office/drawing/2014/main" id="{C591979D-985E-0D84-B2E7-3A6F085C84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246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5B0E107A-E1BE-4FF4-267B-3C5CE8171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>
            <a:extLst>
              <a:ext uri="{FF2B5EF4-FFF2-40B4-BE49-F238E27FC236}">
                <a16:creationId xmlns:a16="http://schemas.microsoft.com/office/drawing/2014/main" id="{94087848-E317-FD4D-4EDF-C67D190F34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>
            <a:extLst>
              <a:ext uri="{FF2B5EF4-FFF2-40B4-BE49-F238E27FC236}">
                <a16:creationId xmlns:a16="http://schemas.microsoft.com/office/drawing/2014/main" id="{C591979D-985E-0D84-B2E7-3A6F085C84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9647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5B0E107A-E1BE-4FF4-267B-3C5CE8171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>
            <a:extLst>
              <a:ext uri="{FF2B5EF4-FFF2-40B4-BE49-F238E27FC236}">
                <a16:creationId xmlns:a16="http://schemas.microsoft.com/office/drawing/2014/main" id="{94087848-E317-FD4D-4EDF-C67D190F34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>
            <a:extLst>
              <a:ext uri="{FF2B5EF4-FFF2-40B4-BE49-F238E27FC236}">
                <a16:creationId xmlns:a16="http://schemas.microsoft.com/office/drawing/2014/main" id="{C591979D-985E-0D84-B2E7-3A6F085C84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3619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BABEE-E388-4173-B67C-88C54255EA18}" type="slidenum">
              <a:rPr lang="en-US" smtClean="0"/>
              <a:t>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SWAPNIL  BISWAS, CSE, MIST</a:t>
            </a:r>
          </a:p>
        </p:txBody>
      </p:sp>
    </p:spTree>
    <p:extLst>
      <p:ext uri="{BB962C8B-B14F-4D97-AF65-F5344CB8AC3E}">
        <p14:creationId xmlns:p14="http://schemas.microsoft.com/office/powerpoint/2010/main" val="142865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SWAPNIL  BISWAS, CSE, MIST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5BABEE-E388-4173-B67C-88C54255EA1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59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SWAPNIL  BISWAS, CSE, MIST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5BABEE-E388-4173-B67C-88C54255EA1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56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SWAPNIL  BISWAS, CSE, MIST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5BABEE-E388-4173-B67C-88C54255EA1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91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solidFill>
                  <a:srgbClr val="FF0000"/>
                </a:solidFill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11699E4-54BD-425A-B974-B9C5510FE47E}" type="datetime4">
              <a:rPr lang="en-US" smtClean="0"/>
              <a:t>May 13, 2024</a:t>
            </a:fld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Prepared By: Swapnil Biswas, CSE, BSMRU, Kishoreganj</a:t>
            </a: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49F532-7243-47FC-D09C-D4713F1C03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06312" y="1322759"/>
            <a:ext cx="1566675" cy="147828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D208724D-FA30-4E87-BA40-0E0AA8FBA6E8}" type="datetime4">
              <a:rPr lang="en-US" smtClean="0"/>
              <a:t>May 13, 2024</a:t>
            </a:fld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Prepared By: Swapnil Biswas, CSE, BSMRU, Kishoreganj</a:t>
            </a:r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72CCCC14-0D03-4778-B338-180056700A97}" type="datetime4">
              <a:rPr lang="en-US" smtClean="0"/>
              <a:t>May 13, 2024</a:t>
            </a:fld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Prepared By: Swapnil Biswas, CSE, BSMRU, Kishoreganj</a:t>
            </a:r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ustria"/>
                <a:ea typeface="Lustria"/>
                <a:cs typeface="Lustria"/>
                <a:sym typeface="Lustri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20AE8B65-DEFB-4A0B-BD6B-2393FCEDE848}" type="datetime4">
              <a:rPr lang="en-US" smtClean="0"/>
              <a:t>May 13, 2024</a:t>
            </a:fld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ustria"/>
                <a:ea typeface="Lustria"/>
                <a:cs typeface="Lustria"/>
                <a:sym typeface="Lustri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Prepared By: Swapnil Biswas, CSE, BSMRU, Kishoreganj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>
                <a:solidFill>
                  <a:srgbClr val="FF0000"/>
                </a:solidFill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Lustria"/>
                <a:ea typeface="Lustria"/>
                <a:cs typeface="Lustria"/>
                <a:sym typeface="Lustria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Lustria"/>
                <a:ea typeface="Lustria"/>
                <a:cs typeface="Lustria"/>
                <a:sym typeface="Lustria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Lustria"/>
                <a:ea typeface="Lustria"/>
                <a:cs typeface="Lustria"/>
                <a:sym typeface="Lustria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ustria"/>
                <a:ea typeface="Lustria"/>
                <a:cs typeface="Lustria"/>
                <a:sym typeface="Lustria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ustria"/>
                <a:ea typeface="Lustria"/>
                <a:cs typeface="Lustria"/>
                <a:sym typeface="Lustria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5CA62E38-59FD-451F-9AA6-B569CE35F9BD}" type="datetime4">
              <a:rPr lang="en-US" smtClean="0"/>
              <a:t>May 13, 2024</a:t>
            </a:fld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Prepared By: Swapnil Biswas, CSE, BSMRU, Kishoreganj</a:t>
            </a:r>
            <a:endParaRPr dirty="0"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12ABEE-1D5C-F7DD-FA00-0B67D876F4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91474" y="230188"/>
            <a:ext cx="1124651" cy="10611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ustria"/>
                <a:ea typeface="Lustria"/>
                <a:cs typeface="Lustria"/>
                <a:sym typeface="Lustri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D59170E-FA97-4EBC-91AA-D9408DCB5C9E}" type="datetime4">
              <a:rPr lang="en-US" smtClean="0"/>
              <a:t>May 13, 2024</a:t>
            </a:fld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ustria"/>
                <a:ea typeface="Lustria"/>
                <a:cs typeface="Lustria"/>
                <a:sym typeface="Lustri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Prepared By: Swapnil Biswas, CSE, BSMRU, Kishoreganj</a:t>
            </a:r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9D2200BD-6997-40CF-A696-287A7193B0AB}" type="datetime4">
              <a:rPr lang="en-US" smtClean="0"/>
              <a:t>May 13, 2024</a:t>
            </a:fld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Prepared By: Swapnil Biswas, CSE, BSMRU, Kishoreganj</a:t>
            </a: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2853AEC-41FE-414C-A5B2-71CEE9911443}" type="datetime4">
              <a:rPr lang="en-US" smtClean="0"/>
              <a:t>May 13, 2024</a:t>
            </a:fld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Prepared By: Swapnil Biswas, CSE, BSMRU, Kishoreganj</a:t>
            </a:r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7C08D174-C8E7-4CCD-B906-256E6E04796C}" type="datetime4">
              <a:rPr lang="en-US" smtClean="0"/>
              <a:t>May 13, 2024</a:t>
            </a:fld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Prepared By: Swapnil Biswas, CSE, BSMRU, Kishoreganj</a:t>
            </a:r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303406CD-523C-46D0-AA28-1AC4B322DF22}" type="datetime4">
              <a:rPr lang="en-US" smtClean="0"/>
              <a:t>May 13, 2024</a:t>
            </a:fld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Prepared By: Swapnil Biswas, CSE, BSMRU, Kishoreganj</a:t>
            </a:r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53059D5D-AD07-4234-A724-79DA315CF95A}" type="datetime4">
              <a:rPr lang="en-US" smtClean="0"/>
              <a:t>May 13, 2024</a:t>
            </a:fld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Prepared By: Swapnil Biswas, CSE, BSMRU, Kishoreganj</a:t>
            </a:r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8B90C8D-45AD-4FBE-8F20-DED2B71275E2}" type="datetime4">
              <a:rPr lang="en-US" smtClean="0"/>
              <a:t>May 13, 2024</a:t>
            </a:fld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Prepared By: Swapnil Biswas, CSE, BSMRU, Kishoreganj</a:t>
            </a:r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392D2540-3D2D-4A45-BC50-3E047882611D}" type="datetime4">
              <a:rPr lang="en-US" smtClean="0"/>
              <a:t>May 13, 2024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Prepared By: Swapnil Biswas, CSE, BSMRU, Kishoreganj</a:t>
            </a:r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831850" y="150150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None/>
            </a:pPr>
            <a:r>
              <a:rPr lang="en-US" sz="4600" dirty="0"/>
              <a:t>Depth First Search</a:t>
            </a:r>
            <a:endParaRPr sz="4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 SORT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199" y="1798860"/>
            <a:ext cx="80307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>
                <a:latin typeface="Calisto MT" panose="02040603050505030304" pitchFamily="18" charset="0"/>
              </a:rPr>
              <a:t>Linear ordering of a DAG is called Topological Sort (Top Sort)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62615" y="2337919"/>
            <a:ext cx="70130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Calisto MT" panose="02040603050505030304" pitchFamily="18" charset="0"/>
              </a:rPr>
              <a:t>A linear ordering of all vertices of a graph G such that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96085" y="2768806"/>
            <a:ext cx="37918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alisto MT" panose="02040603050505030304" pitchFamily="18" charset="0"/>
              </a:rPr>
              <a:t>vertex u comes before vertex v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96085" y="3199693"/>
            <a:ext cx="29584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alisto MT" panose="02040603050505030304" pitchFamily="18" charset="0"/>
              </a:rPr>
              <a:t>If (u, v) is an edge in 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199" y="3963718"/>
            <a:ext cx="54154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>
                <a:latin typeface="Calisto MT" panose="02040603050505030304" pitchFamily="18" charset="0"/>
              </a:rPr>
              <a:t>DAG indicates precedence among events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62615" y="4445531"/>
            <a:ext cx="34948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Calisto MT" panose="02040603050505030304" pitchFamily="18" charset="0"/>
              </a:rPr>
              <a:t>Events are graph vertices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96085" y="4876418"/>
            <a:ext cx="75754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alisto MT" panose="02040603050505030304" pitchFamily="18" charset="0"/>
              </a:rPr>
              <a:t>Edges (u, v) or (u to v) means that, u has a precedence over v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8199" y="5589517"/>
            <a:ext cx="40744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>
                <a:latin typeface="Calisto MT" panose="02040603050505030304" pitchFamily="18" charset="0"/>
              </a:rPr>
              <a:t>Topological sort is not unique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F2F1-C158-4BD5-A297-9C1D5AE97D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68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0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 SORT ALGORITHM-1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8199" y="1798860"/>
            <a:ext cx="12802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>
                <a:latin typeface="Calisto MT" panose="02040603050505030304" pitchFamily="18" charset="0"/>
              </a:rPr>
              <a:t>Step-1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62615" y="2337919"/>
            <a:ext cx="44840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Calisto MT" panose="02040603050505030304" pitchFamily="18" charset="0"/>
              </a:rPr>
              <a:t>Apply </a:t>
            </a:r>
            <a:r>
              <a:rPr lang="en-US" sz="2200" dirty="0" err="1">
                <a:latin typeface="Calisto MT" panose="02040603050505030304" pitchFamily="18" charset="0"/>
              </a:rPr>
              <a:t>dfs</a:t>
            </a:r>
            <a:r>
              <a:rPr lang="en-US" sz="2200" dirty="0">
                <a:latin typeface="Calisto MT" panose="02040603050505030304" pitchFamily="18" charset="0"/>
              </a:rPr>
              <a:t> from a unvisited vertex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38199" y="3010516"/>
            <a:ext cx="12802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>
                <a:latin typeface="Calisto MT" panose="02040603050505030304" pitchFamily="18" charset="0"/>
              </a:rPr>
              <a:t>Step-2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62615" y="3549575"/>
            <a:ext cx="65028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Calisto MT" panose="02040603050505030304" pitchFamily="18" charset="0"/>
              </a:rPr>
              <a:t>Add the vertex in a stack that is completely visited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8199" y="4330344"/>
            <a:ext cx="12802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>
                <a:latin typeface="Calisto MT" panose="02040603050505030304" pitchFamily="18" charset="0"/>
              </a:rPr>
              <a:t>Step-3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62615" y="4869403"/>
            <a:ext cx="25626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Calisto MT" panose="02040603050505030304" pitchFamily="18" charset="0"/>
              </a:rPr>
              <a:t>Return to Step-1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F2F1-C158-4BD5-A297-9C1D5AE97D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81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 SORT ALGORITHM-1</a:t>
            </a:r>
          </a:p>
        </p:txBody>
      </p:sp>
      <p:sp>
        <p:nvSpPr>
          <p:cNvPr id="28" name="Oval 27"/>
          <p:cNvSpPr/>
          <p:nvPr/>
        </p:nvSpPr>
        <p:spPr>
          <a:xfrm>
            <a:off x="1505419" y="2496923"/>
            <a:ext cx="597528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2816662" y="2496923"/>
            <a:ext cx="597528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2816662" y="3425955"/>
            <a:ext cx="597528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1505419" y="3425955"/>
            <a:ext cx="597528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4037371" y="2496923"/>
            <a:ext cx="597528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38" name="Straight Arrow Connector 37"/>
          <p:cNvCxnSpPr>
            <a:stCxn id="28" idx="6"/>
            <a:endCxn id="30" idx="2"/>
          </p:cNvCxnSpPr>
          <p:nvPr/>
        </p:nvCxnSpPr>
        <p:spPr>
          <a:xfrm>
            <a:off x="2102947" y="2795687"/>
            <a:ext cx="71371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0" idx="6"/>
            <a:endCxn id="36" idx="2"/>
          </p:cNvCxnSpPr>
          <p:nvPr/>
        </p:nvCxnSpPr>
        <p:spPr>
          <a:xfrm>
            <a:off x="3414190" y="2795687"/>
            <a:ext cx="6231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8" idx="4"/>
            <a:endCxn id="34" idx="0"/>
          </p:cNvCxnSpPr>
          <p:nvPr/>
        </p:nvCxnSpPr>
        <p:spPr>
          <a:xfrm>
            <a:off x="1804183" y="3094451"/>
            <a:ext cx="0" cy="331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6"/>
            <a:endCxn id="32" idx="2"/>
          </p:cNvCxnSpPr>
          <p:nvPr/>
        </p:nvCxnSpPr>
        <p:spPr>
          <a:xfrm>
            <a:off x="2102947" y="3724719"/>
            <a:ext cx="71371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4"/>
            <a:endCxn id="32" idx="0"/>
          </p:cNvCxnSpPr>
          <p:nvPr/>
        </p:nvCxnSpPr>
        <p:spPr>
          <a:xfrm>
            <a:off x="3115426" y="3094451"/>
            <a:ext cx="0" cy="331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037371" y="3425955"/>
            <a:ext cx="597528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5258080" y="3425955"/>
            <a:ext cx="597528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47" name="Straight Arrow Connector 46"/>
          <p:cNvCxnSpPr>
            <a:stCxn id="43" idx="6"/>
            <a:endCxn id="45" idx="2"/>
          </p:cNvCxnSpPr>
          <p:nvPr/>
        </p:nvCxnSpPr>
        <p:spPr>
          <a:xfrm>
            <a:off x="4634899" y="3724719"/>
            <a:ext cx="6231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938784" y="4853805"/>
            <a:ext cx="18112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>
                <a:latin typeface="Calisto MT" panose="02040603050505030304" pitchFamily="18" charset="0"/>
              </a:rPr>
              <a:t>Sorted list: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18132" y="4853805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169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402861" y="4853805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279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981606" y="4853804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105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515084" y="4853803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203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053348" y="4853803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215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631132" y="4853803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205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216705" y="4853802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220</a:t>
            </a:r>
          </a:p>
        </p:txBody>
      </p:sp>
      <p:cxnSp>
        <p:nvCxnSpPr>
          <p:cNvPr id="5" name="Straight Arrow Connector 4"/>
          <p:cNvCxnSpPr>
            <a:stCxn id="60" idx="4"/>
            <a:endCxn id="34" idx="0"/>
          </p:cNvCxnSpPr>
          <p:nvPr/>
        </p:nvCxnSpPr>
        <p:spPr>
          <a:xfrm>
            <a:off x="1804183" y="3094451"/>
            <a:ext cx="0" cy="3315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1505419" y="2496923"/>
            <a:ext cx="597528" cy="597528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>
            <a:stCxn id="61" idx="6"/>
            <a:endCxn id="32" idx="2"/>
          </p:cNvCxnSpPr>
          <p:nvPr/>
        </p:nvCxnSpPr>
        <p:spPr>
          <a:xfrm>
            <a:off x="2102947" y="3724719"/>
            <a:ext cx="71371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1505419" y="3425955"/>
            <a:ext cx="597528" cy="597528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2816662" y="3426078"/>
            <a:ext cx="597528" cy="597528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6" name="Curved Connector 15"/>
          <p:cNvCxnSpPr>
            <a:stCxn id="63" idx="4"/>
            <a:endCxn id="34" idx="4"/>
          </p:cNvCxnSpPr>
          <p:nvPr/>
        </p:nvCxnSpPr>
        <p:spPr>
          <a:xfrm rot="5400000">
            <a:off x="2459805" y="3367862"/>
            <a:ext cx="12700" cy="1311243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2816662" y="3425955"/>
            <a:ext cx="597528" cy="59752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1500022" y="3432306"/>
            <a:ext cx="597528" cy="59752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9" name="Curved Connector 18"/>
          <p:cNvCxnSpPr>
            <a:stCxn id="64" idx="2"/>
            <a:endCxn id="28" idx="2"/>
          </p:cNvCxnSpPr>
          <p:nvPr/>
        </p:nvCxnSpPr>
        <p:spPr>
          <a:xfrm rot="10800000" flipH="1">
            <a:off x="1500021" y="2795688"/>
            <a:ext cx="5397" cy="935383"/>
          </a:xfrm>
          <a:prstGeom prst="curvedConnector3">
            <a:avLst>
              <a:gd name="adj1" fmla="val -4235686"/>
            </a:avLst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2109297" y="2795750"/>
            <a:ext cx="71371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2816662" y="2496862"/>
            <a:ext cx="597528" cy="597528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/>
          <p:cNvCxnSpPr>
            <a:stCxn id="66" idx="6"/>
            <a:endCxn id="36" idx="2"/>
          </p:cNvCxnSpPr>
          <p:nvPr/>
        </p:nvCxnSpPr>
        <p:spPr>
          <a:xfrm>
            <a:off x="3414190" y="2795626"/>
            <a:ext cx="623181" cy="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4037371" y="2496862"/>
            <a:ext cx="597528" cy="597528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4037371" y="2496801"/>
            <a:ext cx="597528" cy="59752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71" name="Curved Connector 70"/>
          <p:cNvCxnSpPr>
            <a:stCxn id="69" idx="0"/>
            <a:endCxn id="30" idx="0"/>
          </p:cNvCxnSpPr>
          <p:nvPr/>
        </p:nvCxnSpPr>
        <p:spPr>
          <a:xfrm rot="16200000" flipH="1" flipV="1">
            <a:off x="3725720" y="1886507"/>
            <a:ext cx="122" cy="1220709"/>
          </a:xfrm>
          <a:prstGeom prst="curvedConnector3">
            <a:avLst>
              <a:gd name="adj1" fmla="val -187377049"/>
            </a:avLst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2816662" y="2492359"/>
            <a:ext cx="597528" cy="59752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78" name="Curved Connector 77"/>
          <p:cNvCxnSpPr>
            <a:stCxn id="30" idx="0"/>
            <a:endCxn id="28" idx="0"/>
          </p:cNvCxnSpPr>
          <p:nvPr/>
        </p:nvCxnSpPr>
        <p:spPr>
          <a:xfrm rot="16200000" flipV="1">
            <a:off x="2459805" y="1841301"/>
            <a:ext cx="12700" cy="1311243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1500022" y="2492359"/>
            <a:ext cx="597528" cy="59752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4037371" y="3432306"/>
            <a:ext cx="597528" cy="597528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82" name="Straight Arrow Connector 81"/>
          <p:cNvCxnSpPr>
            <a:stCxn id="80" idx="6"/>
            <a:endCxn id="45" idx="2"/>
          </p:cNvCxnSpPr>
          <p:nvPr/>
        </p:nvCxnSpPr>
        <p:spPr>
          <a:xfrm flipV="1">
            <a:off x="4634899" y="3724719"/>
            <a:ext cx="623181" cy="635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5258080" y="3432306"/>
            <a:ext cx="597528" cy="597528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85" name="Curved Connector 84"/>
          <p:cNvCxnSpPr>
            <a:stCxn id="45" idx="0"/>
            <a:endCxn id="43" idx="0"/>
          </p:cNvCxnSpPr>
          <p:nvPr/>
        </p:nvCxnSpPr>
        <p:spPr>
          <a:xfrm rot="16200000" flipV="1">
            <a:off x="4946490" y="2815600"/>
            <a:ext cx="12700" cy="1220709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5258080" y="3432305"/>
            <a:ext cx="597528" cy="59752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7" name="Oval 86"/>
          <p:cNvSpPr/>
          <p:nvPr/>
        </p:nvSpPr>
        <p:spPr>
          <a:xfrm>
            <a:off x="4037371" y="3432305"/>
            <a:ext cx="597528" cy="59752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96157" y="2608334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sto MT" panose="02040603050505030304" pitchFamily="18" charset="0"/>
              </a:rPr>
              <a:t>105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825923" y="2608334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sto MT" panose="02040603050505030304" pitchFamily="18" charset="0"/>
              </a:rPr>
              <a:t>203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825923" y="3537366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sto MT" panose="02040603050505030304" pitchFamily="18" charset="0"/>
              </a:rPr>
              <a:t>220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514680" y="3537366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sto MT" panose="02040603050505030304" pitchFamily="18" charset="0"/>
              </a:rPr>
              <a:t>205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046632" y="2608334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sto MT" panose="02040603050505030304" pitchFamily="18" charset="0"/>
              </a:rPr>
              <a:t>215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046632" y="3537366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sto MT" panose="02040603050505030304" pitchFamily="18" charset="0"/>
              </a:rPr>
              <a:t>169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267341" y="3537366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sto MT" panose="02040603050505030304" pitchFamily="18" charset="0"/>
              </a:rPr>
              <a:t>279</a:t>
            </a:r>
          </a:p>
        </p:txBody>
      </p:sp>
      <p:sp>
        <p:nvSpPr>
          <p:cNvPr id="88" name="Slide Number Placeholder 8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F2F1-C158-4BD5-A297-9C1D5AE97D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14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  <p:bldP spid="55" grpId="0"/>
      <p:bldP spid="56" grpId="0"/>
      <p:bldP spid="57" grpId="0"/>
      <p:bldP spid="58" grpId="0"/>
      <p:bldP spid="60" grpId="0" animBg="1"/>
      <p:bldP spid="61" grpId="0" animBg="1"/>
      <p:bldP spid="62" grpId="0" animBg="1"/>
      <p:bldP spid="63" grpId="0" animBg="1"/>
      <p:bldP spid="64" grpId="0" animBg="1"/>
      <p:bldP spid="66" grpId="0" animBg="1"/>
      <p:bldP spid="68" grpId="0" animBg="1"/>
      <p:bldP spid="69" grpId="0" animBg="1"/>
      <p:bldP spid="76" grpId="0" animBg="1"/>
      <p:bldP spid="79" grpId="0" animBg="1"/>
      <p:bldP spid="80" grpId="0" animBg="1"/>
      <p:bldP spid="83" grpId="0" animBg="1"/>
      <p:bldP spid="86" grpId="0" animBg="1"/>
      <p:bldP spid="8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 SORT ALGORITHM-1</a:t>
            </a:r>
          </a:p>
        </p:txBody>
      </p:sp>
      <p:sp>
        <p:nvSpPr>
          <p:cNvPr id="28" name="Oval 27"/>
          <p:cNvSpPr/>
          <p:nvPr/>
        </p:nvSpPr>
        <p:spPr>
          <a:xfrm>
            <a:off x="1505419" y="2496923"/>
            <a:ext cx="597528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2816662" y="2496923"/>
            <a:ext cx="597528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2816662" y="3425955"/>
            <a:ext cx="597528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1505419" y="3425955"/>
            <a:ext cx="597528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4037371" y="2496923"/>
            <a:ext cx="597528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38" name="Straight Arrow Connector 37"/>
          <p:cNvCxnSpPr>
            <a:stCxn id="28" idx="6"/>
            <a:endCxn id="30" idx="2"/>
          </p:cNvCxnSpPr>
          <p:nvPr/>
        </p:nvCxnSpPr>
        <p:spPr>
          <a:xfrm>
            <a:off x="2102947" y="2795687"/>
            <a:ext cx="71371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0" idx="6"/>
            <a:endCxn id="36" idx="2"/>
          </p:cNvCxnSpPr>
          <p:nvPr/>
        </p:nvCxnSpPr>
        <p:spPr>
          <a:xfrm>
            <a:off x="3414190" y="2795687"/>
            <a:ext cx="6231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8" idx="4"/>
            <a:endCxn id="34" idx="0"/>
          </p:cNvCxnSpPr>
          <p:nvPr/>
        </p:nvCxnSpPr>
        <p:spPr>
          <a:xfrm>
            <a:off x="1804183" y="3094451"/>
            <a:ext cx="0" cy="331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6"/>
            <a:endCxn id="32" idx="2"/>
          </p:cNvCxnSpPr>
          <p:nvPr/>
        </p:nvCxnSpPr>
        <p:spPr>
          <a:xfrm>
            <a:off x="2102947" y="3724719"/>
            <a:ext cx="71371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4"/>
            <a:endCxn id="32" idx="0"/>
          </p:cNvCxnSpPr>
          <p:nvPr/>
        </p:nvCxnSpPr>
        <p:spPr>
          <a:xfrm>
            <a:off x="3115426" y="3094451"/>
            <a:ext cx="0" cy="331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037371" y="3425955"/>
            <a:ext cx="597528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5258080" y="3425955"/>
            <a:ext cx="597528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47" name="Straight Arrow Connector 46"/>
          <p:cNvCxnSpPr>
            <a:stCxn id="43" idx="6"/>
            <a:endCxn id="45" idx="2"/>
          </p:cNvCxnSpPr>
          <p:nvPr/>
        </p:nvCxnSpPr>
        <p:spPr>
          <a:xfrm>
            <a:off x="4634899" y="3724719"/>
            <a:ext cx="6231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938784" y="4853805"/>
            <a:ext cx="18112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>
                <a:latin typeface="Calisto MT" panose="02040603050505030304" pitchFamily="18" charset="0"/>
              </a:rPr>
              <a:t>Sorted list: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18132" y="4853805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169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402861" y="4853805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279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981606" y="4853804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105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515084" y="4853803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203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053348" y="4853803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215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631132" y="4853803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205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216705" y="4853802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220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496157" y="2608334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sto MT" panose="02040603050505030304" pitchFamily="18" charset="0"/>
              </a:rPr>
              <a:t>105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825923" y="2608334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sto MT" panose="02040603050505030304" pitchFamily="18" charset="0"/>
              </a:rPr>
              <a:t>203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825923" y="3537366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sto MT" panose="02040603050505030304" pitchFamily="18" charset="0"/>
              </a:rPr>
              <a:t>220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514680" y="3537366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sto MT" panose="02040603050505030304" pitchFamily="18" charset="0"/>
              </a:rPr>
              <a:t>205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046632" y="2608334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sto MT" panose="02040603050505030304" pitchFamily="18" charset="0"/>
              </a:rPr>
              <a:t>215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046632" y="3537366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sto MT" panose="02040603050505030304" pitchFamily="18" charset="0"/>
              </a:rPr>
              <a:t>169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267341" y="3537366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sto MT" panose="02040603050505030304" pitchFamily="18" charset="0"/>
              </a:rPr>
              <a:t>279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216705" y="2496923"/>
            <a:ext cx="57010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alisto MT" panose="02040603050505030304" pitchFamily="18" charset="0"/>
              </a:rPr>
              <a:t>A linear ordering of all vertices of G such that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216705" y="2922182"/>
            <a:ext cx="37918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alisto MT" panose="02040603050505030304" pitchFamily="18" charset="0"/>
              </a:rPr>
              <a:t>vertex u comes before vertex v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216705" y="3327242"/>
            <a:ext cx="29584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alisto MT" panose="02040603050505030304" pitchFamily="18" charset="0"/>
              </a:rPr>
              <a:t>If (u, v) is an edge in G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855608" y="2097491"/>
            <a:ext cx="10999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b="1" dirty="0" err="1">
                <a:latin typeface="Calisto MT" panose="02040603050505030304" pitchFamily="18" charset="0"/>
              </a:rPr>
              <a:t>Def</a:t>
            </a:r>
            <a:r>
              <a:rPr lang="en-US" sz="2200" b="1" baseline="30000" dirty="0" err="1">
                <a:latin typeface="Calisto MT" panose="02040603050505030304" pitchFamily="18" charset="0"/>
              </a:rPr>
              <a:t>n</a:t>
            </a:r>
            <a:endParaRPr lang="en-US" sz="2200" b="1" dirty="0">
              <a:latin typeface="Calisto MT" panose="02040603050505030304" pitchFamily="18" charset="0"/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2109297" y="2795750"/>
            <a:ext cx="71371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urved Connector 3"/>
          <p:cNvCxnSpPr>
            <a:stCxn id="54" idx="2"/>
            <a:endCxn id="55" idx="2"/>
          </p:cNvCxnSpPr>
          <p:nvPr/>
        </p:nvCxnSpPr>
        <p:spPr>
          <a:xfrm rot="5400000" flipH="1" flipV="1">
            <a:off x="4537847" y="4987175"/>
            <a:ext cx="1" cy="533478"/>
          </a:xfrm>
          <a:prstGeom prst="curvedConnector3">
            <a:avLst>
              <a:gd name="adj1" fmla="val -2286000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1804183" y="3094451"/>
            <a:ext cx="0" cy="3315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urved Connector 6"/>
          <p:cNvCxnSpPr>
            <a:stCxn id="54" idx="0"/>
            <a:endCxn id="57" idx="0"/>
          </p:cNvCxnSpPr>
          <p:nvPr/>
        </p:nvCxnSpPr>
        <p:spPr>
          <a:xfrm rot="5400000" flipH="1" flipV="1">
            <a:off x="5095872" y="4029041"/>
            <a:ext cx="1" cy="1649526"/>
          </a:xfrm>
          <a:prstGeom prst="curvedConnector3">
            <a:avLst>
              <a:gd name="adj1" fmla="val 2286010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2109297" y="3724719"/>
            <a:ext cx="71371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57" idx="0"/>
            <a:endCxn id="58" idx="0"/>
          </p:cNvCxnSpPr>
          <p:nvPr/>
        </p:nvCxnSpPr>
        <p:spPr>
          <a:xfrm rot="5400000" flipH="1" flipV="1">
            <a:off x="6213421" y="4561017"/>
            <a:ext cx="1" cy="585573"/>
          </a:xfrm>
          <a:prstGeom prst="curvedConnector3">
            <a:avLst>
              <a:gd name="adj1" fmla="val 2286010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V="1">
            <a:off x="4634899" y="3724719"/>
            <a:ext cx="623181" cy="635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2" idx="0"/>
            <a:endCxn id="53" idx="0"/>
          </p:cNvCxnSpPr>
          <p:nvPr/>
        </p:nvCxnSpPr>
        <p:spPr>
          <a:xfrm rot="5400000" flipH="1" flipV="1">
            <a:off x="3399999" y="4561441"/>
            <a:ext cx="12700" cy="584729"/>
          </a:xfrm>
          <a:prstGeom prst="curvedConnector3">
            <a:avLst>
              <a:gd name="adj1" fmla="val 180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3414190" y="2795626"/>
            <a:ext cx="623181" cy="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55" idx="0"/>
            <a:endCxn id="56" idx="0"/>
          </p:cNvCxnSpPr>
          <p:nvPr/>
        </p:nvCxnSpPr>
        <p:spPr>
          <a:xfrm rot="5400000" flipH="1" flipV="1">
            <a:off x="5073719" y="4584671"/>
            <a:ext cx="12700" cy="538264"/>
          </a:xfrm>
          <a:prstGeom prst="curvedConnector3">
            <a:avLst>
              <a:gd name="adj1" fmla="val 1359181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3113984" y="3094451"/>
            <a:ext cx="0" cy="3315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55" idx="2"/>
            <a:endCxn id="58" idx="2"/>
          </p:cNvCxnSpPr>
          <p:nvPr/>
        </p:nvCxnSpPr>
        <p:spPr>
          <a:xfrm rot="5400000" flipH="1" flipV="1">
            <a:off x="5655396" y="4403102"/>
            <a:ext cx="1" cy="1701621"/>
          </a:xfrm>
          <a:prstGeom prst="curvedConnector3">
            <a:avLst>
              <a:gd name="adj1" fmla="val -2286000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F2F1-C158-4BD5-A297-9C1D5AE97D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 SORT ALGORITHM-1</a:t>
            </a:r>
          </a:p>
        </p:txBody>
      </p:sp>
      <p:sp>
        <p:nvSpPr>
          <p:cNvPr id="28" name="Oval 27"/>
          <p:cNvSpPr/>
          <p:nvPr/>
        </p:nvSpPr>
        <p:spPr>
          <a:xfrm>
            <a:off x="1505419" y="2496923"/>
            <a:ext cx="597528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2816662" y="2496923"/>
            <a:ext cx="597528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2816662" y="3425955"/>
            <a:ext cx="597528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1505419" y="3425955"/>
            <a:ext cx="597528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4037371" y="2496923"/>
            <a:ext cx="597528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38" name="Straight Arrow Connector 37"/>
          <p:cNvCxnSpPr>
            <a:stCxn id="28" idx="6"/>
            <a:endCxn id="30" idx="2"/>
          </p:cNvCxnSpPr>
          <p:nvPr/>
        </p:nvCxnSpPr>
        <p:spPr>
          <a:xfrm>
            <a:off x="2102947" y="2795687"/>
            <a:ext cx="71371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0" idx="6"/>
            <a:endCxn id="36" idx="2"/>
          </p:cNvCxnSpPr>
          <p:nvPr/>
        </p:nvCxnSpPr>
        <p:spPr>
          <a:xfrm>
            <a:off x="3414190" y="2795687"/>
            <a:ext cx="6231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8" idx="4"/>
            <a:endCxn id="34" idx="0"/>
          </p:cNvCxnSpPr>
          <p:nvPr/>
        </p:nvCxnSpPr>
        <p:spPr>
          <a:xfrm>
            <a:off x="1804183" y="3094451"/>
            <a:ext cx="0" cy="331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6"/>
            <a:endCxn id="32" idx="2"/>
          </p:cNvCxnSpPr>
          <p:nvPr/>
        </p:nvCxnSpPr>
        <p:spPr>
          <a:xfrm>
            <a:off x="2102947" y="3724719"/>
            <a:ext cx="71371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4"/>
            <a:endCxn id="32" idx="0"/>
          </p:cNvCxnSpPr>
          <p:nvPr/>
        </p:nvCxnSpPr>
        <p:spPr>
          <a:xfrm>
            <a:off x="3115426" y="3094451"/>
            <a:ext cx="0" cy="331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037371" y="3425955"/>
            <a:ext cx="597528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5258080" y="3425955"/>
            <a:ext cx="597528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47" name="Straight Arrow Connector 46"/>
          <p:cNvCxnSpPr>
            <a:stCxn id="43" idx="6"/>
            <a:endCxn id="45" idx="2"/>
          </p:cNvCxnSpPr>
          <p:nvPr/>
        </p:nvCxnSpPr>
        <p:spPr>
          <a:xfrm>
            <a:off x="4634899" y="3724719"/>
            <a:ext cx="6231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938784" y="4853805"/>
            <a:ext cx="18112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>
                <a:latin typeface="Calisto MT" panose="02040603050505030304" pitchFamily="18" charset="0"/>
              </a:rPr>
              <a:t>Sorted list: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18132" y="4853805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169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402861" y="4853805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279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981606" y="4853804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105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515084" y="4853803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205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053348" y="4853803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203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631132" y="4853803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220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216705" y="4853802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215</a:t>
            </a:r>
          </a:p>
        </p:txBody>
      </p:sp>
      <p:cxnSp>
        <p:nvCxnSpPr>
          <p:cNvPr id="5" name="Straight Arrow Connector 4"/>
          <p:cNvCxnSpPr>
            <a:stCxn id="60" idx="4"/>
            <a:endCxn id="34" idx="0"/>
          </p:cNvCxnSpPr>
          <p:nvPr/>
        </p:nvCxnSpPr>
        <p:spPr>
          <a:xfrm>
            <a:off x="1804183" y="3094451"/>
            <a:ext cx="0" cy="3315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1505419" y="2496923"/>
            <a:ext cx="597528" cy="597528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1505419" y="3425955"/>
            <a:ext cx="597528" cy="597528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2816662" y="3426078"/>
            <a:ext cx="597528" cy="597528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9" name="Curved Connector 18"/>
          <p:cNvCxnSpPr>
            <a:endCxn id="28" idx="2"/>
          </p:cNvCxnSpPr>
          <p:nvPr/>
        </p:nvCxnSpPr>
        <p:spPr>
          <a:xfrm rot="10800000" flipH="1">
            <a:off x="1500021" y="2795688"/>
            <a:ext cx="5397" cy="935383"/>
          </a:xfrm>
          <a:prstGeom prst="curvedConnector3">
            <a:avLst>
              <a:gd name="adj1" fmla="val -4235686"/>
            </a:avLst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2816662" y="2496862"/>
            <a:ext cx="597528" cy="597528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/>
          <p:cNvCxnSpPr>
            <a:stCxn id="66" idx="6"/>
            <a:endCxn id="36" idx="2"/>
          </p:cNvCxnSpPr>
          <p:nvPr/>
        </p:nvCxnSpPr>
        <p:spPr>
          <a:xfrm>
            <a:off x="3414190" y="2795626"/>
            <a:ext cx="623181" cy="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4037371" y="2496862"/>
            <a:ext cx="597528" cy="597528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71" name="Curved Connector 70"/>
          <p:cNvCxnSpPr>
            <a:endCxn id="30" idx="0"/>
          </p:cNvCxnSpPr>
          <p:nvPr/>
        </p:nvCxnSpPr>
        <p:spPr>
          <a:xfrm rot="16200000" flipH="1" flipV="1">
            <a:off x="3725720" y="1886507"/>
            <a:ext cx="122" cy="1220709"/>
          </a:xfrm>
          <a:prstGeom prst="curvedConnector3">
            <a:avLst>
              <a:gd name="adj1" fmla="val -187377049"/>
            </a:avLst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4037371" y="3432306"/>
            <a:ext cx="597528" cy="597528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82" name="Straight Arrow Connector 81"/>
          <p:cNvCxnSpPr>
            <a:stCxn id="80" idx="6"/>
            <a:endCxn id="45" idx="2"/>
          </p:cNvCxnSpPr>
          <p:nvPr/>
        </p:nvCxnSpPr>
        <p:spPr>
          <a:xfrm flipV="1">
            <a:off x="4634899" y="3724719"/>
            <a:ext cx="623181" cy="635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5258080" y="3432306"/>
            <a:ext cx="597528" cy="597528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85" name="Curved Connector 84"/>
          <p:cNvCxnSpPr>
            <a:stCxn id="45" idx="0"/>
            <a:endCxn id="43" idx="0"/>
          </p:cNvCxnSpPr>
          <p:nvPr/>
        </p:nvCxnSpPr>
        <p:spPr>
          <a:xfrm rot="16200000" flipV="1">
            <a:off x="4946490" y="2815600"/>
            <a:ext cx="12700" cy="1220709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3112580" y="3100801"/>
            <a:ext cx="0" cy="3315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2813995" y="3419604"/>
            <a:ext cx="597528" cy="59752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1497355" y="3425955"/>
            <a:ext cx="597528" cy="59752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4034704" y="2490450"/>
            <a:ext cx="597528" cy="59752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2813995" y="2486008"/>
            <a:ext cx="597528" cy="59752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1497355" y="2486008"/>
            <a:ext cx="597528" cy="59752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5255413" y="3425954"/>
            <a:ext cx="597528" cy="59752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4034704" y="3425954"/>
            <a:ext cx="597528" cy="59752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0" name="Curved Connector 9"/>
          <p:cNvCxnSpPr>
            <a:stCxn id="62" idx="6"/>
            <a:endCxn id="66" idx="6"/>
          </p:cNvCxnSpPr>
          <p:nvPr/>
        </p:nvCxnSpPr>
        <p:spPr>
          <a:xfrm flipV="1">
            <a:off x="3414190" y="2795626"/>
            <a:ext cx="12700" cy="929216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97355" y="2595571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sto MT" panose="02040603050505030304" pitchFamily="18" charset="0"/>
              </a:rPr>
              <a:t>105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827121" y="2595571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sto MT" panose="02040603050505030304" pitchFamily="18" charset="0"/>
              </a:rPr>
              <a:t>203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827121" y="3524603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sto MT" panose="02040603050505030304" pitchFamily="18" charset="0"/>
              </a:rPr>
              <a:t>220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515878" y="3524603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sto MT" panose="02040603050505030304" pitchFamily="18" charset="0"/>
              </a:rPr>
              <a:t>205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047830" y="2595571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sto MT" panose="02040603050505030304" pitchFamily="18" charset="0"/>
              </a:rPr>
              <a:t>215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047830" y="3524603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sto MT" panose="02040603050505030304" pitchFamily="18" charset="0"/>
              </a:rPr>
              <a:t>169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268539" y="3524603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sto MT" panose="02040603050505030304" pitchFamily="18" charset="0"/>
              </a:rPr>
              <a:t>279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938784" y="1728059"/>
            <a:ext cx="44819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u="sng" dirty="0">
                <a:latin typeface="Calisto MT" panose="02040603050505030304" pitchFamily="18" charset="0"/>
              </a:rPr>
              <a:t>Consider “203” as starting vertex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F2F1-C158-4BD5-A297-9C1D5AE97D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4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  <p:bldP spid="55" grpId="0"/>
      <p:bldP spid="56" grpId="0"/>
      <p:bldP spid="57" grpId="0"/>
      <p:bldP spid="58" grpId="0"/>
      <p:bldP spid="60" grpId="0" animBg="1"/>
      <p:bldP spid="61" grpId="0" animBg="1"/>
      <p:bldP spid="62" grpId="0" animBg="1"/>
      <p:bldP spid="66" grpId="0" animBg="1"/>
      <p:bldP spid="68" grpId="0" animBg="1"/>
      <p:bldP spid="80" grpId="0" animBg="1"/>
      <p:bldP spid="83" grpId="0" animBg="1"/>
      <p:bldP spid="67" grpId="0" animBg="1"/>
      <p:bldP spid="70" grpId="0" animBg="1"/>
      <p:bldP spid="72" grpId="0" animBg="1"/>
      <p:bldP spid="73" grpId="0" animBg="1"/>
      <p:bldP spid="74" grpId="0" animBg="1"/>
      <p:bldP spid="75" grpId="0" animBg="1"/>
      <p:bldP spid="7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 SORT ALGORITHM-1</a:t>
            </a:r>
          </a:p>
        </p:txBody>
      </p:sp>
      <p:sp>
        <p:nvSpPr>
          <p:cNvPr id="28" name="Oval 27"/>
          <p:cNvSpPr/>
          <p:nvPr/>
        </p:nvSpPr>
        <p:spPr>
          <a:xfrm>
            <a:off x="1505419" y="2496923"/>
            <a:ext cx="597528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2816662" y="2496923"/>
            <a:ext cx="597528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2816662" y="3425955"/>
            <a:ext cx="597528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1505419" y="3425955"/>
            <a:ext cx="597528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4037371" y="2496923"/>
            <a:ext cx="597528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38" name="Straight Arrow Connector 37"/>
          <p:cNvCxnSpPr>
            <a:stCxn id="28" idx="6"/>
            <a:endCxn id="30" idx="2"/>
          </p:cNvCxnSpPr>
          <p:nvPr/>
        </p:nvCxnSpPr>
        <p:spPr>
          <a:xfrm>
            <a:off x="2102947" y="2795687"/>
            <a:ext cx="71371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0" idx="6"/>
            <a:endCxn id="36" idx="2"/>
          </p:cNvCxnSpPr>
          <p:nvPr/>
        </p:nvCxnSpPr>
        <p:spPr>
          <a:xfrm>
            <a:off x="3414190" y="2795687"/>
            <a:ext cx="6231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8" idx="4"/>
            <a:endCxn id="34" idx="0"/>
          </p:cNvCxnSpPr>
          <p:nvPr/>
        </p:nvCxnSpPr>
        <p:spPr>
          <a:xfrm>
            <a:off x="1804183" y="3094451"/>
            <a:ext cx="0" cy="331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6"/>
            <a:endCxn id="32" idx="2"/>
          </p:cNvCxnSpPr>
          <p:nvPr/>
        </p:nvCxnSpPr>
        <p:spPr>
          <a:xfrm>
            <a:off x="2102947" y="3724719"/>
            <a:ext cx="71371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4"/>
            <a:endCxn id="32" idx="0"/>
          </p:cNvCxnSpPr>
          <p:nvPr/>
        </p:nvCxnSpPr>
        <p:spPr>
          <a:xfrm>
            <a:off x="3115426" y="3094451"/>
            <a:ext cx="0" cy="331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037371" y="3425955"/>
            <a:ext cx="597528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5258080" y="3425955"/>
            <a:ext cx="597528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47" name="Straight Arrow Connector 46"/>
          <p:cNvCxnSpPr>
            <a:stCxn id="43" idx="6"/>
            <a:endCxn id="45" idx="2"/>
          </p:cNvCxnSpPr>
          <p:nvPr/>
        </p:nvCxnSpPr>
        <p:spPr>
          <a:xfrm>
            <a:off x="4634899" y="3724719"/>
            <a:ext cx="6231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938784" y="4853805"/>
            <a:ext cx="18112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>
                <a:latin typeface="Calisto MT" panose="02040603050505030304" pitchFamily="18" charset="0"/>
              </a:rPr>
              <a:t>Sorted list: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496157" y="2608334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sto MT" panose="02040603050505030304" pitchFamily="18" charset="0"/>
              </a:rPr>
              <a:t>105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825923" y="2608334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sto MT" panose="02040603050505030304" pitchFamily="18" charset="0"/>
              </a:rPr>
              <a:t>203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825923" y="3537366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sto MT" panose="02040603050505030304" pitchFamily="18" charset="0"/>
              </a:rPr>
              <a:t>220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514680" y="3537366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sto MT" panose="02040603050505030304" pitchFamily="18" charset="0"/>
              </a:rPr>
              <a:t>205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046632" y="2608334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sto MT" panose="02040603050505030304" pitchFamily="18" charset="0"/>
              </a:rPr>
              <a:t>215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046632" y="3537366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sto MT" panose="02040603050505030304" pitchFamily="18" charset="0"/>
              </a:rPr>
              <a:t>169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267341" y="3537366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sto MT" panose="02040603050505030304" pitchFamily="18" charset="0"/>
              </a:rPr>
              <a:t>279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216705" y="2496923"/>
            <a:ext cx="57010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alisto MT" panose="02040603050505030304" pitchFamily="18" charset="0"/>
              </a:rPr>
              <a:t>A linear ordering of all vertices of G such that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216705" y="2922182"/>
            <a:ext cx="37918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alisto MT" panose="02040603050505030304" pitchFamily="18" charset="0"/>
              </a:rPr>
              <a:t>vertex u comes before vertex v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216705" y="3327242"/>
            <a:ext cx="29584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alisto MT" panose="02040603050505030304" pitchFamily="18" charset="0"/>
              </a:rPr>
              <a:t>If (u, v) is an edge in G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855608" y="2097491"/>
            <a:ext cx="10999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b="1" dirty="0" err="1">
                <a:latin typeface="Calisto MT" panose="02040603050505030304" pitchFamily="18" charset="0"/>
              </a:rPr>
              <a:t>Def</a:t>
            </a:r>
            <a:r>
              <a:rPr lang="en-US" sz="2200" b="1" baseline="30000" dirty="0" err="1">
                <a:latin typeface="Calisto MT" panose="02040603050505030304" pitchFamily="18" charset="0"/>
              </a:rPr>
              <a:t>n</a:t>
            </a:r>
            <a:endParaRPr lang="en-US" sz="2200" b="1" dirty="0">
              <a:latin typeface="Calisto MT" panose="02040603050505030304" pitchFamily="18" charset="0"/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2109297" y="2795750"/>
            <a:ext cx="71371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1804183" y="3094451"/>
            <a:ext cx="0" cy="3315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2109297" y="3724719"/>
            <a:ext cx="71371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V="1">
            <a:off x="4634899" y="3724719"/>
            <a:ext cx="623181" cy="635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3414190" y="2795626"/>
            <a:ext cx="623181" cy="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3113984" y="3094451"/>
            <a:ext cx="0" cy="3315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818132" y="4853805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169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402861" y="4853805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279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981606" y="4853804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105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515084" y="4853803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205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053348" y="4853803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203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631132" y="4853803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220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216705" y="4853802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215</a:t>
            </a:r>
          </a:p>
        </p:txBody>
      </p:sp>
      <p:cxnSp>
        <p:nvCxnSpPr>
          <p:cNvPr id="63" name="Curved Connector 62"/>
          <p:cNvCxnSpPr/>
          <p:nvPr/>
        </p:nvCxnSpPr>
        <p:spPr>
          <a:xfrm rot="5400000" flipH="1" flipV="1">
            <a:off x="3399999" y="4561441"/>
            <a:ext cx="12700" cy="584729"/>
          </a:xfrm>
          <a:prstGeom prst="curvedConnector3">
            <a:avLst>
              <a:gd name="adj1" fmla="val 180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/>
          <p:nvPr/>
        </p:nvCxnSpPr>
        <p:spPr>
          <a:xfrm rot="5400000" flipH="1" flipV="1">
            <a:off x="4537847" y="4987175"/>
            <a:ext cx="1" cy="533478"/>
          </a:xfrm>
          <a:prstGeom prst="curvedConnector3">
            <a:avLst>
              <a:gd name="adj1" fmla="val -2286000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urved Connector 4"/>
          <p:cNvCxnSpPr>
            <a:stCxn id="60" idx="2"/>
            <a:endCxn id="62" idx="2"/>
          </p:cNvCxnSpPr>
          <p:nvPr/>
        </p:nvCxnSpPr>
        <p:spPr>
          <a:xfrm rot="5400000" flipH="1" flipV="1">
            <a:off x="5924528" y="4672234"/>
            <a:ext cx="1" cy="1163357"/>
          </a:xfrm>
          <a:prstGeom prst="curvedConnector3">
            <a:avLst>
              <a:gd name="adj1" fmla="val -2286000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60" idx="0"/>
            <a:endCxn id="61" idx="0"/>
          </p:cNvCxnSpPr>
          <p:nvPr/>
        </p:nvCxnSpPr>
        <p:spPr>
          <a:xfrm rot="5400000" flipH="1" flipV="1">
            <a:off x="5631743" y="4564911"/>
            <a:ext cx="12700" cy="577784"/>
          </a:xfrm>
          <a:prstGeom prst="curvedConnector3">
            <a:avLst>
              <a:gd name="adj1" fmla="val 180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50" idx="0"/>
            <a:endCxn id="60" idx="0"/>
          </p:cNvCxnSpPr>
          <p:nvPr/>
        </p:nvCxnSpPr>
        <p:spPr>
          <a:xfrm rot="5400000" flipH="1" flipV="1">
            <a:off x="4806980" y="4317933"/>
            <a:ext cx="1" cy="1071742"/>
          </a:xfrm>
          <a:prstGeom prst="curvedConnector3">
            <a:avLst>
              <a:gd name="adj1" fmla="val 2286010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59" idx="2"/>
            <a:endCxn id="61" idx="2"/>
          </p:cNvCxnSpPr>
          <p:nvPr/>
        </p:nvCxnSpPr>
        <p:spPr>
          <a:xfrm rot="16200000" flipH="1">
            <a:off x="5362611" y="4695889"/>
            <a:ext cx="12700" cy="1116048"/>
          </a:xfrm>
          <a:prstGeom prst="curvedConnector3">
            <a:avLst>
              <a:gd name="adj1" fmla="val 180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938784" y="1728059"/>
            <a:ext cx="44819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u="sng" dirty="0">
                <a:latin typeface="Calisto MT" panose="02040603050505030304" pitchFamily="18" charset="0"/>
              </a:rPr>
              <a:t>Consider “203” as starting vertex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F2F1-C158-4BD5-A297-9C1D5AE97D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18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 SORT ALGORITHM-1</a:t>
            </a:r>
          </a:p>
        </p:txBody>
      </p:sp>
      <p:sp>
        <p:nvSpPr>
          <p:cNvPr id="3" name="Rectangle 2"/>
          <p:cNvSpPr/>
          <p:nvPr/>
        </p:nvSpPr>
        <p:spPr>
          <a:xfrm>
            <a:off x="1173480" y="1690688"/>
            <a:ext cx="4632960" cy="5068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42900"/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DFS(G)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342900">
              <a:spcBef>
                <a:spcPts val="360"/>
              </a:spcBef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342900">
              <a:spcBef>
                <a:spcPts val="360"/>
              </a:spcBef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for each vertex u ∈ G-&gt;V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342900">
              <a:spcBef>
                <a:spcPts val="360"/>
              </a:spcBef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{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342900">
              <a:spcBef>
                <a:spcPts val="360"/>
              </a:spcBef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u-&gt;color = WHITE;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342900">
              <a:spcBef>
                <a:spcPts val="360"/>
              </a:spcBef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}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342900">
              <a:spcBef>
                <a:spcPts val="360"/>
              </a:spcBef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/>
              <a:t>←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Ø</a:t>
            </a:r>
          </a:p>
          <a:p>
            <a:pPr indent="-342900">
              <a:spcBef>
                <a:spcPts val="360"/>
              </a:spcBef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for each vertex u ∈ G-&gt;V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342900">
              <a:spcBef>
                <a:spcPts val="360"/>
              </a:spcBef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{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342900">
              <a:spcBef>
                <a:spcPts val="360"/>
              </a:spcBef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if (u-&gt;color == WHITE)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342900">
              <a:spcBef>
                <a:spcPts val="360"/>
              </a:spcBef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 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DFS_Visit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(u);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342900">
              <a:spcBef>
                <a:spcPts val="360"/>
              </a:spcBef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}</a:t>
            </a:r>
          </a:p>
          <a:p>
            <a:pPr indent="-342900">
              <a:spcBef>
                <a:spcPts val="360"/>
              </a:spcBef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342900">
              <a:spcBef>
                <a:spcPts val="360"/>
              </a:spcBef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41952" y="1791272"/>
            <a:ext cx="4939377" cy="35163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42900"/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DFS_Visit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(u, &amp;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sz="2000" dirty="0"/>
          </a:p>
          <a:p>
            <a:pPr indent="-342900">
              <a:spcBef>
                <a:spcPts val="260"/>
              </a:spcBef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endParaRPr lang="en-US" sz="2000" dirty="0"/>
          </a:p>
          <a:p>
            <a:pPr indent="-342900">
              <a:spcBef>
                <a:spcPts val="260"/>
              </a:spcBef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u-&gt;color = GREY;</a:t>
            </a:r>
            <a:endParaRPr lang="en-US" sz="2000" dirty="0"/>
          </a:p>
          <a:p>
            <a:pPr indent="-342900">
              <a:spcBef>
                <a:spcPts val="260"/>
              </a:spcBef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for each v ∈ u-&gt;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Adj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[]</a:t>
            </a:r>
            <a:endParaRPr lang="en-US" sz="2000" dirty="0"/>
          </a:p>
          <a:p>
            <a:pPr indent="-342900">
              <a:spcBef>
                <a:spcPts val="300"/>
              </a:spcBef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{</a:t>
            </a:r>
            <a:endParaRPr lang="en-US" sz="2000" dirty="0"/>
          </a:p>
          <a:p>
            <a:pPr indent="-342900">
              <a:spcBef>
                <a:spcPts val="300"/>
              </a:spcBef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if (v-&gt;color == WHITE)</a:t>
            </a:r>
            <a:endParaRPr lang="en-US" sz="2000" dirty="0"/>
          </a:p>
          <a:p>
            <a:pPr indent="-342900">
              <a:spcBef>
                <a:spcPts val="300"/>
              </a:spcBef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DFS_Visit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(v);</a:t>
            </a:r>
            <a:endParaRPr lang="en-US" sz="2000" dirty="0"/>
          </a:p>
          <a:p>
            <a:pPr indent="-342900">
              <a:spcBef>
                <a:spcPts val="300"/>
              </a:spcBef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}</a:t>
            </a:r>
            <a:endParaRPr lang="en-US" sz="2000" dirty="0"/>
          </a:p>
          <a:p>
            <a:pPr indent="-342900">
              <a:spcBef>
                <a:spcPts val="300"/>
              </a:spcBef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-&gt;push(u);</a:t>
            </a:r>
            <a:endParaRPr lang="en-US" sz="2000" dirty="0"/>
          </a:p>
          <a:p>
            <a:pPr indent="-342900">
              <a:spcBef>
                <a:spcPts val="300"/>
              </a:spcBef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2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128004" y="1690688"/>
            <a:ext cx="0" cy="4920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201050" y="5489832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0000"/>
                </a:solidFill>
                <a:latin typeface="Calisto MT" panose="02040603050505030304" pitchFamily="18" charset="0"/>
                <a:cs typeface="Courier New" panose="02070309020205020404" pitchFamily="49" charset="0"/>
              </a:rPr>
              <a:t>O(</a:t>
            </a:r>
            <a:r>
              <a:rPr lang="en-US" sz="3600" b="1" dirty="0" err="1">
                <a:solidFill>
                  <a:srgbClr val="000000"/>
                </a:solidFill>
                <a:latin typeface="Calisto MT" panose="02040603050505030304" pitchFamily="18" charset="0"/>
                <a:cs typeface="Courier New" panose="02070309020205020404" pitchFamily="49" charset="0"/>
              </a:rPr>
              <a:t>n+e</a:t>
            </a:r>
            <a:r>
              <a:rPr lang="en-US" sz="3600" b="1" dirty="0">
                <a:solidFill>
                  <a:srgbClr val="000000"/>
                </a:solidFill>
                <a:latin typeface="Calisto MT" panose="02040603050505030304" pitchFamily="18" charset="0"/>
                <a:cs typeface="Courier New" panose="02070309020205020404" pitchFamily="49" charset="0"/>
              </a:rPr>
              <a:t>)</a:t>
            </a:r>
            <a:endParaRPr lang="en-US" sz="3600" dirty="0">
              <a:latin typeface="Calisto MT" panose="0204060305050503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F2F1-C158-4BD5-A297-9C1D5AE97D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38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 SORT ALGORITHM-2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8199" y="1798860"/>
            <a:ext cx="12802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>
                <a:latin typeface="Calisto MT" panose="02040603050505030304" pitchFamily="18" charset="0"/>
              </a:rPr>
              <a:t>Step-1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62615" y="2337919"/>
            <a:ext cx="43550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Calisto MT" panose="02040603050505030304" pitchFamily="18" charset="0"/>
              </a:rPr>
              <a:t>Find a vertex with in-degree = 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38199" y="3010516"/>
            <a:ext cx="12802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>
                <a:latin typeface="Calisto MT" panose="02040603050505030304" pitchFamily="18" charset="0"/>
              </a:rPr>
              <a:t>Step-2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62615" y="3549575"/>
            <a:ext cx="69940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Calisto MT" panose="02040603050505030304" pitchFamily="18" charset="0"/>
              </a:rPr>
              <a:t>Remove the vertex and add the vertex in the sorted list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8199" y="4330344"/>
            <a:ext cx="12802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>
                <a:latin typeface="Calisto MT" panose="02040603050505030304" pitchFamily="18" charset="0"/>
              </a:rPr>
              <a:t>Step-3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62615" y="4869403"/>
            <a:ext cx="25626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Calisto MT" panose="02040603050505030304" pitchFamily="18" charset="0"/>
              </a:rPr>
              <a:t>Return to Step-1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F2F1-C158-4BD5-A297-9C1D5AE97D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9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 SORT ALGORITHM-2</a:t>
            </a:r>
          </a:p>
        </p:txBody>
      </p:sp>
      <p:sp>
        <p:nvSpPr>
          <p:cNvPr id="3" name="Oval 2"/>
          <p:cNvSpPr/>
          <p:nvPr/>
        </p:nvSpPr>
        <p:spPr>
          <a:xfrm>
            <a:off x="3811509" y="2100403"/>
            <a:ext cx="624689" cy="6246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317810" y="2100402"/>
            <a:ext cx="624689" cy="6246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442927" y="3348272"/>
            <a:ext cx="624689" cy="6246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009300" y="3348272"/>
            <a:ext cx="624689" cy="6246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11509" y="4706292"/>
            <a:ext cx="624689" cy="6246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17810" y="4706291"/>
            <a:ext cx="624689" cy="6246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140859" y="3348271"/>
            <a:ext cx="624689" cy="6246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3" idx="6"/>
            <a:endCxn id="12" idx="2"/>
          </p:cNvCxnSpPr>
          <p:nvPr/>
        </p:nvCxnSpPr>
        <p:spPr>
          <a:xfrm flipV="1">
            <a:off x="4436198" y="2412747"/>
            <a:ext cx="188161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2" idx="6"/>
            <a:endCxn id="6" idx="0"/>
          </p:cNvCxnSpPr>
          <p:nvPr/>
        </p:nvCxnSpPr>
        <p:spPr>
          <a:xfrm>
            <a:off x="6942499" y="2412747"/>
            <a:ext cx="1379146" cy="9355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3"/>
            <a:endCxn id="9" idx="7"/>
          </p:cNvCxnSpPr>
          <p:nvPr/>
        </p:nvCxnSpPr>
        <p:spPr>
          <a:xfrm flipH="1">
            <a:off x="5674064" y="2633607"/>
            <a:ext cx="735230" cy="8061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9" idx="6"/>
          </p:cNvCxnSpPr>
          <p:nvPr/>
        </p:nvCxnSpPr>
        <p:spPr>
          <a:xfrm flipH="1" flipV="1">
            <a:off x="5765548" y="3660616"/>
            <a:ext cx="224375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6"/>
            <a:endCxn id="6" idx="3"/>
          </p:cNvCxnSpPr>
          <p:nvPr/>
        </p:nvCxnSpPr>
        <p:spPr>
          <a:xfrm flipV="1">
            <a:off x="6942499" y="3881477"/>
            <a:ext cx="1158285" cy="11371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1"/>
            <a:endCxn id="9" idx="5"/>
          </p:cNvCxnSpPr>
          <p:nvPr/>
        </p:nvCxnSpPr>
        <p:spPr>
          <a:xfrm flipH="1" flipV="1">
            <a:off x="5674064" y="3881476"/>
            <a:ext cx="735230" cy="9162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2"/>
            <a:endCxn id="7" idx="6"/>
          </p:cNvCxnSpPr>
          <p:nvPr/>
        </p:nvCxnSpPr>
        <p:spPr>
          <a:xfrm flipH="1">
            <a:off x="4436198" y="5018636"/>
            <a:ext cx="188161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3"/>
            <a:endCxn id="7" idx="7"/>
          </p:cNvCxnSpPr>
          <p:nvPr/>
        </p:nvCxnSpPr>
        <p:spPr>
          <a:xfrm flipH="1">
            <a:off x="4344714" y="3881476"/>
            <a:ext cx="887629" cy="9163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2"/>
            <a:endCxn id="5" idx="6"/>
          </p:cNvCxnSpPr>
          <p:nvPr/>
        </p:nvCxnSpPr>
        <p:spPr>
          <a:xfrm flipH="1">
            <a:off x="3067616" y="3660616"/>
            <a:ext cx="207324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" idx="5"/>
            <a:endCxn id="7" idx="1"/>
          </p:cNvCxnSpPr>
          <p:nvPr/>
        </p:nvCxnSpPr>
        <p:spPr>
          <a:xfrm>
            <a:off x="2976132" y="3881477"/>
            <a:ext cx="926861" cy="9162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3" idx="2"/>
            <a:endCxn id="5" idx="0"/>
          </p:cNvCxnSpPr>
          <p:nvPr/>
        </p:nvCxnSpPr>
        <p:spPr>
          <a:xfrm flipH="1">
            <a:off x="2755272" y="2412748"/>
            <a:ext cx="1056237" cy="9355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" idx="5"/>
            <a:endCxn id="9" idx="1"/>
          </p:cNvCxnSpPr>
          <p:nvPr/>
        </p:nvCxnSpPr>
        <p:spPr>
          <a:xfrm>
            <a:off x="4344714" y="2633608"/>
            <a:ext cx="887629" cy="8061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863091" y="2132409"/>
            <a:ext cx="529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184654" y="3398055"/>
            <a:ext cx="529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863091" y="4757025"/>
            <a:ext cx="529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361605" y="2132409"/>
            <a:ext cx="529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056988" y="3404648"/>
            <a:ext cx="529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v5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467068" y="3395594"/>
            <a:ext cx="529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v7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38200" y="5935823"/>
            <a:ext cx="18112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>
                <a:latin typeface="Calisto MT" panose="02040603050505030304" pitchFamily="18" charset="0"/>
              </a:rPr>
              <a:t>Sorted list: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361605" y="4755513"/>
            <a:ext cx="529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v6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7041527" y="5124260"/>
            <a:ext cx="59054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717548" y="5935823"/>
            <a:ext cx="4700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alisto MT" panose="02040603050505030304" pitchFamily="18" charset="0"/>
              </a:rPr>
              <a:t>v6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997051" y="5017123"/>
            <a:ext cx="641288" cy="31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3067616" y="2374401"/>
            <a:ext cx="59054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302277" y="5935823"/>
            <a:ext cx="4700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alisto MT" panose="02040603050505030304" pitchFamily="18" charset="0"/>
              </a:rPr>
              <a:t>v2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057052" y="2128673"/>
            <a:ext cx="641288" cy="31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7041527" y="2285598"/>
            <a:ext cx="59054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881022" y="5935822"/>
            <a:ext cx="4700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alisto MT" panose="02040603050505030304" pitchFamily="18" charset="0"/>
              </a:rPr>
              <a:t>v4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997051" y="2066968"/>
            <a:ext cx="641288" cy="31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/>
          <p:nvPr/>
        </p:nvCxnSpPr>
        <p:spPr>
          <a:xfrm flipH="1">
            <a:off x="8731506" y="3617971"/>
            <a:ext cx="59054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414500" y="5935821"/>
            <a:ext cx="4700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alisto MT" panose="02040603050505030304" pitchFamily="18" charset="0"/>
              </a:rPr>
              <a:t>v5</a:t>
            </a:r>
          </a:p>
        </p:txBody>
      </p:sp>
      <p:sp>
        <p:nvSpPr>
          <p:cNvPr id="66" name="Rectangle 65"/>
          <p:cNvSpPr/>
          <p:nvPr/>
        </p:nvSpPr>
        <p:spPr>
          <a:xfrm>
            <a:off x="8680763" y="3478025"/>
            <a:ext cx="641288" cy="31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5892016" y="3644736"/>
            <a:ext cx="59054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5861084" y="3433993"/>
            <a:ext cx="641288" cy="31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4952764" y="5935821"/>
            <a:ext cx="4700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alisto MT" panose="02040603050505030304" pitchFamily="18" charset="0"/>
              </a:rPr>
              <a:t>v1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1743800" y="3626400"/>
            <a:ext cx="59054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530548" y="5935821"/>
            <a:ext cx="4700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alisto MT" panose="02040603050505030304" pitchFamily="18" charset="0"/>
              </a:rPr>
              <a:t>v7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724211" y="3496625"/>
            <a:ext cx="641288" cy="31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3107795" y="5017123"/>
            <a:ext cx="59054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116121" y="5935820"/>
            <a:ext cx="4700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alisto MT" panose="02040603050505030304" pitchFamily="18" charset="0"/>
              </a:rPr>
              <a:t>v3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082148" y="4810410"/>
            <a:ext cx="641288" cy="31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/>
          <p:cNvGrpSpPr/>
          <p:nvPr/>
        </p:nvGrpSpPr>
        <p:grpSpPr>
          <a:xfrm>
            <a:off x="2442927" y="2100402"/>
            <a:ext cx="6191062" cy="3230579"/>
            <a:chOff x="2442927" y="2100402"/>
            <a:chExt cx="6191062" cy="3230579"/>
          </a:xfrm>
        </p:grpSpPr>
        <p:sp>
          <p:nvSpPr>
            <p:cNvPr id="104" name="Oval 103"/>
            <p:cNvSpPr/>
            <p:nvPr/>
          </p:nvSpPr>
          <p:spPr>
            <a:xfrm>
              <a:off x="3811509" y="2100403"/>
              <a:ext cx="624689" cy="62468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6317810" y="2100402"/>
              <a:ext cx="624689" cy="62468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2442927" y="3348272"/>
              <a:ext cx="624689" cy="62468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8009300" y="3348272"/>
              <a:ext cx="624689" cy="62468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3811509" y="4706292"/>
              <a:ext cx="624689" cy="62468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6317810" y="4706291"/>
              <a:ext cx="624689" cy="62468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5140859" y="3348271"/>
              <a:ext cx="624689" cy="62468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1" name="Straight Arrow Connector 110"/>
            <p:cNvCxnSpPr>
              <a:stCxn id="104" idx="6"/>
              <a:endCxn id="105" idx="2"/>
            </p:cNvCxnSpPr>
            <p:nvPr/>
          </p:nvCxnSpPr>
          <p:spPr>
            <a:xfrm flipV="1">
              <a:off x="4436198" y="2412747"/>
              <a:ext cx="1881612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105" idx="6"/>
              <a:endCxn id="107" idx="0"/>
            </p:cNvCxnSpPr>
            <p:nvPr/>
          </p:nvCxnSpPr>
          <p:spPr>
            <a:xfrm>
              <a:off x="6942499" y="2412747"/>
              <a:ext cx="1379146" cy="93552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stCxn id="105" idx="3"/>
              <a:endCxn id="110" idx="7"/>
            </p:cNvCxnSpPr>
            <p:nvPr/>
          </p:nvCxnSpPr>
          <p:spPr>
            <a:xfrm flipH="1">
              <a:off x="5674064" y="2633607"/>
              <a:ext cx="735230" cy="80614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stCxn id="107" idx="2"/>
              <a:endCxn id="110" idx="6"/>
            </p:cNvCxnSpPr>
            <p:nvPr/>
          </p:nvCxnSpPr>
          <p:spPr>
            <a:xfrm flipH="1" flipV="1">
              <a:off x="5765548" y="3660616"/>
              <a:ext cx="2243752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109" idx="6"/>
              <a:endCxn id="107" idx="3"/>
            </p:cNvCxnSpPr>
            <p:nvPr/>
          </p:nvCxnSpPr>
          <p:spPr>
            <a:xfrm flipV="1">
              <a:off x="6942499" y="3881477"/>
              <a:ext cx="1158285" cy="11371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109" idx="1"/>
              <a:endCxn id="110" idx="5"/>
            </p:cNvCxnSpPr>
            <p:nvPr/>
          </p:nvCxnSpPr>
          <p:spPr>
            <a:xfrm flipH="1" flipV="1">
              <a:off x="5674064" y="3881476"/>
              <a:ext cx="735230" cy="9162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109" idx="2"/>
              <a:endCxn id="108" idx="6"/>
            </p:cNvCxnSpPr>
            <p:nvPr/>
          </p:nvCxnSpPr>
          <p:spPr>
            <a:xfrm flipH="1">
              <a:off x="4436198" y="5018636"/>
              <a:ext cx="1881612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110" idx="3"/>
              <a:endCxn id="108" idx="7"/>
            </p:cNvCxnSpPr>
            <p:nvPr/>
          </p:nvCxnSpPr>
          <p:spPr>
            <a:xfrm flipH="1">
              <a:off x="4344714" y="3881476"/>
              <a:ext cx="887629" cy="9163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110" idx="2"/>
              <a:endCxn id="106" idx="6"/>
            </p:cNvCxnSpPr>
            <p:nvPr/>
          </p:nvCxnSpPr>
          <p:spPr>
            <a:xfrm flipH="1">
              <a:off x="3067616" y="3660616"/>
              <a:ext cx="2073243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stCxn id="106" idx="5"/>
              <a:endCxn id="108" idx="1"/>
            </p:cNvCxnSpPr>
            <p:nvPr/>
          </p:nvCxnSpPr>
          <p:spPr>
            <a:xfrm>
              <a:off x="2976132" y="3881477"/>
              <a:ext cx="926861" cy="9162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stCxn id="104" idx="2"/>
              <a:endCxn id="106" idx="0"/>
            </p:cNvCxnSpPr>
            <p:nvPr/>
          </p:nvCxnSpPr>
          <p:spPr>
            <a:xfrm flipH="1">
              <a:off x="2755272" y="2412748"/>
              <a:ext cx="1056237" cy="9355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stCxn id="104" idx="5"/>
              <a:endCxn id="110" idx="1"/>
            </p:cNvCxnSpPr>
            <p:nvPr/>
          </p:nvCxnSpPr>
          <p:spPr>
            <a:xfrm>
              <a:off x="4344714" y="2633608"/>
              <a:ext cx="887629" cy="8061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/>
            <p:cNvSpPr txBox="1"/>
            <p:nvPr/>
          </p:nvSpPr>
          <p:spPr>
            <a:xfrm>
              <a:off x="3863091" y="2132409"/>
              <a:ext cx="5293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v2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5184654" y="3398055"/>
              <a:ext cx="5293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v1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863091" y="4757025"/>
              <a:ext cx="5293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v3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6361605" y="2132409"/>
              <a:ext cx="5293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v4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8056988" y="3404648"/>
              <a:ext cx="5293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v5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2467068" y="3395594"/>
              <a:ext cx="5293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v7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6361605" y="4755513"/>
              <a:ext cx="5293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v6</a:t>
              </a:r>
            </a:p>
          </p:txBody>
        </p:sp>
      </p:grpSp>
      <p:sp>
        <p:nvSpPr>
          <p:cNvPr id="130" name="Slide Number Placeholder 1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F2F1-C158-4BD5-A297-9C1D5AE97DD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25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5" grpId="0" animBg="1"/>
      <p:bldP spid="6" grpId="0" animBg="1"/>
      <p:bldP spid="7" grpId="0" animBg="1"/>
      <p:bldP spid="8" grpId="0" animBg="1"/>
      <p:bldP spid="9" grpId="0" animBg="1"/>
      <p:bldP spid="35" grpId="0"/>
      <p:bldP spid="36" grpId="0"/>
      <p:bldP spid="37" grpId="0"/>
      <p:bldP spid="38" grpId="0"/>
      <p:bldP spid="39" grpId="0"/>
      <p:bldP spid="41" grpId="0"/>
      <p:bldP spid="44" grpId="0"/>
      <p:bldP spid="40" grpId="0"/>
      <p:bldP spid="49" grpId="0"/>
      <p:bldP spid="51" grpId="0" animBg="1"/>
      <p:bldP spid="59" grpId="0"/>
      <p:bldP spid="60" grpId="0" animBg="1"/>
      <p:bldP spid="62" grpId="0"/>
      <p:bldP spid="63" grpId="0" animBg="1"/>
      <p:bldP spid="65" grpId="0"/>
      <p:bldP spid="66" grpId="0" animBg="1"/>
      <p:bldP spid="68" grpId="0" animBg="1"/>
      <p:bldP spid="69" grpId="0"/>
      <p:bldP spid="71" grpId="0"/>
      <p:bldP spid="73" grpId="0" animBg="1"/>
      <p:bldP spid="75" grpId="0"/>
      <p:bldP spid="7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 SORT ALGORITHM-2</a:t>
            </a:r>
          </a:p>
        </p:txBody>
      </p:sp>
      <p:sp>
        <p:nvSpPr>
          <p:cNvPr id="4" name="Rectangle 3"/>
          <p:cNvSpPr/>
          <p:nvPr/>
        </p:nvSpPr>
        <p:spPr>
          <a:xfrm>
            <a:off x="1088961" y="1690688"/>
            <a:ext cx="24932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42900"/>
            <a:r>
              <a:rPr lang="en-US" sz="2000" b="1" u="sng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topSort</a:t>
            </a:r>
            <a:r>
              <a:rPr lang="en-US" sz="2000" b="1" u="sng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u="sng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adj</a:t>
            </a:r>
            <a:r>
              <a:rPr lang="en-US" sz="2000" b="1" u="sng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(G))</a:t>
            </a:r>
            <a:endParaRPr lang="en-US" sz="2000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60563" y="2212848"/>
            <a:ext cx="4701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the in-degree of all vertices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60563" y="2646919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for n times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60435" y="3104340"/>
            <a:ext cx="4871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 is the vertex with in-degree = 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60435" y="3595206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u in the sorted list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460435" y="4144045"/>
            <a:ext cx="404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Clear the u-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row of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adj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60435" y="4645670"/>
            <a:ext cx="818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Decrement the in-degree of the adjacent vertices of u by 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22123" y="2117331"/>
            <a:ext cx="8579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000000"/>
                </a:solidFill>
                <a:latin typeface="Calisto MT" panose="02040603050505030304" pitchFamily="18" charset="0"/>
                <a:cs typeface="Courier New" panose="02070309020205020404" pitchFamily="49" charset="0"/>
              </a:rPr>
              <a:t>O(n</a:t>
            </a:r>
            <a:r>
              <a:rPr lang="en-US" sz="2200" b="1" baseline="30000" dirty="0">
                <a:solidFill>
                  <a:srgbClr val="000000"/>
                </a:solidFill>
                <a:latin typeface="Calisto MT" panose="02040603050505030304" pitchFamily="18" charset="0"/>
                <a:cs typeface="Courier New" panose="02070309020205020404" pitchFamily="49" charset="0"/>
              </a:rPr>
              <a:t>2</a:t>
            </a:r>
            <a:r>
              <a:rPr lang="en-US" sz="2200" b="1" dirty="0">
                <a:solidFill>
                  <a:srgbClr val="000000"/>
                </a:solidFill>
                <a:latin typeface="Calisto MT" panose="02040603050505030304" pitchFamily="18" charset="0"/>
                <a:cs typeface="Courier New" panose="02070309020205020404" pitchFamily="49" charset="0"/>
              </a:rPr>
              <a:t>)</a:t>
            </a:r>
            <a:endParaRPr lang="en-US" sz="2200" dirty="0">
              <a:latin typeface="Calisto MT" panose="0204060305050503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32282" y="3042785"/>
            <a:ext cx="7617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000000"/>
                </a:solidFill>
                <a:latin typeface="Calisto MT" panose="02040603050505030304" pitchFamily="18" charset="0"/>
                <a:cs typeface="Courier New" panose="02070309020205020404" pitchFamily="49" charset="0"/>
              </a:rPr>
              <a:t>O(n)</a:t>
            </a:r>
            <a:endParaRPr lang="en-US" sz="2200" dirty="0">
              <a:latin typeface="Calisto MT" panose="0204060305050503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53699" y="3566552"/>
            <a:ext cx="7473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000000"/>
                </a:solidFill>
                <a:latin typeface="Calisto MT" panose="02040603050505030304" pitchFamily="18" charset="0"/>
                <a:cs typeface="Courier New" panose="02070309020205020404" pitchFamily="49" charset="0"/>
              </a:rPr>
              <a:t>O(1)</a:t>
            </a:r>
            <a:endParaRPr lang="en-US" sz="2200" dirty="0">
              <a:latin typeface="Calisto MT" panose="0204060305050503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07480" y="4106111"/>
            <a:ext cx="7617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000000"/>
                </a:solidFill>
                <a:latin typeface="Calisto MT" panose="02040603050505030304" pitchFamily="18" charset="0"/>
                <a:cs typeface="Courier New" panose="02070309020205020404" pitchFamily="49" charset="0"/>
              </a:rPr>
              <a:t>O(n)</a:t>
            </a:r>
            <a:endParaRPr lang="en-US" sz="2200" dirty="0">
              <a:latin typeface="Calisto MT" panose="0204060305050503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592054" y="4584115"/>
            <a:ext cx="7617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000000"/>
                </a:solidFill>
                <a:latin typeface="Calisto MT" panose="02040603050505030304" pitchFamily="18" charset="0"/>
                <a:cs typeface="Courier New" panose="02070309020205020404" pitchFamily="49" charset="0"/>
              </a:rPr>
              <a:t>O(n)</a:t>
            </a:r>
            <a:endParaRPr lang="en-US" sz="2200" dirty="0">
              <a:latin typeface="Calisto MT" panose="02040603050505030304" pitchFamily="18" charset="0"/>
            </a:endParaRPr>
          </a:p>
        </p:txBody>
      </p:sp>
      <p:sp>
        <p:nvSpPr>
          <p:cNvPr id="19" name="Left Brace 18"/>
          <p:cNvSpPr/>
          <p:nvPr/>
        </p:nvSpPr>
        <p:spPr>
          <a:xfrm>
            <a:off x="1631864" y="2831585"/>
            <a:ext cx="360362" cy="2087887"/>
          </a:xfrm>
          <a:prstGeom prst="leftBrace">
            <a:avLst>
              <a:gd name="adj1" fmla="val 64157"/>
              <a:gd name="adj2" fmla="val 50000"/>
            </a:avLst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59997" y="3634295"/>
            <a:ext cx="8579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000000"/>
                </a:solidFill>
                <a:latin typeface="Calisto MT" panose="02040603050505030304" pitchFamily="18" charset="0"/>
                <a:cs typeface="Courier New" panose="02070309020205020404" pitchFamily="49" charset="0"/>
              </a:rPr>
              <a:t>O(n</a:t>
            </a:r>
            <a:r>
              <a:rPr lang="en-US" sz="2200" b="1" baseline="30000" dirty="0">
                <a:solidFill>
                  <a:srgbClr val="000000"/>
                </a:solidFill>
                <a:latin typeface="Calisto MT" panose="02040603050505030304" pitchFamily="18" charset="0"/>
                <a:cs typeface="Courier New" panose="02070309020205020404" pitchFamily="49" charset="0"/>
              </a:rPr>
              <a:t>2</a:t>
            </a:r>
            <a:r>
              <a:rPr lang="en-US" sz="2200" b="1" dirty="0">
                <a:solidFill>
                  <a:srgbClr val="000000"/>
                </a:solidFill>
                <a:latin typeface="Calisto MT" panose="02040603050505030304" pitchFamily="18" charset="0"/>
                <a:cs typeface="Courier New" panose="02070309020205020404" pitchFamily="49" charset="0"/>
              </a:rPr>
              <a:t>)</a:t>
            </a:r>
            <a:endParaRPr lang="en-US" sz="2200" dirty="0">
              <a:latin typeface="Calisto MT" panose="0204060305050503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53837" y="5197224"/>
            <a:ext cx="1284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0000"/>
                </a:solidFill>
                <a:latin typeface="Calisto MT" panose="02040603050505030304" pitchFamily="18" charset="0"/>
                <a:cs typeface="Courier New" panose="02070309020205020404" pitchFamily="49" charset="0"/>
              </a:rPr>
              <a:t>O(n</a:t>
            </a:r>
            <a:r>
              <a:rPr lang="en-US" sz="3600" b="1" baseline="30000" dirty="0">
                <a:solidFill>
                  <a:srgbClr val="000000"/>
                </a:solidFill>
                <a:latin typeface="Calisto MT" panose="02040603050505030304" pitchFamily="18" charset="0"/>
                <a:cs typeface="Courier New" panose="02070309020205020404" pitchFamily="49" charset="0"/>
              </a:rPr>
              <a:t>2</a:t>
            </a:r>
            <a:r>
              <a:rPr lang="en-US" sz="3600" b="1" dirty="0">
                <a:solidFill>
                  <a:srgbClr val="000000"/>
                </a:solidFill>
                <a:latin typeface="Calisto MT" panose="02040603050505030304" pitchFamily="18" charset="0"/>
                <a:cs typeface="Courier New" panose="02070309020205020404" pitchFamily="49" charset="0"/>
              </a:rPr>
              <a:t>)</a:t>
            </a:r>
            <a:endParaRPr lang="en-US" sz="3600" dirty="0">
              <a:latin typeface="Calisto MT" panose="02040603050505030304" pitchFamily="18" charset="0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F2F1-C158-4BD5-A297-9C1D5AE97DD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936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  <p:bldP spid="11" grpId="0"/>
      <p:bldP spid="13" grpId="0"/>
      <p:bldP spid="15" grpId="0"/>
      <p:bldP spid="16" grpId="0"/>
      <p:bldP spid="17" grpId="0"/>
      <p:bldP spid="18" grpId="0"/>
      <p:bldP spid="19" grpId="0" animBg="1"/>
      <p:bldP spid="20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73555-9E65-9E3A-1B8B-782853664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First Search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2A213-EBEA-E943-0F34-C799A824DF7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May 13,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7DB27-01C0-FB37-1B76-B1BBF02B420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D9E5C-0CCF-492F-C827-9DCDE7CA2C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1BB9F-222F-C501-12E4-E255B7959CFE}"/>
              </a:ext>
            </a:extLst>
          </p:cNvPr>
          <p:cNvSpPr txBox="1"/>
          <p:nvPr/>
        </p:nvSpPr>
        <p:spPr>
          <a:xfrm>
            <a:off x="838200" y="1490633"/>
            <a:ext cx="5202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Calisto MT" panose="02040603050505030304" pitchFamily="18" charset="0"/>
              </a:rPr>
              <a:t>Vertices of a graph are searched depth wise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97BF3A5-8E14-8F85-3AF4-6B44FFAE50A7}"/>
              </a:ext>
            </a:extLst>
          </p:cNvPr>
          <p:cNvSpPr/>
          <p:nvPr/>
        </p:nvSpPr>
        <p:spPr>
          <a:xfrm>
            <a:off x="4207933" y="2108200"/>
            <a:ext cx="465667" cy="465667"/>
          </a:xfrm>
          <a:prstGeom prst="ellipse">
            <a:avLst/>
          </a:prstGeom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sto MT" panose="02040603050505030304" pitchFamily="18" charset="0"/>
              </a:rPr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4EE61A-DB41-55A2-06B1-3B3A28B1C4D2}"/>
              </a:ext>
            </a:extLst>
          </p:cNvPr>
          <p:cNvSpPr/>
          <p:nvPr/>
        </p:nvSpPr>
        <p:spPr>
          <a:xfrm>
            <a:off x="3348566" y="2963333"/>
            <a:ext cx="465667" cy="465667"/>
          </a:xfrm>
          <a:prstGeom prst="ellipse">
            <a:avLst/>
          </a:prstGeom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sto MT" panose="02040603050505030304" pitchFamily="18" charset="0"/>
              </a:rPr>
              <a:t>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1E8BD34-60AA-0C40-EFE9-FC8BF63F185E}"/>
              </a:ext>
            </a:extLst>
          </p:cNvPr>
          <p:cNvSpPr/>
          <p:nvPr/>
        </p:nvSpPr>
        <p:spPr>
          <a:xfrm>
            <a:off x="4207933" y="2963333"/>
            <a:ext cx="465667" cy="465667"/>
          </a:xfrm>
          <a:prstGeom prst="ellipse">
            <a:avLst/>
          </a:prstGeom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sto MT" panose="02040603050505030304" pitchFamily="18" charset="0"/>
              </a:rPr>
              <a:t>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CB56627-A195-ED01-1B35-E2D765774C51}"/>
              </a:ext>
            </a:extLst>
          </p:cNvPr>
          <p:cNvSpPr/>
          <p:nvPr/>
        </p:nvSpPr>
        <p:spPr>
          <a:xfrm>
            <a:off x="5067300" y="2963332"/>
            <a:ext cx="465667" cy="465667"/>
          </a:xfrm>
          <a:prstGeom prst="ellipse">
            <a:avLst/>
          </a:prstGeom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sto MT" panose="02040603050505030304" pitchFamily="18" charset="0"/>
              </a:rPr>
              <a:t>I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5EC0124-E65D-C62E-CC36-05BC502749B0}"/>
              </a:ext>
            </a:extLst>
          </p:cNvPr>
          <p:cNvSpPr/>
          <p:nvPr/>
        </p:nvSpPr>
        <p:spPr>
          <a:xfrm>
            <a:off x="2973565" y="3841484"/>
            <a:ext cx="465667" cy="465667"/>
          </a:xfrm>
          <a:prstGeom prst="ellipse">
            <a:avLst/>
          </a:prstGeom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sto MT" panose="02040603050505030304" pitchFamily="18" charset="0"/>
              </a:rPr>
              <a:t>B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C29C9AE-1AD5-1876-C92A-2624437820AF}"/>
              </a:ext>
            </a:extLst>
          </p:cNvPr>
          <p:cNvSpPr/>
          <p:nvPr/>
        </p:nvSpPr>
        <p:spPr>
          <a:xfrm>
            <a:off x="3676298" y="4497489"/>
            <a:ext cx="465667" cy="465667"/>
          </a:xfrm>
          <a:prstGeom prst="ellipse">
            <a:avLst/>
          </a:prstGeom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sto MT" panose="02040603050505030304" pitchFamily="18" charset="0"/>
              </a:rPr>
              <a:t>H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EBB23FB-52B9-2664-FA62-27FE66FD15BF}"/>
              </a:ext>
            </a:extLst>
          </p:cNvPr>
          <p:cNvSpPr/>
          <p:nvPr/>
        </p:nvSpPr>
        <p:spPr>
          <a:xfrm>
            <a:off x="2347032" y="4497489"/>
            <a:ext cx="465667" cy="465667"/>
          </a:xfrm>
          <a:prstGeom prst="ellipse">
            <a:avLst/>
          </a:prstGeom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sto MT" panose="02040603050505030304" pitchFamily="18" charset="0"/>
              </a:rPr>
              <a:t>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D5C9CE7-3053-328A-49C7-57F5DD6483C1}"/>
              </a:ext>
            </a:extLst>
          </p:cNvPr>
          <p:cNvSpPr/>
          <p:nvPr/>
        </p:nvSpPr>
        <p:spPr>
          <a:xfrm>
            <a:off x="4216399" y="3845556"/>
            <a:ext cx="465667" cy="465667"/>
          </a:xfrm>
          <a:prstGeom prst="ellipse">
            <a:avLst/>
          </a:prstGeom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sto MT" panose="02040603050505030304" pitchFamily="18" charset="0"/>
              </a:rPr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3824496-106B-CFE2-EF7C-1D6C08A9A1E5}"/>
              </a:ext>
            </a:extLst>
          </p:cNvPr>
          <p:cNvSpPr/>
          <p:nvPr/>
        </p:nvSpPr>
        <p:spPr>
          <a:xfrm>
            <a:off x="2812699" y="5194086"/>
            <a:ext cx="465667" cy="465667"/>
          </a:xfrm>
          <a:prstGeom prst="ellipse">
            <a:avLst/>
          </a:prstGeom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sto MT" panose="02040603050505030304" pitchFamily="18" charset="0"/>
              </a:rPr>
              <a:t>G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D16D1C-F1E2-A455-CE9E-0C6C04F8DB23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3581400" y="2341034"/>
            <a:ext cx="626533" cy="622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24A357C-C8C3-735D-1773-E3CB27C2B1A0}"/>
              </a:ext>
            </a:extLst>
          </p:cNvPr>
          <p:cNvCxnSpPr>
            <a:stCxn id="9" idx="3"/>
            <a:endCxn id="12" idx="0"/>
          </p:cNvCxnSpPr>
          <p:nvPr/>
        </p:nvCxnSpPr>
        <p:spPr>
          <a:xfrm flipH="1">
            <a:off x="3206399" y="3360805"/>
            <a:ext cx="210362" cy="4806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15EFA54-4EBB-390D-B8DF-105AF5F97DB3}"/>
              </a:ext>
            </a:extLst>
          </p:cNvPr>
          <p:cNvCxnSpPr>
            <a:stCxn id="12" idx="3"/>
            <a:endCxn id="14" idx="0"/>
          </p:cNvCxnSpPr>
          <p:nvPr/>
        </p:nvCxnSpPr>
        <p:spPr>
          <a:xfrm flipH="1">
            <a:off x="2579866" y="4238956"/>
            <a:ext cx="461894" cy="258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8386985-1675-D5E1-5481-083A7260DB10}"/>
              </a:ext>
            </a:extLst>
          </p:cNvPr>
          <p:cNvCxnSpPr>
            <a:stCxn id="12" idx="5"/>
            <a:endCxn id="13" idx="0"/>
          </p:cNvCxnSpPr>
          <p:nvPr/>
        </p:nvCxnSpPr>
        <p:spPr>
          <a:xfrm>
            <a:off x="3371037" y="4238956"/>
            <a:ext cx="538095" cy="258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969B71D-2F07-D642-F96B-4FFA10C995FF}"/>
              </a:ext>
            </a:extLst>
          </p:cNvPr>
          <p:cNvCxnSpPr>
            <a:stCxn id="14" idx="5"/>
            <a:endCxn id="16" idx="0"/>
          </p:cNvCxnSpPr>
          <p:nvPr/>
        </p:nvCxnSpPr>
        <p:spPr>
          <a:xfrm>
            <a:off x="2744504" y="4894961"/>
            <a:ext cx="301029" cy="2991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9CD35AD-8F17-D275-AAA2-EC90DB5865B5}"/>
              </a:ext>
            </a:extLst>
          </p:cNvPr>
          <p:cNvCxnSpPr>
            <a:stCxn id="13" idx="3"/>
            <a:endCxn id="16" idx="7"/>
          </p:cNvCxnSpPr>
          <p:nvPr/>
        </p:nvCxnSpPr>
        <p:spPr>
          <a:xfrm flipH="1">
            <a:off x="3210171" y="4894961"/>
            <a:ext cx="534322" cy="3673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8979945-CC63-78A8-14F4-A636CACEBDF7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4440767" y="2573867"/>
            <a:ext cx="0" cy="3894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7D09A24-0CC5-61E6-9F1E-D85B825A6AC3}"/>
              </a:ext>
            </a:extLst>
          </p:cNvPr>
          <p:cNvCxnSpPr>
            <a:stCxn id="10" idx="4"/>
            <a:endCxn id="15" idx="0"/>
          </p:cNvCxnSpPr>
          <p:nvPr/>
        </p:nvCxnSpPr>
        <p:spPr>
          <a:xfrm>
            <a:off x="4440767" y="3429000"/>
            <a:ext cx="8466" cy="4165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793A596-78D4-378E-CF88-894FF37CFB1A}"/>
              </a:ext>
            </a:extLst>
          </p:cNvPr>
          <p:cNvCxnSpPr>
            <a:stCxn id="9" idx="5"/>
            <a:endCxn id="15" idx="1"/>
          </p:cNvCxnSpPr>
          <p:nvPr/>
        </p:nvCxnSpPr>
        <p:spPr>
          <a:xfrm>
            <a:off x="3746038" y="3360805"/>
            <a:ext cx="538556" cy="5529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B9E0106-CD54-9384-6C98-1A7A0F0EED41}"/>
              </a:ext>
            </a:extLst>
          </p:cNvPr>
          <p:cNvCxnSpPr>
            <a:stCxn id="8" idx="6"/>
            <a:endCxn id="11" idx="0"/>
          </p:cNvCxnSpPr>
          <p:nvPr/>
        </p:nvCxnSpPr>
        <p:spPr>
          <a:xfrm>
            <a:off x="4673600" y="2341034"/>
            <a:ext cx="626534" cy="6222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EF47033-0328-6664-FCFE-C26AECF97A57}"/>
              </a:ext>
            </a:extLst>
          </p:cNvPr>
          <p:cNvCxnSpPr>
            <a:stCxn id="11" idx="4"/>
            <a:endCxn id="15" idx="7"/>
          </p:cNvCxnSpPr>
          <p:nvPr/>
        </p:nvCxnSpPr>
        <p:spPr>
          <a:xfrm flipH="1">
            <a:off x="4613871" y="3428999"/>
            <a:ext cx="686263" cy="4847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C3B4CF3-F647-3ED1-63A9-0BF7F06103E5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 flipV="1">
            <a:off x="4673600" y="3196166"/>
            <a:ext cx="39370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E82A0EEC-427E-CEDC-6AD5-31A7090C723D}"/>
              </a:ext>
            </a:extLst>
          </p:cNvPr>
          <p:cNvSpPr/>
          <p:nvPr/>
        </p:nvSpPr>
        <p:spPr>
          <a:xfrm>
            <a:off x="4207931" y="2100807"/>
            <a:ext cx="465667" cy="46566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sto MT" panose="02040603050505030304" pitchFamily="18" charset="0"/>
              </a:rPr>
              <a:t>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A43BA24-CDA8-ED96-F049-A7B65B17CD40}"/>
              </a:ext>
            </a:extLst>
          </p:cNvPr>
          <p:cNvCxnSpPr>
            <a:stCxn id="3" idx="2"/>
            <a:endCxn id="9" idx="0"/>
          </p:cNvCxnSpPr>
          <p:nvPr/>
        </p:nvCxnSpPr>
        <p:spPr>
          <a:xfrm flipH="1">
            <a:off x="3581400" y="2333641"/>
            <a:ext cx="626531" cy="62969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40653C33-6E24-5CC3-6E49-AF8887667CC3}"/>
              </a:ext>
            </a:extLst>
          </p:cNvPr>
          <p:cNvSpPr/>
          <p:nvPr/>
        </p:nvSpPr>
        <p:spPr>
          <a:xfrm>
            <a:off x="3353260" y="2966758"/>
            <a:ext cx="465667" cy="46566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sto MT" panose="02040603050505030304" pitchFamily="18" charset="0"/>
              </a:rPr>
              <a:t>D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8E3E85C-7EE9-FC66-2811-4E05D73B1865}"/>
              </a:ext>
            </a:extLst>
          </p:cNvPr>
          <p:cNvCxnSpPr>
            <a:stCxn id="21" idx="3"/>
            <a:endCxn id="12" idx="0"/>
          </p:cNvCxnSpPr>
          <p:nvPr/>
        </p:nvCxnSpPr>
        <p:spPr>
          <a:xfrm flipH="1">
            <a:off x="3206399" y="3364230"/>
            <a:ext cx="215056" cy="477254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1B9F1C8-37EC-0B5F-70C1-DBFE4ED68F9F}"/>
              </a:ext>
            </a:extLst>
          </p:cNvPr>
          <p:cNvCxnSpPr>
            <a:cxnSpLocks/>
            <a:stCxn id="33" idx="3"/>
            <a:endCxn id="14" idx="0"/>
          </p:cNvCxnSpPr>
          <p:nvPr/>
        </p:nvCxnSpPr>
        <p:spPr>
          <a:xfrm flipH="1">
            <a:off x="2579866" y="4242381"/>
            <a:ext cx="450659" cy="25510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1946EE3-411D-5627-69AB-DEA7B3F200AF}"/>
              </a:ext>
            </a:extLst>
          </p:cNvPr>
          <p:cNvSpPr/>
          <p:nvPr/>
        </p:nvSpPr>
        <p:spPr>
          <a:xfrm>
            <a:off x="2962330" y="3844909"/>
            <a:ext cx="465667" cy="46566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sto MT" panose="02040603050505030304" pitchFamily="18" charset="0"/>
              </a:rPr>
              <a:t>B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A93343A-2CC8-B86C-1DD2-0FE92273A4D8}"/>
              </a:ext>
            </a:extLst>
          </p:cNvPr>
          <p:cNvSpPr/>
          <p:nvPr/>
        </p:nvSpPr>
        <p:spPr>
          <a:xfrm>
            <a:off x="2347031" y="4495585"/>
            <a:ext cx="465667" cy="46566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sto MT" panose="02040603050505030304" pitchFamily="18" charset="0"/>
              </a:rPr>
              <a:t>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917E893-C89E-07A0-A84F-D5DB851D51A9}"/>
              </a:ext>
            </a:extLst>
          </p:cNvPr>
          <p:cNvCxnSpPr>
            <a:stCxn id="37" idx="5"/>
            <a:endCxn id="16" idx="7"/>
          </p:cNvCxnSpPr>
          <p:nvPr/>
        </p:nvCxnSpPr>
        <p:spPr>
          <a:xfrm>
            <a:off x="2744503" y="4893057"/>
            <a:ext cx="301030" cy="301029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6EDBE9B9-BE51-FA47-47D1-7A55147039A6}"/>
              </a:ext>
            </a:extLst>
          </p:cNvPr>
          <p:cNvSpPr/>
          <p:nvPr/>
        </p:nvSpPr>
        <p:spPr>
          <a:xfrm>
            <a:off x="2812699" y="5192182"/>
            <a:ext cx="465667" cy="46566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sto MT" panose="02040603050505030304" pitchFamily="18" charset="0"/>
              </a:rPr>
              <a:t>G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CD6B1AD-0383-E135-3E01-41898517A234}"/>
              </a:ext>
            </a:extLst>
          </p:cNvPr>
          <p:cNvCxnSpPr>
            <a:stCxn id="43" idx="7"/>
            <a:endCxn id="13" idx="3"/>
          </p:cNvCxnSpPr>
          <p:nvPr/>
        </p:nvCxnSpPr>
        <p:spPr>
          <a:xfrm flipV="1">
            <a:off x="3210171" y="4894961"/>
            <a:ext cx="534322" cy="365416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7DB8B931-2713-7934-9153-D6E8F7A37E23}"/>
              </a:ext>
            </a:extLst>
          </p:cNvPr>
          <p:cNvSpPr/>
          <p:nvPr/>
        </p:nvSpPr>
        <p:spPr>
          <a:xfrm>
            <a:off x="3676297" y="4495584"/>
            <a:ext cx="465667" cy="46566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sto MT" panose="02040603050505030304" pitchFamily="18" charset="0"/>
              </a:rPr>
              <a:t>H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D82F2E4-035D-B23A-6816-7471298A772F}"/>
              </a:ext>
            </a:extLst>
          </p:cNvPr>
          <p:cNvSpPr/>
          <p:nvPr/>
        </p:nvSpPr>
        <p:spPr>
          <a:xfrm>
            <a:off x="3676297" y="4495584"/>
            <a:ext cx="465667" cy="465667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sto MT" panose="02040603050505030304" pitchFamily="18" charset="0"/>
              </a:rPr>
              <a:t>H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84CF26E-39E7-F69E-6C4C-240EADF97229}"/>
              </a:ext>
            </a:extLst>
          </p:cNvPr>
          <p:cNvCxnSpPr>
            <a:stCxn id="17" idx="3"/>
            <a:endCxn id="43" idx="7"/>
          </p:cNvCxnSpPr>
          <p:nvPr/>
        </p:nvCxnSpPr>
        <p:spPr>
          <a:xfrm flipH="1">
            <a:off x="3210171" y="4893056"/>
            <a:ext cx="534321" cy="36732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41082FB3-69A9-6A04-2505-AB09CC3F5026}"/>
              </a:ext>
            </a:extLst>
          </p:cNvPr>
          <p:cNvSpPr/>
          <p:nvPr/>
        </p:nvSpPr>
        <p:spPr>
          <a:xfrm>
            <a:off x="2812699" y="5188757"/>
            <a:ext cx="465667" cy="465667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sto MT" panose="02040603050505030304" pitchFamily="18" charset="0"/>
              </a:rPr>
              <a:t>G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7CF2EB5-616B-A37A-A2EF-B3133D6E8A78}"/>
              </a:ext>
            </a:extLst>
          </p:cNvPr>
          <p:cNvCxnSpPr>
            <a:stCxn id="27" idx="0"/>
            <a:endCxn id="37" idx="5"/>
          </p:cNvCxnSpPr>
          <p:nvPr/>
        </p:nvCxnSpPr>
        <p:spPr>
          <a:xfrm flipH="1" flipV="1">
            <a:off x="2744503" y="4893057"/>
            <a:ext cx="301030" cy="2957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563C50D4-D555-17BD-B441-77C0687C2082}"/>
              </a:ext>
            </a:extLst>
          </p:cNvPr>
          <p:cNvSpPr/>
          <p:nvPr/>
        </p:nvSpPr>
        <p:spPr>
          <a:xfrm>
            <a:off x="2350573" y="4499393"/>
            <a:ext cx="465667" cy="465667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sto MT" panose="02040603050505030304" pitchFamily="18" charset="0"/>
              </a:rPr>
              <a:t>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4DBD66F-EE35-4146-41A8-8CEFCA22E95B}"/>
              </a:ext>
            </a:extLst>
          </p:cNvPr>
          <p:cNvCxnSpPr>
            <a:stCxn id="35" idx="0"/>
            <a:endCxn id="33" idx="3"/>
          </p:cNvCxnSpPr>
          <p:nvPr/>
        </p:nvCxnSpPr>
        <p:spPr>
          <a:xfrm flipV="1">
            <a:off x="2583407" y="4242381"/>
            <a:ext cx="447118" cy="2570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22C887EB-A92C-1F0C-6755-D673CAE54415}"/>
              </a:ext>
            </a:extLst>
          </p:cNvPr>
          <p:cNvSpPr/>
          <p:nvPr/>
        </p:nvSpPr>
        <p:spPr>
          <a:xfrm>
            <a:off x="2965398" y="3845923"/>
            <a:ext cx="465667" cy="465667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sto MT" panose="02040603050505030304" pitchFamily="18" charset="0"/>
              </a:rPr>
              <a:t>B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6B0029E-59F2-A3F1-D9B2-597DBAD40676}"/>
              </a:ext>
            </a:extLst>
          </p:cNvPr>
          <p:cNvCxnSpPr>
            <a:stCxn id="48" idx="0"/>
            <a:endCxn id="21" idx="3"/>
          </p:cNvCxnSpPr>
          <p:nvPr/>
        </p:nvCxnSpPr>
        <p:spPr>
          <a:xfrm flipV="1">
            <a:off x="3198232" y="3364230"/>
            <a:ext cx="223223" cy="48169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389B43D-49AF-E4EE-D76C-E7083C155C71}"/>
              </a:ext>
            </a:extLst>
          </p:cNvPr>
          <p:cNvCxnSpPr>
            <a:stCxn id="21" idx="5"/>
            <a:endCxn id="15" idx="1"/>
          </p:cNvCxnSpPr>
          <p:nvPr/>
        </p:nvCxnSpPr>
        <p:spPr>
          <a:xfrm>
            <a:off x="3750732" y="3364230"/>
            <a:ext cx="533862" cy="54952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3D999CC3-38E8-5DE6-A0A1-161F5DD14BE6}"/>
              </a:ext>
            </a:extLst>
          </p:cNvPr>
          <p:cNvSpPr/>
          <p:nvPr/>
        </p:nvSpPr>
        <p:spPr>
          <a:xfrm>
            <a:off x="4215938" y="3843930"/>
            <a:ext cx="465667" cy="46566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sto MT" panose="02040603050505030304" pitchFamily="18" charset="0"/>
              </a:rPr>
              <a:t>C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17597F8-EF3A-43C2-F78F-10A13045299B}"/>
              </a:ext>
            </a:extLst>
          </p:cNvPr>
          <p:cNvCxnSpPr>
            <a:stCxn id="56" idx="0"/>
            <a:endCxn id="10" idx="4"/>
          </p:cNvCxnSpPr>
          <p:nvPr/>
        </p:nvCxnSpPr>
        <p:spPr>
          <a:xfrm flipH="1" flipV="1">
            <a:off x="4440767" y="3429000"/>
            <a:ext cx="8005" cy="41493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7D796D65-DDFA-474D-7EF1-968E5E1E811B}"/>
              </a:ext>
            </a:extLst>
          </p:cNvPr>
          <p:cNvSpPr/>
          <p:nvPr/>
        </p:nvSpPr>
        <p:spPr>
          <a:xfrm>
            <a:off x="4212627" y="2964093"/>
            <a:ext cx="465667" cy="46566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sto MT" panose="02040603050505030304" pitchFamily="18" charset="0"/>
              </a:rPr>
              <a:t>F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6D0EEC4-4C66-0CD4-8B0F-EF72E3D78916}"/>
              </a:ext>
            </a:extLst>
          </p:cNvPr>
          <p:cNvCxnSpPr>
            <a:stCxn id="59" idx="6"/>
            <a:endCxn id="11" idx="2"/>
          </p:cNvCxnSpPr>
          <p:nvPr/>
        </p:nvCxnSpPr>
        <p:spPr>
          <a:xfrm flipV="1">
            <a:off x="4678294" y="3196166"/>
            <a:ext cx="389006" cy="76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F422B2C9-96EB-02E9-0DCF-04E778C7DAE6}"/>
              </a:ext>
            </a:extLst>
          </p:cNvPr>
          <p:cNvSpPr/>
          <p:nvPr/>
        </p:nvSpPr>
        <p:spPr>
          <a:xfrm>
            <a:off x="5071994" y="2960330"/>
            <a:ext cx="465667" cy="46566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sto MT" panose="02040603050505030304" pitchFamily="18" charset="0"/>
              </a:rPr>
              <a:t>I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223D44A-A38C-26FB-ED72-35FBD437B99A}"/>
              </a:ext>
            </a:extLst>
          </p:cNvPr>
          <p:cNvSpPr/>
          <p:nvPr/>
        </p:nvSpPr>
        <p:spPr>
          <a:xfrm>
            <a:off x="5067298" y="2964093"/>
            <a:ext cx="465667" cy="465667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sto MT" panose="02040603050505030304" pitchFamily="18" charset="0"/>
              </a:rPr>
              <a:t>I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666A0AC-D5D5-1914-5B37-5F8A7BAA152C}"/>
              </a:ext>
            </a:extLst>
          </p:cNvPr>
          <p:cNvCxnSpPr>
            <a:stCxn id="63" idx="2"/>
            <a:endCxn id="59" idx="6"/>
          </p:cNvCxnSpPr>
          <p:nvPr/>
        </p:nvCxnSpPr>
        <p:spPr>
          <a:xfrm flipH="1">
            <a:off x="4678294" y="3196927"/>
            <a:ext cx="38900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09F0F3C5-B50D-7528-5619-D597DF6017BA}"/>
              </a:ext>
            </a:extLst>
          </p:cNvPr>
          <p:cNvSpPr/>
          <p:nvPr/>
        </p:nvSpPr>
        <p:spPr>
          <a:xfrm>
            <a:off x="4212625" y="2971235"/>
            <a:ext cx="465667" cy="465667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sto MT" panose="02040603050505030304" pitchFamily="18" charset="0"/>
              </a:rPr>
              <a:t>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0530EAA-B86F-23EC-C538-C5EB4C89D9F5}"/>
              </a:ext>
            </a:extLst>
          </p:cNvPr>
          <p:cNvCxnSpPr>
            <a:stCxn id="66" idx="4"/>
            <a:endCxn id="56" idx="0"/>
          </p:cNvCxnSpPr>
          <p:nvPr/>
        </p:nvCxnSpPr>
        <p:spPr>
          <a:xfrm>
            <a:off x="4445459" y="3436902"/>
            <a:ext cx="3313" cy="4070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898172BC-F52F-6BE7-29E3-774870F82869}"/>
              </a:ext>
            </a:extLst>
          </p:cNvPr>
          <p:cNvSpPr/>
          <p:nvPr/>
        </p:nvSpPr>
        <p:spPr>
          <a:xfrm>
            <a:off x="4224105" y="3841483"/>
            <a:ext cx="465667" cy="465667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sto MT" panose="02040603050505030304" pitchFamily="18" charset="0"/>
              </a:rPr>
              <a:t>C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E95B534-0E18-8CFC-D83D-3B23367854DF}"/>
              </a:ext>
            </a:extLst>
          </p:cNvPr>
          <p:cNvCxnSpPr>
            <a:stCxn id="69" idx="1"/>
            <a:endCxn id="21" idx="5"/>
          </p:cNvCxnSpPr>
          <p:nvPr/>
        </p:nvCxnSpPr>
        <p:spPr>
          <a:xfrm flipH="1" flipV="1">
            <a:off x="3750732" y="3364230"/>
            <a:ext cx="541568" cy="54544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6CCDC184-BB77-535A-EEDD-733766178A1D}"/>
              </a:ext>
            </a:extLst>
          </p:cNvPr>
          <p:cNvSpPr/>
          <p:nvPr/>
        </p:nvSpPr>
        <p:spPr>
          <a:xfrm>
            <a:off x="3355718" y="2965806"/>
            <a:ext cx="465667" cy="465667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sto MT" panose="02040603050505030304" pitchFamily="18" charset="0"/>
              </a:rPr>
              <a:t>D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B752B68-A088-1A78-9686-477534CE29E7}"/>
              </a:ext>
            </a:extLst>
          </p:cNvPr>
          <p:cNvCxnSpPr>
            <a:stCxn id="72" idx="0"/>
            <a:endCxn id="3" idx="2"/>
          </p:cNvCxnSpPr>
          <p:nvPr/>
        </p:nvCxnSpPr>
        <p:spPr>
          <a:xfrm flipV="1">
            <a:off x="3588552" y="2333641"/>
            <a:ext cx="619379" cy="63216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666282C4-5633-8E0C-B927-CF6B701D3799}"/>
              </a:ext>
            </a:extLst>
          </p:cNvPr>
          <p:cNvSpPr/>
          <p:nvPr/>
        </p:nvSpPr>
        <p:spPr>
          <a:xfrm>
            <a:off x="4207929" y="2097892"/>
            <a:ext cx="465667" cy="465667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sto MT" panose="02040603050505030304" pitchFamily="18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88239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1" grpId="0" animBg="1"/>
      <p:bldP spid="33" grpId="0" animBg="1"/>
      <p:bldP spid="37" grpId="0" animBg="1"/>
      <p:bldP spid="43" grpId="0" animBg="1"/>
      <p:bldP spid="47" grpId="0" animBg="1"/>
      <p:bldP spid="17" grpId="0" animBg="1"/>
      <p:bldP spid="27" grpId="0" animBg="1"/>
      <p:bldP spid="35" grpId="0" animBg="1"/>
      <p:bldP spid="48" grpId="0" animBg="1"/>
      <p:bldP spid="56" grpId="0" animBg="1"/>
      <p:bldP spid="59" grpId="0" animBg="1"/>
      <p:bldP spid="62" grpId="0" animBg="1"/>
      <p:bldP spid="63" grpId="0" animBg="1"/>
      <p:bldP spid="66" grpId="0" animBg="1"/>
      <p:bldP spid="69" grpId="0" animBg="1"/>
      <p:bldP spid="72" grpId="0" animBg="1"/>
      <p:bldP spid="7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STRONGLY CONNECTED COMPONENT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38200" y="1690688"/>
            <a:ext cx="30852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>
                <a:latin typeface="Calisto MT" panose="02040603050505030304" pitchFamily="18" charset="0"/>
              </a:rPr>
              <a:t>In a directed graph G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43685" y="2121575"/>
            <a:ext cx="91528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Calisto MT" panose="02040603050505030304" pitchFamily="18" charset="0"/>
              </a:rPr>
              <a:t>Strongly Connected Component (SCC) of G is a maximal set of vertices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43685" y="2585364"/>
            <a:ext cx="65134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Calisto MT" panose="02040603050505030304" pitchFamily="18" charset="0"/>
              </a:rPr>
              <a:t>with a directed path between every pair of vertices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38200" y="3382177"/>
            <a:ext cx="28200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>
                <a:latin typeface="Calisto MT" panose="02040603050505030304" pitchFamily="18" charset="0"/>
              </a:rPr>
              <a:t>Problem Statement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343685" y="3813064"/>
            <a:ext cx="64742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Calisto MT" panose="02040603050505030304" pitchFamily="18" charset="0"/>
              </a:rPr>
              <a:t>To find all the SCC from a given directed graph G</a:t>
            </a:r>
          </a:p>
        </p:txBody>
      </p:sp>
    </p:spTree>
    <p:extLst>
      <p:ext uri="{BB962C8B-B14F-4D97-AF65-F5344CB8AC3E}">
        <p14:creationId xmlns:p14="http://schemas.microsoft.com/office/powerpoint/2010/main" val="2887166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STRONGLY CONNECTED COMPONENT</a:t>
            </a:r>
          </a:p>
        </p:txBody>
      </p:sp>
      <p:sp>
        <p:nvSpPr>
          <p:cNvPr id="3" name="Oval 2"/>
          <p:cNvSpPr/>
          <p:nvPr/>
        </p:nvSpPr>
        <p:spPr>
          <a:xfrm>
            <a:off x="1855960" y="2254313"/>
            <a:ext cx="543208" cy="5432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194364" y="2254313"/>
            <a:ext cx="543208" cy="5432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855960" y="3665144"/>
            <a:ext cx="543208" cy="5432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532768" y="2254313"/>
            <a:ext cx="543208" cy="5432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871172" y="2254313"/>
            <a:ext cx="543208" cy="5432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194364" y="3665144"/>
            <a:ext cx="543208" cy="5432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532768" y="3665144"/>
            <a:ext cx="543208" cy="5432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871172" y="3665144"/>
            <a:ext cx="543208" cy="5432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9" idx="3"/>
            <a:endCxn id="10" idx="7"/>
          </p:cNvCxnSpPr>
          <p:nvPr/>
        </p:nvCxnSpPr>
        <p:spPr>
          <a:xfrm flipH="1">
            <a:off x="2319617" y="2717970"/>
            <a:ext cx="954298" cy="10267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0"/>
            <a:endCxn id="3" idx="4"/>
          </p:cNvCxnSpPr>
          <p:nvPr/>
        </p:nvCxnSpPr>
        <p:spPr>
          <a:xfrm flipV="1">
            <a:off x="2127564" y="2797521"/>
            <a:ext cx="0" cy="867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6"/>
            <a:endCxn id="16" idx="2"/>
          </p:cNvCxnSpPr>
          <p:nvPr/>
        </p:nvCxnSpPr>
        <p:spPr>
          <a:xfrm>
            <a:off x="2399168" y="3936748"/>
            <a:ext cx="7951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4"/>
            <a:endCxn id="16" idx="0"/>
          </p:cNvCxnSpPr>
          <p:nvPr/>
        </p:nvCxnSpPr>
        <p:spPr>
          <a:xfrm>
            <a:off x="3465968" y="2797521"/>
            <a:ext cx="0" cy="867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6"/>
            <a:endCxn id="11" idx="2"/>
          </p:cNvCxnSpPr>
          <p:nvPr/>
        </p:nvCxnSpPr>
        <p:spPr>
          <a:xfrm>
            <a:off x="3737572" y="2525917"/>
            <a:ext cx="7951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6" idx="7"/>
            <a:endCxn id="17" idx="1"/>
          </p:cNvCxnSpPr>
          <p:nvPr/>
        </p:nvCxnSpPr>
        <p:spPr>
          <a:xfrm>
            <a:off x="3658021" y="3744695"/>
            <a:ext cx="9542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7" idx="3"/>
            <a:endCxn id="16" idx="5"/>
          </p:cNvCxnSpPr>
          <p:nvPr/>
        </p:nvCxnSpPr>
        <p:spPr>
          <a:xfrm flipH="1">
            <a:off x="3658021" y="4128801"/>
            <a:ext cx="9542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7"/>
            <a:endCxn id="12" idx="1"/>
          </p:cNvCxnSpPr>
          <p:nvPr/>
        </p:nvCxnSpPr>
        <p:spPr>
          <a:xfrm>
            <a:off x="4996425" y="2333864"/>
            <a:ext cx="9542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2" idx="3"/>
            <a:endCxn id="11" idx="5"/>
          </p:cNvCxnSpPr>
          <p:nvPr/>
        </p:nvCxnSpPr>
        <p:spPr>
          <a:xfrm flipH="1">
            <a:off x="4996425" y="2717970"/>
            <a:ext cx="9542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1" idx="4"/>
            <a:endCxn id="17" idx="0"/>
          </p:cNvCxnSpPr>
          <p:nvPr/>
        </p:nvCxnSpPr>
        <p:spPr>
          <a:xfrm>
            <a:off x="4804372" y="2797521"/>
            <a:ext cx="0" cy="867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2" idx="4"/>
            <a:endCxn id="18" idx="0"/>
          </p:cNvCxnSpPr>
          <p:nvPr/>
        </p:nvCxnSpPr>
        <p:spPr>
          <a:xfrm>
            <a:off x="6142776" y="2797521"/>
            <a:ext cx="0" cy="867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7" idx="6"/>
            <a:endCxn id="18" idx="2"/>
          </p:cNvCxnSpPr>
          <p:nvPr/>
        </p:nvCxnSpPr>
        <p:spPr>
          <a:xfrm>
            <a:off x="5075976" y="3936748"/>
            <a:ext cx="7951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18" idx="7"/>
            <a:endCxn id="18" idx="6"/>
          </p:cNvCxnSpPr>
          <p:nvPr/>
        </p:nvCxnSpPr>
        <p:spPr>
          <a:xfrm rot="16200000" flipH="1">
            <a:off x="6278577" y="3800946"/>
            <a:ext cx="192053" cy="79551"/>
          </a:xfrm>
          <a:prstGeom prst="curvedConnector4">
            <a:avLst>
              <a:gd name="adj1" fmla="val -160451"/>
              <a:gd name="adj2" fmla="val 38736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964699" y="232586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h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330352" y="2317581"/>
            <a:ext cx="261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f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996759" y="3728691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g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303103" y="3728691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c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663903" y="3718128"/>
            <a:ext cx="316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b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649522" y="2277806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a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987926" y="2277806"/>
            <a:ext cx="301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950723" y="3737815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d</a:t>
            </a:r>
          </a:p>
        </p:txBody>
      </p:sp>
      <p:sp>
        <p:nvSpPr>
          <p:cNvPr id="53" name="Freeform 52"/>
          <p:cNvSpPr/>
          <p:nvPr/>
        </p:nvSpPr>
        <p:spPr>
          <a:xfrm>
            <a:off x="1593410" y="2000816"/>
            <a:ext cx="2344847" cy="2372008"/>
          </a:xfrm>
          <a:custGeom>
            <a:avLst/>
            <a:gdLst>
              <a:gd name="connsiteX0" fmla="*/ 525101 w 2344847"/>
              <a:gd name="connsiteY0" fmla="*/ 18107 h 2372008"/>
              <a:gd name="connsiteX1" fmla="*/ 443620 w 2344847"/>
              <a:gd name="connsiteY1" fmla="*/ 27160 h 2372008"/>
              <a:gd name="connsiteX2" fmla="*/ 416459 w 2344847"/>
              <a:gd name="connsiteY2" fmla="*/ 36214 h 2372008"/>
              <a:gd name="connsiteX3" fmla="*/ 389299 w 2344847"/>
              <a:gd name="connsiteY3" fmla="*/ 63374 h 2372008"/>
              <a:gd name="connsiteX4" fmla="*/ 307818 w 2344847"/>
              <a:gd name="connsiteY4" fmla="*/ 108641 h 2372008"/>
              <a:gd name="connsiteX5" fmla="*/ 217283 w 2344847"/>
              <a:gd name="connsiteY5" fmla="*/ 208230 h 2372008"/>
              <a:gd name="connsiteX6" fmla="*/ 153909 w 2344847"/>
              <a:gd name="connsiteY6" fmla="*/ 289711 h 2372008"/>
              <a:gd name="connsiteX7" fmla="*/ 135802 w 2344847"/>
              <a:gd name="connsiteY7" fmla="*/ 316871 h 2372008"/>
              <a:gd name="connsiteX8" fmla="*/ 99588 w 2344847"/>
              <a:gd name="connsiteY8" fmla="*/ 398352 h 2372008"/>
              <a:gd name="connsiteX9" fmla="*/ 81481 w 2344847"/>
              <a:gd name="connsiteY9" fmla="*/ 461727 h 2372008"/>
              <a:gd name="connsiteX10" fmla="*/ 63374 w 2344847"/>
              <a:gd name="connsiteY10" fmla="*/ 488887 h 2372008"/>
              <a:gd name="connsiteX11" fmla="*/ 36214 w 2344847"/>
              <a:gd name="connsiteY11" fmla="*/ 588475 h 2372008"/>
              <a:gd name="connsiteX12" fmla="*/ 27160 w 2344847"/>
              <a:gd name="connsiteY12" fmla="*/ 642796 h 2372008"/>
              <a:gd name="connsiteX13" fmla="*/ 0 w 2344847"/>
              <a:gd name="connsiteY13" fmla="*/ 932507 h 2372008"/>
              <a:gd name="connsiteX14" fmla="*/ 9053 w 2344847"/>
              <a:gd name="connsiteY14" fmla="*/ 1149790 h 2372008"/>
              <a:gd name="connsiteX15" fmla="*/ 18107 w 2344847"/>
              <a:gd name="connsiteY15" fmla="*/ 1810693 h 2372008"/>
              <a:gd name="connsiteX16" fmla="*/ 27160 w 2344847"/>
              <a:gd name="connsiteY16" fmla="*/ 1855960 h 2372008"/>
              <a:gd name="connsiteX17" fmla="*/ 36214 w 2344847"/>
              <a:gd name="connsiteY17" fmla="*/ 1910281 h 2372008"/>
              <a:gd name="connsiteX18" fmla="*/ 45267 w 2344847"/>
              <a:gd name="connsiteY18" fmla="*/ 1973655 h 2372008"/>
              <a:gd name="connsiteX19" fmla="*/ 63374 w 2344847"/>
              <a:gd name="connsiteY19" fmla="*/ 2037030 h 2372008"/>
              <a:gd name="connsiteX20" fmla="*/ 81481 w 2344847"/>
              <a:gd name="connsiteY20" fmla="*/ 2154725 h 2372008"/>
              <a:gd name="connsiteX21" fmla="*/ 135802 w 2344847"/>
              <a:gd name="connsiteY21" fmla="*/ 2263366 h 2372008"/>
              <a:gd name="connsiteX22" fmla="*/ 153909 w 2344847"/>
              <a:gd name="connsiteY22" fmla="*/ 2290527 h 2372008"/>
              <a:gd name="connsiteX23" fmla="*/ 217283 w 2344847"/>
              <a:gd name="connsiteY23" fmla="*/ 2326740 h 2372008"/>
              <a:gd name="connsiteX24" fmla="*/ 253497 w 2344847"/>
              <a:gd name="connsiteY24" fmla="*/ 2335794 h 2372008"/>
              <a:gd name="connsiteX25" fmla="*/ 307818 w 2344847"/>
              <a:gd name="connsiteY25" fmla="*/ 2353901 h 2372008"/>
              <a:gd name="connsiteX26" fmla="*/ 334978 w 2344847"/>
              <a:gd name="connsiteY26" fmla="*/ 2362954 h 2372008"/>
              <a:gd name="connsiteX27" fmla="*/ 389299 w 2344847"/>
              <a:gd name="connsiteY27" fmla="*/ 2372008 h 2372008"/>
              <a:gd name="connsiteX28" fmla="*/ 597529 w 2344847"/>
              <a:gd name="connsiteY28" fmla="*/ 2362954 h 2372008"/>
              <a:gd name="connsiteX29" fmla="*/ 633742 w 2344847"/>
              <a:gd name="connsiteY29" fmla="*/ 2353901 h 2372008"/>
              <a:gd name="connsiteX30" fmla="*/ 715224 w 2344847"/>
              <a:gd name="connsiteY30" fmla="*/ 2344847 h 2372008"/>
              <a:gd name="connsiteX31" fmla="*/ 896293 w 2344847"/>
              <a:gd name="connsiteY31" fmla="*/ 2308634 h 2372008"/>
              <a:gd name="connsiteX32" fmla="*/ 932507 w 2344847"/>
              <a:gd name="connsiteY32" fmla="*/ 2299580 h 2372008"/>
              <a:gd name="connsiteX33" fmla="*/ 950614 w 2344847"/>
              <a:gd name="connsiteY33" fmla="*/ 2272420 h 2372008"/>
              <a:gd name="connsiteX34" fmla="*/ 959667 w 2344847"/>
              <a:gd name="connsiteY34" fmla="*/ 2245259 h 2372008"/>
              <a:gd name="connsiteX35" fmla="*/ 995881 w 2344847"/>
              <a:gd name="connsiteY35" fmla="*/ 2190938 h 2372008"/>
              <a:gd name="connsiteX36" fmla="*/ 1059255 w 2344847"/>
              <a:gd name="connsiteY36" fmla="*/ 2091350 h 2372008"/>
              <a:gd name="connsiteX37" fmla="*/ 1077362 w 2344847"/>
              <a:gd name="connsiteY37" fmla="*/ 2037030 h 2372008"/>
              <a:gd name="connsiteX38" fmla="*/ 1086416 w 2344847"/>
              <a:gd name="connsiteY38" fmla="*/ 2000816 h 2372008"/>
              <a:gd name="connsiteX39" fmla="*/ 1104523 w 2344847"/>
              <a:gd name="connsiteY39" fmla="*/ 1973655 h 2372008"/>
              <a:gd name="connsiteX40" fmla="*/ 1122630 w 2344847"/>
              <a:gd name="connsiteY40" fmla="*/ 1919334 h 2372008"/>
              <a:gd name="connsiteX41" fmla="*/ 1131683 w 2344847"/>
              <a:gd name="connsiteY41" fmla="*/ 1883121 h 2372008"/>
              <a:gd name="connsiteX42" fmla="*/ 1167897 w 2344847"/>
              <a:gd name="connsiteY42" fmla="*/ 1801639 h 2372008"/>
              <a:gd name="connsiteX43" fmla="*/ 1204111 w 2344847"/>
              <a:gd name="connsiteY43" fmla="*/ 1711105 h 2372008"/>
              <a:gd name="connsiteX44" fmla="*/ 1222218 w 2344847"/>
              <a:gd name="connsiteY44" fmla="*/ 1665837 h 2372008"/>
              <a:gd name="connsiteX45" fmla="*/ 1240325 w 2344847"/>
              <a:gd name="connsiteY45" fmla="*/ 1638677 h 2372008"/>
              <a:gd name="connsiteX46" fmla="*/ 1258432 w 2344847"/>
              <a:gd name="connsiteY46" fmla="*/ 1593410 h 2372008"/>
              <a:gd name="connsiteX47" fmla="*/ 1267485 w 2344847"/>
              <a:gd name="connsiteY47" fmla="*/ 1566249 h 2372008"/>
              <a:gd name="connsiteX48" fmla="*/ 1285592 w 2344847"/>
              <a:gd name="connsiteY48" fmla="*/ 1539089 h 2372008"/>
              <a:gd name="connsiteX49" fmla="*/ 1376127 w 2344847"/>
              <a:gd name="connsiteY49" fmla="*/ 1439501 h 2372008"/>
              <a:gd name="connsiteX50" fmla="*/ 1421394 w 2344847"/>
              <a:gd name="connsiteY50" fmla="*/ 1385180 h 2372008"/>
              <a:gd name="connsiteX51" fmla="*/ 1448554 w 2344847"/>
              <a:gd name="connsiteY51" fmla="*/ 1348966 h 2372008"/>
              <a:gd name="connsiteX52" fmla="*/ 1466661 w 2344847"/>
              <a:gd name="connsiteY52" fmla="*/ 1321806 h 2372008"/>
              <a:gd name="connsiteX53" fmla="*/ 1493822 w 2344847"/>
              <a:gd name="connsiteY53" fmla="*/ 1303699 h 2372008"/>
              <a:gd name="connsiteX54" fmla="*/ 1520982 w 2344847"/>
              <a:gd name="connsiteY54" fmla="*/ 1258432 h 2372008"/>
              <a:gd name="connsiteX55" fmla="*/ 1584356 w 2344847"/>
              <a:gd name="connsiteY55" fmla="*/ 1195057 h 2372008"/>
              <a:gd name="connsiteX56" fmla="*/ 1602463 w 2344847"/>
              <a:gd name="connsiteY56" fmla="*/ 1167897 h 2372008"/>
              <a:gd name="connsiteX57" fmla="*/ 1629624 w 2344847"/>
              <a:gd name="connsiteY57" fmla="*/ 1149790 h 2372008"/>
              <a:gd name="connsiteX58" fmla="*/ 1720158 w 2344847"/>
              <a:gd name="connsiteY58" fmla="*/ 1077362 h 2372008"/>
              <a:gd name="connsiteX59" fmla="*/ 1774479 w 2344847"/>
              <a:gd name="connsiteY59" fmla="*/ 1068309 h 2372008"/>
              <a:gd name="connsiteX60" fmla="*/ 1837853 w 2344847"/>
              <a:gd name="connsiteY60" fmla="*/ 1041148 h 2372008"/>
              <a:gd name="connsiteX61" fmla="*/ 1937441 w 2344847"/>
              <a:gd name="connsiteY61" fmla="*/ 1013988 h 2372008"/>
              <a:gd name="connsiteX62" fmla="*/ 2073243 w 2344847"/>
              <a:gd name="connsiteY62" fmla="*/ 932507 h 2372008"/>
              <a:gd name="connsiteX63" fmla="*/ 2154725 w 2344847"/>
              <a:gd name="connsiteY63" fmla="*/ 878186 h 2372008"/>
              <a:gd name="connsiteX64" fmla="*/ 2263366 w 2344847"/>
              <a:gd name="connsiteY64" fmla="*/ 751437 h 2372008"/>
              <a:gd name="connsiteX65" fmla="*/ 2290527 w 2344847"/>
              <a:gd name="connsiteY65" fmla="*/ 715224 h 2372008"/>
              <a:gd name="connsiteX66" fmla="*/ 2335794 w 2344847"/>
              <a:gd name="connsiteY66" fmla="*/ 624689 h 2372008"/>
              <a:gd name="connsiteX67" fmla="*/ 2344847 w 2344847"/>
              <a:gd name="connsiteY67" fmla="*/ 570368 h 2372008"/>
              <a:gd name="connsiteX68" fmla="*/ 2326740 w 2344847"/>
              <a:gd name="connsiteY68" fmla="*/ 443620 h 2372008"/>
              <a:gd name="connsiteX69" fmla="*/ 2299580 w 2344847"/>
              <a:gd name="connsiteY69" fmla="*/ 362138 h 2372008"/>
              <a:gd name="connsiteX70" fmla="*/ 2281473 w 2344847"/>
              <a:gd name="connsiteY70" fmla="*/ 208230 h 2372008"/>
              <a:gd name="connsiteX71" fmla="*/ 2263366 w 2344847"/>
              <a:gd name="connsiteY71" fmla="*/ 172016 h 2372008"/>
              <a:gd name="connsiteX72" fmla="*/ 2254313 w 2344847"/>
              <a:gd name="connsiteY72" fmla="*/ 144855 h 2372008"/>
              <a:gd name="connsiteX73" fmla="*/ 2172832 w 2344847"/>
              <a:gd name="connsiteY73" fmla="*/ 72428 h 2372008"/>
              <a:gd name="connsiteX74" fmla="*/ 2109457 w 2344847"/>
              <a:gd name="connsiteY74" fmla="*/ 18107 h 2372008"/>
              <a:gd name="connsiteX75" fmla="*/ 2009869 w 2344847"/>
              <a:gd name="connsiteY75" fmla="*/ 9053 h 2372008"/>
              <a:gd name="connsiteX76" fmla="*/ 1946495 w 2344847"/>
              <a:gd name="connsiteY76" fmla="*/ 0 h 2372008"/>
              <a:gd name="connsiteX77" fmla="*/ 1258432 w 2344847"/>
              <a:gd name="connsiteY77" fmla="*/ 9053 h 2372008"/>
              <a:gd name="connsiteX78" fmla="*/ 1222218 w 2344847"/>
              <a:gd name="connsiteY78" fmla="*/ 18107 h 2372008"/>
              <a:gd name="connsiteX79" fmla="*/ 1113576 w 2344847"/>
              <a:gd name="connsiteY79" fmla="*/ 27160 h 2372008"/>
              <a:gd name="connsiteX80" fmla="*/ 525101 w 2344847"/>
              <a:gd name="connsiteY80" fmla="*/ 18107 h 2372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2344847" h="2372008">
                <a:moveTo>
                  <a:pt x="525101" y="18107"/>
                </a:moveTo>
                <a:cubicBezTo>
                  <a:pt x="413442" y="18107"/>
                  <a:pt x="470576" y="22667"/>
                  <a:pt x="443620" y="27160"/>
                </a:cubicBezTo>
                <a:cubicBezTo>
                  <a:pt x="434206" y="28729"/>
                  <a:pt x="424400" y="30920"/>
                  <a:pt x="416459" y="36214"/>
                </a:cubicBezTo>
                <a:cubicBezTo>
                  <a:pt x="405806" y="43316"/>
                  <a:pt x="399952" y="56272"/>
                  <a:pt x="389299" y="63374"/>
                </a:cubicBezTo>
                <a:cubicBezTo>
                  <a:pt x="344896" y="92977"/>
                  <a:pt x="362322" y="35970"/>
                  <a:pt x="307818" y="108641"/>
                </a:cubicBezTo>
                <a:cubicBezTo>
                  <a:pt x="262732" y="168754"/>
                  <a:pt x="291326" y="134187"/>
                  <a:pt x="217283" y="208230"/>
                </a:cubicBezTo>
                <a:cubicBezTo>
                  <a:pt x="174734" y="250780"/>
                  <a:pt x="197227" y="224734"/>
                  <a:pt x="153909" y="289711"/>
                </a:cubicBezTo>
                <a:cubicBezTo>
                  <a:pt x="147873" y="298764"/>
                  <a:pt x="139243" y="306549"/>
                  <a:pt x="135802" y="316871"/>
                </a:cubicBezTo>
                <a:cubicBezTo>
                  <a:pt x="114254" y="381514"/>
                  <a:pt x="128282" y="355311"/>
                  <a:pt x="99588" y="398352"/>
                </a:cubicBezTo>
                <a:cubicBezTo>
                  <a:pt x="93552" y="419477"/>
                  <a:pt x="89641" y="441328"/>
                  <a:pt x="81481" y="461727"/>
                </a:cubicBezTo>
                <a:cubicBezTo>
                  <a:pt x="77440" y="471830"/>
                  <a:pt x="67793" y="478944"/>
                  <a:pt x="63374" y="488887"/>
                </a:cubicBezTo>
                <a:cubicBezTo>
                  <a:pt x="48143" y="523156"/>
                  <a:pt x="42768" y="552427"/>
                  <a:pt x="36214" y="588475"/>
                </a:cubicBezTo>
                <a:cubicBezTo>
                  <a:pt x="32930" y="606536"/>
                  <a:pt x="30178" y="624689"/>
                  <a:pt x="27160" y="642796"/>
                </a:cubicBezTo>
                <a:cubicBezTo>
                  <a:pt x="7916" y="902585"/>
                  <a:pt x="25075" y="807121"/>
                  <a:pt x="0" y="932507"/>
                </a:cubicBezTo>
                <a:cubicBezTo>
                  <a:pt x="3018" y="1004935"/>
                  <a:pt x="7559" y="1077315"/>
                  <a:pt x="9053" y="1149790"/>
                </a:cubicBezTo>
                <a:cubicBezTo>
                  <a:pt x="13595" y="1370065"/>
                  <a:pt x="12460" y="1590444"/>
                  <a:pt x="18107" y="1810693"/>
                </a:cubicBezTo>
                <a:cubicBezTo>
                  <a:pt x="18501" y="1826076"/>
                  <a:pt x="24407" y="1840820"/>
                  <a:pt x="27160" y="1855960"/>
                </a:cubicBezTo>
                <a:cubicBezTo>
                  <a:pt x="30444" y="1874021"/>
                  <a:pt x="33423" y="1892138"/>
                  <a:pt x="36214" y="1910281"/>
                </a:cubicBezTo>
                <a:cubicBezTo>
                  <a:pt x="39459" y="1931372"/>
                  <a:pt x="41450" y="1952660"/>
                  <a:pt x="45267" y="1973655"/>
                </a:cubicBezTo>
                <a:cubicBezTo>
                  <a:pt x="49813" y="1998657"/>
                  <a:pt x="55619" y="2013764"/>
                  <a:pt x="63374" y="2037030"/>
                </a:cubicBezTo>
                <a:cubicBezTo>
                  <a:pt x="69749" y="2094401"/>
                  <a:pt x="67646" y="2108608"/>
                  <a:pt x="81481" y="2154725"/>
                </a:cubicBezTo>
                <a:cubicBezTo>
                  <a:pt x="101926" y="2222874"/>
                  <a:pt x="94182" y="2200936"/>
                  <a:pt x="135802" y="2263366"/>
                </a:cubicBezTo>
                <a:cubicBezTo>
                  <a:pt x="141838" y="2272420"/>
                  <a:pt x="144855" y="2284491"/>
                  <a:pt x="153909" y="2290527"/>
                </a:cubicBezTo>
                <a:cubicBezTo>
                  <a:pt x="176426" y="2305539"/>
                  <a:pt x="191023" y="2316893"/>
                  <a:pt x="217283" y="2326740"/>
                </a:cubicBezTo>
                <a:cubicBezTo>
                  <a:pt x="228934" y="2331109"/>
                  <a:pt x="241579" y="2332219"/>
                  <a:pt x="253497" y="2335794"/>
                </a:cubicBezTo>
                <a:cubicBezTo>
                  <a:pt x="271778" y="2341279"/>
                  <a:pt x="289711" y="2347865"/>
                  <a:pt x="307818" y="2353901"/>
                </a:cubicBezTo>
                <a:cubicBezTo>
                  <a:pt x="316871" y="2356919"/>
                  <a:pt x="325565" y="2361385"/>
                  <a:pt x="334978" y="2362954"/>
                </a:cubicBezTo>
                <a:lnTo>
                  <a:pt x="389299" y="2372008"/>
                </a:lnTo>
                <a:cubicBezTo>
                  <a:pt x="458709" y="2368990"/>
                  <a:pt x="528243" y="2368086"/>
                  <a:pt x="597529" y="2362954"/>
                </a:cubicBezTo>
                <a:cubicBezTo>
                  <a:pt x="609937" y="2362035"/>
                  <a:pt x="621444" y="2355793"/>
                  <a:pt x="633742" y="2353901"/>
                </a:cubicBezTo>
                <a:cubicBezTo>
                  <a:pt x="660752" y="2349746"/>
                  <a:pt x="688063" y="2347865"/>
                  <a:pt x="715224" y="2344847"/>
                </a:cubicBezTo>
                <a:cubicBezTo>
                  <a:pt x="809050" y="2321392"/>
                  <a:pt x="699915" y="2347910"/>
                  <a:pt x="896293" y="2308634"/>
                </a:cubicBezTo>
                <a:cubicBezTo>
                  <a:pt x="908494" y="2306194"/>
                  <a:pt x="920436" y="2302598"/>
                  <a:pt x="932507" y="2299580"/>
                </a:cubicBezTo>
                <a:cubicBezTo>
                  <a:pt x="938543" y="2290527"/>
                  <a:pt x="945748" y="2282152"/>
                  <a:pt x="950614" y="2272420"/>
                </a:cubicBezTo>
                <a:cubicBezTo>
                  <a:pt x="954882" y="2263884"/>
                  <a:pt x="955032" y="2253601"/>
                  <a:pt x="959667" y="2245259"/>
                </a:cubicBezTo>
                <a:cubicBezTo>
                  <a:pt x="970235" y="2226236"/>
                  <a:pt x="983810" y="2209045"/>
                  <a:pt x="995881" y="2190938"/>
                </a:cubicBezTo>
                <a:cubicBezTo>
                  <a:pt x="1011577" y="2167394"/>
                  <a:pt x="1055851" y="2101563"/>
                  <a:pt x="1059255" y="2091350"/>
                </a:cubicBezTo>
                <a:cubicBezTo>
                  <a:pt x="1065291" y="2073243"/>
                  <a:pt x="1072733" y="2055546"/>
                  <a:pt x="1077362" y="2037030"/>
                </a:cubicBezTo>
                <a:cubicBezTo>
                  <a:pt x="1080380" y="2024959"/>
                  <a:pt x="1081514" y="2012253"/>
                  <a:pt x="1086416" y="2000816"/>
                </a:cubicBezTo>
                <a:cubicBezTo>
                  <a:pt x="1090702" y="1990815"/>
                  <a:pt x="1098487" y="1982709"/>
                  <a:pt x="1104523" y="1973655"/>
                </a:cubicBezTo>
                <a:cubicBezTo>
                  <a:pt x="1110559" y="1955548"/>
                  <a:pt x="1118001" y="1937851"/>
                  <a:pt x="1122630" y="1919334"/>
                </a:cubicBezTo>
                <a:cubicBezTo>
                  <a:pt x="1125648" y="1907263"/>
                  <a:pt x="1127748" y="1894925"/>
                  <a:pt x="1131683" y="1883121"/>
                </a:cubicBezTo>
                <a:cubicBezTo>
                  <a:pt x="1143243" y="1848441"/>
                  <a:pt x="1152122" y="1833190"/>
                  <a:pt x="1167897" y="1801639"/>
                </a:cubicBezTo>
                <a:cubicBezTo>
                  <a:pt x="1184095" y="1736846"/>
                  <a:pt x="1167749" y="1791101"/>
                  <a:pt x="1204111" y="1711105"/>
                </a:cubicBezTo>
                <a:cubicBezTo>
                  <a:pt x="1210836" y="1696310"/>
                  <a:pt x="1214950" y="1680373"/>
                  <a:pt x="1222218" y="1665837"/>
                </a:cubicBezTo>
                <a:cubicBezTo>
                  <a:pt x="1227084" y="1656105"/>
                  <a:pt x="1235459" y="1648409"/>
                  <a:pt x="1240325" y="1638677"/>
                </a:cubicBezTo>
                <a:cubicBezTo>
                  <a:pt x="1247593" y="1624141"/>
                  <a:pt x="1252726" y="1608627"/>
                  <a:pt x="1258432" y="1593410"/>
                </a:cubicBezTo>
                <a:cubicBezTo>
                  <a:pt x="1261783" y="1584474"/>
                  <a:pt x="1263217" y="1574785"/>
                  <a:pt x="1267485" y="1566249"/>
                </a:cubicBezTo>
                <a:cubicBezTo>
                  <a:pt x="1272351" y="1556517"/>
                  <a:pt x="1279268" y="1547943"/>
                  <a:pt x="1285592" y="1539089"/>
                </a:cubicBezTo>
                <a:cubicBezTo>
                  <a:pt x="1353057" y="1444637"/>
                  <a:pt x="1257771" y="1581530"/>
                  <a:pt x="1376127" y="1439501"/>
                </a:cubicBezTo>
                <a:cubicBezTo>
                  <a:pt x="1391216" y="1421394"/>
                  <a:pt x="1406670" y="1403585"/>
                  <a:pt x="1421394" y="1385180"/>
                </a:cubicBezTo>
                <a:cubicBezTo>
                  <a:pt x="1430820" y="1373397"/>
                  <a:pt x="1439784" y="1361244"/>
                  <a:pt x="1448554" y="1348966"/>
                </a:cubicBezTo>
                <a:cubicBezTo>
                  <a:pt x="1454878" y="1340112"/>
                  <a:pt x="1458967" y="1329500"/>
                  <a:pt x="1466661" y="1321806"/>
                </a:cubicBezTo>
                <a:cubicBezTo>
                  <a:pt x="1474355" y="1314112"/>
                  <a:pt x="1484768" y="1309735"/>
                  <a:pt x="1493822" y="1303699"/>
                </a:cubicBezTo>
                <a:cubicBezTo>
                  <a:pt x="1502875" y="1288610"/>
                  <a:pt x="1509717" y="1271950"/>
                  <a:pt x="1520982" y="1258432"/>
                </a:cubicBezTo>
                <a:cubicBezTo>
                  <a:pt x="1540107" y="1235481"/>
                  <a:pt x="1567784" y="1219914"/>
                  <a:pt x="1584356" y="1195057"/>
                </a:cubicBezTo>
                <a:cubicBezTo>
                  <a:pt x="1590392" y="1186004"/>
                  <a:pt x="1594769" y="1175591"/>
                  <a:pt x="1602463" y="1167897"/>
                </a:cubicBezTo>
                <a:cubicBezTo>
                  <a:pt x="1610157" y="1160203"/>
                  <a:pt x="1621435" y="1156955"/>
                  <a:pt x="1629624" y="1149790"/>
                </a:cubicBezTo>
                <a:cubicBezTo>
                  <a:pt x="1665809" y="1118128"/>
                  <a:pt x="1674343" y="1094022"/>
                  <a:pt x="1720158" y="1077362"/>
                </a:cubicBezTo>
                <a:cubicBezTo>
                  <a:pt x="1737410" y="1071089"/>
                  <a:pt x="1756372" y="1071327"/>
                  <a:pt x="1774479" y="1068309"/>
                </a:cubicBezTo>
                <a:cubicBezTo>
                  <a:pt x="1817569" y="1039583"/>
                  <a:pt x="1784707" y="1057092"/>
                  <a:pt x="1837853" y="1041148"/>
                </a:cubicBezTo>
                <a:cubicBezTo>
                  <a:pt x="1929735" y="1013583"/>
                  <a:pt x="1854945" y="1030486"/>
                  <a:pt x="1937441" y="1013988"/>
                </a:cubicBezTo>
                <a:cubicBezTo>
                  <a:pt x="2107780" y="928820"/>
                  <a:pt x="1965823" y="1007701"/>
                  <a:pt x="2073243" y="932507"/>
                </a:cubicBezTo>
                <a:cubicBezTo>
                  <a:pt x="2128499" y="893827"/>
                  <a:pt x="2106963" y="919124"/>
                  <a:pt x="2154725" y="878186"/>
                </a:cubicBezTo>
                <a:cubicBezTo>
                  <a:pt x="2189418" y="848449"/>
                  <a:pt x="2250144" y="767965"/>
                  <a:pt x="2263366" y="751437"/>
                </a:cubicBezTo>
                <a:cubicBezTo>
                  <a:pt x="2272792" y="739654"/>
                  <a:pt x="2283779" y="728720"/>
                  <a:pt x="2290527" y="715224"/>
                </a:cubicBezTo>
                <a:lnTo>
                  <a:pt x="2335794" y="624689"/>
                </a:lnTo>
                <a:cubicBezTo>
                  <a:pt x="2338812" y="606582"/>
                  <a:pt x="2344847" y="588725"/>
                  <a:pt x="2344847" y="570368"/>
                </a:cubicBezTo>
                <a:cubicBezTo>
                  <a:pt x="2344847" y="549614"/>
                  <a:pt x="2335099" y="472877"/>
                  <a:pt x="2326740" y="443620"/>
                </a:cubicBezTo>
                <a:cubicBezTo>
                  <a:pt x="2318875" y="416092"/>
                  <a:pt x="2299580" y="362138"/>
                  <a:pt x="2299580" y="362138"/>
                </a:cubicBezTo>
                <a:cubicBezTo>
                  <a:pt x="2295539" y="305564"/>
                  <a:pt x="2302640" y="257618"/>
                  <a:pt x="2281473" y="208230"/>
                </a:cubicBezTo>
                <a:cubicBezTo>
                  <a:pt x="2276156" y="195825"/>
                  <a:pt x="2268682" y="184421"/>
                  <a:pt x="2263366" y="172016"/>
                </a:cubicBezTo>
                <a:cubicBezTo>
                  <a:pt x="2259607" y="163244"/>
                  <a:pt x="2260172" y="152388"/>
                  <a:pt x="2254313" y="144855"/>
                </a:cubicBezTo>
                <a:cubicBezTo>
                  <a:pt x="2189440" y="61446"/>
                  <a:pt x="2222513" y="113828"/>
                  <a:pt x="2172832" y="72428"/>
                </a:cubicBezTo>
                <a:cubicBezTo>
                  <a:pt x="2157497" y="59649"/>
                  <a:pt x="2129403" y="23426"/>
                  <a:pt x="2109457" y="18107"/>
                </a:cubicBezTo>
                <a:cubicBezTo>
                  <a:pt x="2077250" y="9518"/>
                  <a:pt x="2042998" y="12734"/>
                  <a:pt x="2009869" y="9053"/>
                </a:cubicBezTo>
                <a:cubicBezTo>
                  <a:pt x="1988660" y="6696"/>
                  <a:pt x="1967620" y="3018"/>
                  <a:pt x="1946495" y="0"/>
                </a:cubicBezTo>
                <a:lnTo>
                  <a:pt x="1258432" y="9053"/>
                </a:lnTo>
                <a:cubicBezTo>
                  <a:pt x="1245993" y="9364"/>
                  <a:pt x="1234565" y="16564"/>
                  <a:pt x="1222218" y="18107"/>
                </a:cubicBezTo>
                <a:cubicBezTo>
                  <a:pt x="1186159" y="22614"/>
                  <a:pt x="1149912" y="26676"/>
                  <a:pt x="1113576" y="27160"/>
                </a:cubicBezTo>
                <a:lnTo>
                  <a:pt x="525101" y="18107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3078178" y="3485584"/>
            <a:ext cx="2163778" cy="896293"/>
          </a:xfrm>
          <a:custGeom>
            <a:avLst/>
            <a:gdLst>
              <a:gd name="connsiteX0" fmla="*/ 688064 w 2163778"/>
              <a:gd name="connsiteY0" fmla="*/ 90535 h 896293"/>
              <a:gd name="connsiteX1" fmla="*/ 642796 w 2163778"/>
              <a:gd name="connsiteY1" fmla="*/ 54321 h 896293"/>
              <a:gd name="connsiteX2" fmla="*/ 615636 w 2163778"/>
              <a:gd name="connsiteY2" fmla="*/ 27161 h 896293"/>
              <a:gd name="connsiteX3" fmla="*/ 516048 w 2163778"/>
              <a:gd name="connsiteY3" fmla="*/ 0 h 896293"/>
              <a:gd name="connsiteX4" fmla="*/ 280658 w 2163778"/>
              <a:gd name="connsiteY4" fmla="*/ 9054 h 896293"/>
              <a:gd name="connsiteX5" fmla="*/ 217283 w 2163778"/>
              <a:gd name="connsiteY5" fmla="*/ 27161 h 896293"/>
              <a:gd name="connsiteX6" fmla="*/ 199176 w 2163778"/>
              <a:gd name="connsiteY6" fmla="*/ 54321 h 896293"/>
              <a:gd name="connsiteX7" fmla="*/ 117695 w 2163778"/>
              <a:gd name="connsiteY7" fmla="*/ 126749 h 896293"/>
              <a:gd name="connsiteX8" fmla="*/ 90535 w 2163778"/>
              <a:gd name="connsiteY8" fmla="*/ 181069 h 896293"/>
              <a:gd name="connsiteX9" fmla="*/ 45268 w 2163778"/>
              <a:gd name="connsiteY9" fmla="*/ 235390 h 896293"/>
              <a:gd name="connsiteX10" fmla="*/ 27161 w 2163778"/>
              <a:gd name="connsiteY10" fmla="*/ 289711 h 896293"/>
              <a:gd name="connsiteX11" fmla="*/ 9054 w 2163778"/>
              <a:gd name="connsiteY11" fmla="*/ 344032 h 896293"/>
              <a:gd name="connsiteX12" fmla="*/ 0 w 2163778"/>
              <a:gd name="connsiteY12" fmla="*/ 371192 h 896293"/>
              <a:gd name="connsiteX13" fmla="*/ 9054 w 2163778"/>
              <a:gd name="connsiteY13" fmla="*/ 814812 h 896293"/>
              <a:gd name="connsiteX14" fmla="*/ 36214 w 2163778"/>
              <a:gd name="connsiteY14" fmla="*/ 841972 h 896293"/>
              <a:gd name="connsiteX15" fmla="*/ 63374 w 2163778"/>
              <a:gd name="connsiteY15" fmla="*/ 860079 h 896293"/>
              <a:gd name="connsiteX16" fmla="*/ 172016 w 2163778"/>
              <a:gd name="connsiteY16" fmla="*/ 887240 h 896293"/>
              <a:gd name="connsiteX17" fmla="*/ 217283 w 2163778"/>
              <a:gd name="connsiteY17" fmla="*/ 896293 h 896293"/>
              <a:gd name="connsiteX18" fmla="*/ 552262 w 2163778"/>
              <a:gd name="connsiteY18" fmla="*/ 887240 h 896293"/>
              <a:gd name="connsiteX19" fmla="*/ 660903 w 2163778"/>
              <a:gd name="connsiteY19" fmla="*/ 869133 h 896293"/>
              <a:gd name="connsiteX20" fmla="*/ 688064 w 2163778"/>
              <a:gd name="connsiteY20" fmla="*/ 851026 h 896293"/>
              <a:gd name="connsiteX21" fmla="*/ 715224 w 2163778"/>
              <a:gd name="connsiteY21" fmla="*/ 823866 h 896293"/>
              <a:gd name="connsiteX22" fmla="*/ 751438 w 2163778"/>
              <a:gd name="connsiteY22" fmla="*/ 814812 h 896293"/>
              <a:gd name="connsiteX23" fmla="*/ 814812 w 2163778"/>
              <a:gd name="connsiteY23" fmla="*/ 787652 h 896293"/>
              <a:gd name="connsiteX24" fmla="*/ 1158844 w 2163778"/>
              <a:gd name="connsiteY24" fmla="*/ 796705 h 896293"/>
              <a:gd name="connsiteX25" fmla="*/ 1186004 w 2163778"/>
              <a:gd name="connsiteY25" fmla="*/ 805759 h 896293"/>
              <a:gd name="connsiteX26" fmla="*/ 1249378 w 2163778"/>
              <a:gd name="connsiteY26" fmla="*/ 814812 h 896293"/>
              <a:gd name="connsiteX27" fmla="*/ 1358020 w 2163778"/>
              <a:gd name="connsiteY27" fmla="*/ 832919 h 896293"/>
              <a:gd name="connsiteX28" fmla="*/ 2018923 w 2163778"/>
              <a:gd name="connsiteY28" fmla="*/ 823866 h 896293"/>
              <a:gd name="connsiteX29" fmla="*/ 2073244 w 2163778"/>
              <a:gd name="connsiteY29" fmla="*/ 796705 h 896293"/>
              <a:gd name="connsiteX30" fmla="*/ 2100404 w 2163778"/>
              <a:gd name="connsiteY30" fmla="*/ 769545 h 896293"/>
              <a:gd name="connsiteX31" fmla="*/ 2136618 w 2163778"/>
              <a:gd name="connsiteY31" fmla="*/ 688064 h 896293"/>
              <a:gd name="connsiteX32" fmla="*/ 2145672 w 2163778"/>
              <a:gd name="connsiteY32" fmla="*/ 615636 h 896293"/>
              <a:gd name="connsiteX33" fmla="*/ 2154725 w 2163778"/>
              <a:gd name="connsiteY33" fmla="*/ 588475 h 896293"/>
              <a:gd name="connsiteX34" fmla="*/ 2163778 w 2163778"/>
              <a:gd name="connsiteY34" fmla="*/ 543208 h 896293"/>
              <a:gd name="connsiteX35" fmla="*/ 2154725 w 2163778"/>
              <a:gd name="connsiteY35" fmla="*/ 380246 h 896293"/>
              <a:gd name="connsiteX36" fmla="*/ 2136618 w 2163778"/>
              <a:gd name="connsiteY36" fmla="*/ 325925 h 896293"/>
              <a:gd name="connsiteX37" fmla="*/ 2091351 w 2163778"/>
              <a:gd name="connsiteY37" fmla="*/ 244444 h 896293"/>
              <a:gd name="connsiteX38" fmla="*/ 2064190 w 2163778"/>
              <a:gd name="connsiteY38" fmla="*/ 208230 h 896293"/>
              <a:gd name="connsiteX39" fmla="*/ 1973656 w 2163778"/>
              <a:gd name="connsiteY39" fmla="*/ 144856 h 896293"/>
              <a:gd name="connsiteX40" fmla="*/ 1910281 w 2163778"/>
              <a:gd name="connsiteY40" fmla="*/ 108642 h 896293"/>
              <a:gd name="connsiteX41" fmla="*/ 1883121 w 2163778"/>
              <a:gd name="connsiteY41" fmla="*/ 90535 h 896293"/>
              <a:gd name="connsiteX42" fmla="*/ 1819747 w 2163778"/>
              <a:gd name="connsiteY42" fmla="*/ 63374 h 896293"/>
              <a:gd name="connsiteX43" fmla="*/ 1430448 w 2163778"/>
              <a:gd name="connsiteY43" fmla="*/ 72428 h 896293"/>
              <a:gd name="connsiteX44" fmla="*/ 1394234 w 2163778"/>
              <a:gd name="connsiteY44" fmla="*/ 81481 h 896293"/>
              <a:gd name="connsiteX45" fmla="*/ 1312753 w 2163778"/>
              <a:gd name="connsiteY45" fmla="*/ 108642 h 896293"/>
              <a:gd name="connsiteX46" fmla="*/ 1285592 w 2163778"/>
              <a:gd name="connsiteY46" fmla="*/ 117695 h 896293"/>
              <a:gd name="connsiteX47" fmla="*/ 1167897 w 2163778"/>
              <a:gd name="connsiteY47" fmla="*/ 135802 h 896293"/>
              <a:gd name="connsiteX48" fmla="*/ 1122630 w 2163778"/>
              <a:gd name="connsiteY48" fmla="*/ 144856 h 896293"/>
              <a:gd name="connsiteX49" fmla="*/ 688064 w 2163778"/>
              <a:gd name="connsiteY49" fmla="*/ 90535 h 896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2163778" h="896293">
                <a:moveTo>
                  <a:pt x="688064" y="90535"/>
                </a:moveTo>
                <a:cubicBezTo>
                  <a:pt x="608092" y="75446"/>
                  <a:pt x="657339" y="67046"/>
                  <a:pt x="642796" y="54321"/>
                </a:cubicBezTo>
                <a:cubicBezTo>
                  <a:pt x="633160" y="45890"/>
                  <a:pt x="626828" y="33379"/>
                  <a:pt x="615636" y="27161"/>
                </a:cubicBezTo>
                <a:cubicBezTo>
                  <a:pt x="589793" y="12804"/>
                  <a:pt x="545302" y="5851"/>
                  <a:pt x="516048" y="0"/>
                </a:cubicBezTo>
                <a:cubicBezTo>
                  <a:pt x="437585" y="3018"/>
                  <a:pt x="359005" y="3831"/>
                  <a:pt x="280658" y="9054"/>
                </a:cubicBezTo>
                <a:cubicBezTo>
                  <a:pt x="266444" y="10002"/>
                  <a:pt x="232273" y="22164"/>
                  <a:pt x="217283" y="27161"/>
                </a:cubicBezTo>
                <a:cubicBezTo>
                  <a:pt x="211247" y="36214"/>
                  <a:pt x="206405" y="46189"/>
                  <a:pt x="199176" y="54321"/>
                </a:cubicBezTo>
                <a:cubicBezTo>
                  <a:pt x="154073" y="105062"/>
                  <a:pt x="158976" y="99229"/>
                  <a:pt x="117695" y="126749"/>
                </a:cubicBezTo>
                <a:cubicBezTo>
                  <a:pt x="108621" y="153971"/>
                  <a:pt x="110036" y="157668"/>
                  <a:pt x="90535" y="181069"/>
                </a:cubicBezTo>
                <a:cubicBezTo>
                  <a:pt x="70229" y="205436"/>
                  <a:pt x="58113" y="206489"/>
                  <a:pt x="45268" y="235390"/>
                </a:cubicBezTo>
                <a:cubicBezTo>
                  <a:pt x="37516" y="252831"/>
                  <a:pt x="33197" y="271604"/>
                  <a:pt x="27161" y="289711"/>
                </a:cubicBezTo>
                <a:lnTo>
                  <a:pt x="9054" y="344032"/>
                </a:lnTo>
                <a:lnTo>
                  <a:pt x="0" y="371192"/>
                </a:lnTo>
                <a:cubicBezTo>
                  <a:pt x="3018" y="519065"/>
                  <a:pt x="-2290" y="667344"/>
                  <a:pt x="9054" y="814812"/>
                </a:cubicBezTo>
                <a:cubicBezTo>
                  <a:pt x="10036" y="827578"/>
                  <a:pt x="26378" y="833775"/>
                  <a:pt x="36214" y="841972"/>
                </a:cubicBezTo>
                <a:cubicBezTo>
                  <a:pt x="44573" y="848938"/>
                  <a:pt x="53431" y="855660"/>
                  <a:pt x="63374" y="860079"/>
                </a:cubicBezTo>
                <a:cubicBezTo>
                  <a:pt x="109145" y="880422"/>
                  <a:pt x="123841" y="878481"/>
                  <a:pt x="172016" y="887240"/>
                </a:cubicBezTo>
                <a:cubicBezTo>
                  <a:pt x="187156" y="889993"/>
                  <a:pt x="202194" y="893275"/>
                  <a:pt x="217283" y="896293"/>
                </a:cubicBezTo>
                <a:lnTo>
                  <a:pt x="552262" y="887240"/>
                </a:lnTo>
                <a:cubicBezTo>
                  <a:pt x="621999" y="884208"/>
                  <a:pt x="615231" y="884356"/>
                  <a:pt x="660903" y="869133"/>
                </a:cubicBezTo>
                <a:cubicBezTo>
                  <a:pt x="669957" y="863097"/>
                  <a:pt x="679705" y="857992"/>
                  <a:pt x="688064" y="851026"/>
                </a:cubicBezTo>
                <a:cubicBezTo>
                  <a:pt x="697900" y="842830"/>
                  <a:pt x="704108" y="830218"/>
                  <a:pt x="715224" y="823866"/>
                </a:cubicBezTo>
                <a:cubicBezTo>
                  <a:pt x="726027" y="817693"/>
                  <a:pt x="739474" y="818230"/>
                  <a:pt x="751438" y="814812"/>
                </a:cubicBezTo>
                <a:cubicBezTo>
                  <a:pt x="782523" y="805930"/>
                  <a:pt x="782618" y="803749"/>
                  <a:pt x="814812" y="787652"/>
                </a:cubicBezTo>
                <a:cubicBezTo>
                  <a:pt x="929489" y="790670"/>
                  <a:pt x="1044263" y="791116"/>
                  <a:pt x="1158844" y="796705"/>
                </a:cubicBezTo>
                <a:cubicBezTo>
                  <a:pt x="1168376" y="797170"/>
                  <a:pt x="1176646" y="803887"/>
                  <a:pt x="1186004" y="805759"/>
                </a:cubicBezTo>
                <a:cubicBezTo>
                  <a:pt x="1206929" y="809944"/>
                  <a:pt x="1228383" y="810995"/>
                  <a:pt x="1249378" y="814812"/>
                </a:cubicBezTo>
                <a:cubicBezTo>
                  <a:pt x="1380981" y="838740"/>
                  <a:pt x="1132878" y="804778"/>
                  <a:pt x="1358020" y="832919"/>
                </a:cubicBezTo>
                <a:lnTo>
                  <a:pt x="2018923" y="823866"/>
                </a:lnTo>
                <a:cubicBezTo>
                  <a:pt x="2035787" y="823422"/>
                  <a:pt x="2061652" y="806365"/>
                  <a:pt x="2073244" y="796705"/>
                </a:cubicBezTo>
                <a:cubicBezTo>
                  <a:pt x="2083080" y="788509"/>
                  <a:pt x="2091351" y="778598"/>
                  <a:pt x="2100404" y="769545"/>
                </a:cubicBezTo>
                <a:cubicBezTo>
                  <a:pt x="2121952" y="704902"/>
                  <a:pt x="2107924" y="731105"/>
                  <a:pt x="2136618" y="688064"/>
                </a:cubicBezTo>
                <a:cubicBezTo>
                  <a:pt x="2139636" y="663921"/>
                  <a:pt x="2141320" y="639574"/>
                  <a:pt x="2145672" y="615636"/>
                </a:cubicBezTo>
                <a:cubicBezTo>
                  <a:pt x="2147379" y="606247"/>
                  <a:pt x="2152411" y="597733"/>
                  <a:pt x="2154725" y="588475"/>
                </a:cubicBezTo>
                <a:cubicBezTo>
                  <a:pt x="2158457" y="573547"/>
                  <a:pt x="2160760" y="558297"/>
                  <a:pt x="2163778" y="543208"/>
                </a:cubicBezTo>
                <a:cubicBezTo>
                  <a:pt x="2160760" y="488887"/>
                  <a:pt x="2161473" y="434230"/>
                  <a:pt x="2154725" y="380246"/>
                </a:cubicBezTo>
                <a:cubicBezTo>
                  <a:pt x="2152358" y="361307"/>
                  <a:pt x="2142654" y="344032"/>
                  <a:pt x="2136618" y="325925"/>
                </a:cubicBezTo>
                <a:cubicBezTo>
                  <a:pt x="2122503" y="283580"/>
                  <a:pt x="2128709" y="294254"/>
                  <a:pt x="2091351" y="244444"/>
                </a:cubicBezTo>
                <a:cubicBezTo>
                  <a:pt x="2082297" y="232373"/>
                  <a:pt x="2074860" y="218900"/>
                  <a:pt x="2064190" y="208230"/>
                </a:cubicBezTo>
                <a:cubicBezTo>
                  <a:pt x="2048729" y="192769"/>
                  <a:pt x="1985495" y="153736"/>
                  <a:pt x="1973656" y="144856"/>
                </a:cubicBezTo>
                <a:cubicBezTo>
                  <a:pt x="1929807" y="111969"/>
                  <a:pt x="1951757" y="122466"/>
                  <a:pt x="1910281" y="108642"/>
                </a:cubicBezTo>
                <a:cubicBezTo>
                  <a:pt x="1901228" y="102606"/>
                  <a:pt x="1893122" y="94821"/>
                  <a:pt x="1883121" y="90535"/>
                </a:cubicBezTo>
                <a:cubicBezTo>
                  <a:pt x="1801274" y="55457"/>
                  <a:pt x="1887933" y="108832"/>
                  <a:pt x="1819747" y="63374"/>
                </a:cubicBezTo>
                <a:lnTo>
                  <a:pt x="1430448" y="72428"/>
                </a:lnTo>
                <a:cubicBezTo>
                  <a:pt x="1418016" y="72957"/>
                  <a:pt x="1406152" y="77906"/>
                  <a:pt x="1394234" y="81481"/>
                </a:cubicBezTo>
                <a:cubicBezTo>
                  <a:pt x="1394167" y="81501"/>
                  <a:pt x="1326366" y="104104"/>
                  <a:pt x="1312753" y="108642"/>
                </a:cubicBezTo>
                <a:cubicBezTo>
                  <a:pt x="1303699" y="111660"/>
                  <a:pt x="1294850" y="115380"/>
                  <a:pt x="1285592" y="117695"/>
                </a:cubicBezTo>
                <a:cubicBezTo>
                  <a:pt x="1210204" y="136543"/>
                  <a:pt x="1289554" y="118422"/>
                  <a:pt x="1167897" y="135802"/>
                </a:cubicBezTo>
                <a:cubicBezTo>
                  <a:pt x="1152664" y="137978"/>
                  <a:pt x="1137719" y="141838"/>
                  <a:pt x="1122630" y="144856"/>
                </a:cubicBezTo>
                <a:cubicBezTo>
                  <a:pt x="708478" y="135652"/>
                  <a:pt x="768036" y="105624"/>
                  <a:pt x="688064" y="90535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4401914" y="2069489"/>
            <a:ext cx="2163778" cy="896293"/>
          </a:xfrm>
          <a:custGeom>
            <a:avLst/>
            <a:gdLst>
              <a:gd name="connsiteX0" fmla="*/ 688064 w 2163778"/>
              <a:gd name="connsiteY0" fmla="*/ 90535 h 896293"/>
              <a:gd name="connsiteX1" fmla="*/ 642796 w 2163778"/>
              <a:gd name="connsiteY1" fmla="*/ 54321 h 896293"/>
              <a:gd name="connsiteX2" fmla="*/ 615636 w 2163778"/>
              <a:gd name="connsiteY2" fmla="*/ 27161 h 896293"/>
              <a:gd name="connsiteX3" fmla="*/ 516048 w 2163778"/>
              <a:gd name="connsiteY3" fmla="*/ 0 h 896293"/>
              <a:gd name="connsiteX4" fmla="*/ 280658 w 2163778"/>
              <a:gd name="connsiteY4" fmla="*/ 9054 h 896293"/>
              <a:gd name="connsiteX5" fmla="*/ 217283 w 2163778"/>
              <a:gd name="connsiteY5" fmla="*/ 27161 h 896293"/>
              <a:gd name="connsiteX6" fmla="*/ 199176 w 2163778"/>
              <a:gd name="connsiteY6" fmla="*/ 54321 h 896293"/>
              <a:gd name="connsiteX7" fmla="*/ 117695 w 2163778"/>
              <a:gd name="connsiteY7" fmla="*/ 126749 h 896293"/>
              <a:gd name="connsiteX8" fmla="*/ 90535 w 2163778"/>
              <a:gd name="connsiteY8" fmla="*/ 181069 h 896293"/>
              <a:gd name="connsiteX9" fmla="*/ 45268 w 2163778"/>
              <a:gd name="connsiteY9" fmla="*/ 235390 h 896293"/>
              <a:gd name="connsiteX10" fmla="*/ 27161 w 2163778"/>
              <a:gd name="connsiteY10" fmla="*/ 289711 h 896293"/>
              <a:gd name="connsiteX11" fmla="*/ 9054 w 2163778"/>
              <a:gd name="connsiteY11" fmla="*/ 344032 h 896293"/>
              <a:gd name="connsiteX12" fmla="*/ 0 w 2163778"/>
              <a:gd name="connsiteY12" fmla="*/ 371192 h 896293"/>
              <a:gd name="connsiteX13" fmla="*/ 9054 w 2163778"/>
              <a:gd name="connsiteY13" fmla="*/ 814812 h 896293"/>
              <a:gd name="connsiteX14" fmla="*/ 36214 w 2163778"/>
              <a:gd name="connsiteY14" fmla="*/ 841972 h 896293"/>
              <a:gd name="connsiteX15" fmla="*/ 63374 w 2163778"/>
              <a:gd name="connsiteY15" fmla="*/ 860079 h 896293"/>
              <a:gd name="connsiteX16" fmla="*/ 172016 w 2163778"/>
              <a:gd name="connsiteY16" fmla="*/ 887240 h 896293"/>
              <a:gd name="connsiteX17" fmla="*/ 217283 w 2163778"/>
              <a:gd name="connsiteY17" fmla="*/ 896293 h 896293"/>
              <a:gd name="connsiteX18" fmla="*/ 552262 w 2163778"/>
              <a:gd name="connsiteY18" fmla="*/ 887240 h 896293"/>
              <a:gd name="connsiteX19" fmla="*/ 660903 w 2163778"/>
              <a:gd name="connsiteY19" fmla="*/ 869133 h 896293"/>
              <a:gd name="connsiteX20" fmla="*/ 688064 w 2163778"/>
              <a:gd name="connsiteY20" fmla="*/ 851026 h 896293"/>
              <a:gd name="connsiteX21" fmla="*/ 715224 w 2163778"/>
              <a:gd name="connsiteY21" fmla="*/ 823866 h 896293"/>
              <a:gd name="connsiteX22" fmla="*/ 751438 w 2163778"/>
              <a:gd name="connsiteY22" fmla="*/ 814812 h 896293"/>
              <a:gd name="connsiteX23" fmla="*/ 814812 w 2163778"/>
              <a:gd name="connsiteY23" fmla="*/ 787652 h 896293"/>
              <a:gd name="connsiteX24" fmla="*/ 1158844 w 2163778"/>
              <a:gd name="connsiteY24" fmla="*/ 796705 h 896293"/>
              <a:gd name="connsiteX25" fmla="*/ 1186004 w 2163778"/>
              <a:gd name="connsiteY25" fmla="*/ 805759 h 896293"/>
              <a:gd name="connsiteX26" fmla="*/ 1249378 w 2163778"/>
              <a:gd name="connsiteY26" fmla="*/ 814812 h 896293"/>
              <a:gd name="connsiteX27" fmla="*/ 1358020 w 2163778"/>
              <a:gd name="connsiteY27" fmla="*/ 832919 h 896293"/>
              <a:gd name="connsiteX28" fmla="*/ 2018923 w 2163778"/>
              <a:gd name="connsiteY28" fmla="*/ 823866 h 896293"/>
              <a:gd name="connsiteX29" fmla="*/ 2073244 w 2163778"/>
              <a:gd name="connsiteY29" fmla="*/ 796705 h 896293"/>
              <a:gd name="connsiteX30" fmla="*/ 2100404 w 2163778"/>
              <a:gd name="connsiteY30" fmla="*/ 769545 h 896293"/>
              <a:gd name="connsiteX31" fmla="*/ 2136618 w 2163778"/>
              <a:gd name="connsiteY31" fmla="*/ 688064 h 896293"/>
              <a:gd name="connsiteX32" fmla="*/ 2145672 w 2163778"/>
              <a:gd name="connsiteY32" fmla="*/ 615636 h 896293"/>
              <a:gd name="connsiteX33" fmla="*/ 2154725 w 2163778"/>
              <a:gd name="connsiteY33" fmla="*/ 588475 h 896293"/>
              <a:gd name="connsiteX34" fmla="*/ 2163778 w 2163778"/>
              <a:gd name="connsiteY34" fmla="*/ 543208 h 896293"/>
              <a:gd name="connsiteX35" fmla="*/ 2154725 w 2163778"/>
              <a:gd name="connsiteY35" fmla="*/ 380246 h 896293"/>
              <a:gd name="connsiteX36" fmla="*/ 2136618 w 2163778"/>
              <a:gd name="connsiteY36" fmla="*/ 325925 h 896293"/>
              <a:gd name="connsiteX37" fmla="*/ 2091351 w 2163778"/>
              <a:gd name="connsiteY37" fmla="*/ 244444 h 896293"/>
              <a:gd name="connsiteX38" fmla="*/ 2064190 w 2163778"/>
              <a:gd name="connsiteY38" fmla="*/ 208230 h 896293"/>
              <a:gd name="connsiteX39" fmla="*/ 1973656 w 2163778"/>
              <a:gd name="connsiteY39" fmla="*/ 144856 h 896293"/>
              <a:gd name="connsiteX40" fmla="*/ 1910281 w 2163778"/>
              <a:gd name="connsiteY40" fmla="*/ 108642 h 896293"/>
              <a:gd name="connsiteX41" fmla="*/ 1883121 w 2163778"/>
              <a:gd name="connsiteY41" fmla="*/ 90535 h 896293"/>
              <a:gd name="connsiteX42" fmla="*/ 1819747 w 2163778"/>
              <a:gd name="connsiteY42" fmla="*/ 63374 h 896293"/>
              <a:gd name="connsiteX43" fmla="*/ 1430448 w 2163778"/>
              <a:gd name="connsiteY43" fmla="*/ 72428 h 896293"/>
              <a:gd name="connsiteX44" fmla="*/ 1394234 w 2163778"/>
              <a:gd name="connsiteY44" fmla="*/ 81481 h 896293"/>
              <a:gd name="connsiteX45" fmla="*/ 1312753 w 2163778"/>
              <a:gd name="connsiteY45" fmla="*/ 108642 h 896293"/>
              <a:gd name="connsiteX46" fmla="*/ 1285592 w 2163778"/>
              <a:gd name="connsiteY46" fmla="*/ 117695 h 896293"/>
              <a:gd name="connsiteX47" fmla="*/ 1167897 w 2163778"/>
              <a:gd name="connsiteY47" fmla="*/ 135802 h 896293"/>
              <a:gd name="connsiteX48" fmla="*/ 1122630 w 2163778"/>
              <a:gd name="connsiteY48" fmla="*/ 144856 h 896293"/>
              <a:gd name="connsiteX49" fmla="*/ 688064 w 2163778"/>
              <a:gd name="connsiteY49" fmla="*/ 90535 h 896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2163778" h="896293">
                <a:moveTo>
                  <a:pt x="688064" y="90535"/>
                </a:moveTo>
                <a:cubicBezTo>
                  <a:pt x="608092" y="75446"/>
                  <a:pt x="657339" y="67046"/>
                  <a:pt x="642796" y="54321"/>
                </a:cubicBezTo>
                <a:cubicBezTo>
                  <a:pt x="633160" y="45890"/>
                  <a:pt x="626828" y="33379"/>
                  <a:pt x="615636" y="27161"/>
                </a:cubicBezTo>
                <a:cubicBezTo>
                  <a:pt x="589793" y="12804"/>
                  <a:pt x="545302" y="5851"/>
                  <a:pt x="516048" y="0"/>
                </a:cubicBezTo>
                <a:cubicBezTo>
                  <a:pt x="437585" y="3018"/>
                  <a:pt x="359005" y="3831"/>
                  <a:pt x="280658" y="9054"/>
                </a:cubicBezTo>
                <a:cubicBezTo>
                  <a:pt x="266444" y="10002"/>
                  <a:pt x="232273" y="22164"/>
                  <a:pt x="217283" y="27161"/>
                </a:cubicBezTo>
                <a:cubicBezTo>
                  <a:pt x="211247" y="36214"/>
                  <a:pt x="206405" y="46189"/>
                  <a:pt x="199176" y="54321"/>
                </a:cubicBezTo>
                <a:cubicBezTo>
                  <a:pt x="154073" y="105062"/>
                  <a:pt x="158976" y="99229"/>
                  <a:pt x="117695" y="126749"/>
                </a:cubicBezTo>
                <a:cubicBezTo>
                  <a:pt x="108621" y="153971"/>
                  <a:pt x="110036" y="157668"/>
                  <a:pt x="90535" y="181069"/>
                </a:cubicBezTo>
                <a:cubicBezTo>
                  <a:pt x="70229" y="205436"/>
                  <a:pt x="58113" y="206489"/>
                  <a:pt x="45268" y="235390"/>
                </a:cubicBezTo>
                <a:cubicBezTo>
                  <a:pt x="37516" y="252831"/>
                  <a:pt x="33197" y="271604"/>
                  <a:pt x="27161" y="289711"/>
                </a:cubicBezTo>
                <a:lnTo>
                  <a:pt x="9054" y="344032"/>
                </a:lnTo>
                <a:lnTo>
                  <a:pt x="0" y="371192"/>
                </a:lnTo>
                <a:cubicBezTo>
                  <a:pt x="3018" y="519065"/>
                  <a:pt x="-2290" y="667344"/>
                  <a:pt x="9054" y="814812"/>
                </a:cubicBezTo>
                <a:cubicBezTo>
                  <a:pt x="10036" y="827578"/>
                  <a:pt x="26378" y="833775"/>
                  <a:pt x="36214" y="841972"/>
                </a:cubicBezTo>
                <a:cubicBezTo>
                  <a:pt x="44573" y="848938"/>
                  <a:pt x="53431" y="855660"/>
                  <a:pt x="63374" y="860079"/>
                </a:cubicBezTo>
                <a:cubicBezTo>
                  <a:pt x="109145" y="880422"/>
                  <a:pt x="123841" y="878481"/>
                  <a:pt x="172016" y="887240"/>
                </a:cubicBezTo>
                <a:cubicBezTo>
                  <a:pt x="187156" y="889993"/>
                  <a:pt x="202194" y="893275"/>
                  <a:pt x="217283" y="896293"/>
                </a:cubicBezTo>
                <a:lnTo>
                  <a:pt x="552262" y="887240"/>
                </a:lnTo>
                <a:cubicBezTo>
                  <a:pt x="621999" y="884208"/>
                  <a:pt x="615231" y="884356"/>
                  <a:pt x="660903" y="869133"/>
                </a:cubicBezTo>
                <a:cubicBezTo>
                  <a:pt x="669957" y="863097"/>
                  <a:pt x="679705" y="857992"/>
                  <a:pt x="688064" y="851026"/>
                </a:cubicBezTo>
                <a:cubicBezTo>
                  <a:pt x="697900" y="842830"/>
                  <a:pt x="704108" y="830218"/>
                  <a:pt x="715224" y="823866"/>
                </a:cubicBezTo>
                <a:cubicBezTo>
                  <a:pt x="726027" y="817693"/>
                  <a:pt x="739474" y="818230"/>
                  <a:pt x="751438" y="814812"/>
                </a:cubicBezTo>
                <a:cubicBezTo>
                  <a:pt x="782523" y="805930"/>
                  <a:pt x="782618" y="803749"/>
                  <a:pt x="814812" y="787652"/>
                </a:cubicBezTo>
                <a:cubicBezTo>
                  <a:pt x="929489" y="790670"/>
                  <a:pt x="1044263" y="791116"/>
                  <a:pt x="1158844" y="796705"/>
                </a:cubicBezTo>
                <a:cubicBezTo>
                  <a:pt x="1168376" y="797170"/>
                  <a:pt x="1176646" y="803887"/>
                  <a:pt x="1186004" y="805759"/>
                </a:cubicBezTo>
                <a:cubicBezTo>
                  <a:pt x="1206929" y="809944"/>
                  <a:pt x="1228383" y="810995"/>
                  <a:pt x="1249378" y="814812"/>
                </a:cubicBezTo>
                <a:cubicBezTo>
                  <a:pt x="1380981" y="838740"/>
                  <a:pt x="1132878" y="804778"/>
                  <a:pt x="1358020" y="832919"/>
                </a:cubicBezTo>
                <a:lnTo>
                  <a:pt x="2018923" y="823866"/>
                </a:lnTo>
                <a:cubicBezTo>
                  <a:pt x="2035787" y="823422"/>
                  <a:pt x="2061652" y="806365"/>
                  <a:pt x="2073244" y="796705"/>
                </a:cubicBezTo>
                <a:cubicBezTo>
                  <a:pt x="2083080" y="788509"/>
                  <a:pt x="2091351" y="778598"/>
                  <a:pt x="2100404" y="769545"/>
                </a:cubicBezTo>
                <a:cubicBezTo>
                  <a:pt x="2121952" y="704902"/>
                  <a:pt x="2107924" y="731105"/>
                  <a:pt x="2136618" y="688064"/>
                </a:cubicBezTo>
                <a:cubicBezTo>
                  <a:pt x="2139636" y="663921"/>
                  <a:pt x="2141320" y="639574"/>
                  <a:pt x="2145672" y="615636"/>
                </a:cubicBezTo>
                <a:cubicBezTo>
                  <a:pt x="2147379" y="606247"/>
                  <a:pt x="2152411" y="597733"/>
                  <a:pt x="2154725" y="588475"/>
                </a:cubicBezTo>
                <a:cubicBezTo>
                  <a:pt x="2158457" y="573547"/>
                  <a:pt x="2160760" y="558297"/>
                  <a:pt x="2163778" y="543208"/>
                </a:cubicBezTo>
                <a:cubicBezTo>
                  <a:pt x="2160760" y="488887"/>
                  <a:pt x="2161473" y="434230"/>
                  <a:pt x="2154725" y="380246"/>
                </a:cubicBezTo>
                <a:cubicBezTo>
                  <a:pt x="2152358" y="361307"/>
                  <a:pt x="2142654" y="344032"/>
                  <a:pt x="2136618" y="325925"/>
                </a:cubicBezTo>
                <a:cubicBezTo>
                  <a:pt x="2122503" y="283580"/>
                  <a:pt x="2128709" y="294254"/>
                  <a:pt x="2091351" y="244444"/>
                </a:cubicBezTo>
                <a:cubicBezTo>
                  <a:pt x="2082297" y="232373"/>
                  <a:pt x="2074860" y="218900"/>
                  <a:pt x="2064190" y="208230"/>
                </a:cubicBezTo>
                <a:cubicBezTo>
                  <a:pt x="2048729" y="192769"/>
                  <a:pt x="1985495" y="153736"/>
                  <a:pt x="1973656" y="144856"/>
                </a:cubicBezTo>
                <a:cubicBezTo>
                  <a:pt x="1929807" y="111969"/>
                  <a:pt x="1951757" y="122466"/>
                  <a:pt x="1910281" y="108642"/>
                </a:cubicBezTo>
                <a:cubicBezTo>
                  <a:pt x="1901228" y="102606"/>
                  <a:pt x="1893122" y="94821"/>
                  <a:pt x="1883121" y="90535"/>
                </a:cubicBezTo>
                <a:cubicBezTo>
                  <a:pt x="1801274" y="55457"/>
                  <a:pt x="1887933" y="108832"/>
                  <a:pt x="1819747" y="63374"/>
                </a:cubicBezTo>
                <a:lnTo>
                  <a:pt x="1430448" y="72428"/>
                </a:lnTo>
                <a:cubicBezTo>
                  <a:pt x="1418016" y="72957"/>
                  <a:pt x="1406152" y="77906"/>
                  <a:pt x="1394234" y="81481"/>
                </a:cubicBezTo>
                <a:cubicBezTo>
                  <a:pt x="1394167" y="81501"/>
                  <a:pt x="1326366" y="104104"/>
                  <a:pt x="1312753" y="108642"/>
                </a:cubicBezTo>
                <a:cubicBezTo>
                  <a:pt x="1303699" y="111660"/>
                  <a:pt x="1294850" y="115380"/>
                  <a:pt x="1285592" y="117695"/>
                </a:cubicBezTo>
                <a:cubicBezTo>
                  <a:pt x="1210204" y="136543"/>
                  <a:pt x="1289554" y="118422"/>
                  <a:pt x="1167897" y="135802"/>
                </a:cubicBezTo>
                <a:cubicBezTo>
                  <a:pt x="1152664" y="137978"/>
                  <a:pt x="1137719" y="141838"/>
                  <a:pt x="1122630" y="144856"/>
                </a:cubicBezTo>
                <a:cubicBezTo>
                  <a:pt x="708478" y="135652"/>
                  <a:pt x="768036" y="105624"/>
                  <a:pt x="688064" y="90535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5688945" y="3295461"/>
            <a:ext cx="1074348" cy="1095470"/>
          </a:xfrm>
          <a:custGeom>
            <a:avLst/>
            <a:gdLst>
              <a:gd name="connsiteX0" fmla="*/ 349716 w 1074348"/>
              <a:gd name="connsiteY0" fmla="*/ 72428 h 1095470"/>
              <a:gd name="connsiteX1" fmla="*/ 250128 w 1074348"/>
              <a:gd name="connsiteY1" fmla="*/ 99589 h 1095470"/>
              <a:gd name="connsiteX2" fmla="*/ 222968 w 1074348"/>
              <a:gd name="connsiteY2" fmla="*/ 117695 h 1095470"/>
              <a:gd name="connsiteX3" fmla="*/ 141487 w 1074348"/>
              <a:gd name="connsiteY3" fmla="*/ 190123 h 1095470"/>
              <a:gd name="connsiteX4" fmla="*/ 87166 w 1074348"/>
              <a:gd name="connsiteY4" fmla="*/ 271604 h 1095470"/>
              <a:gd name="connsiteX5" fmla="*/ 69059 w 1074348"/>
              <a:gd name="connsiteY5" fmla="*/ 298765 h 1095470"/>
              <a:gd name="connsiteX6" fmla="*/ 60005 w 1074348"/>
              <a:gd name="connsiteY6" fmla="*/ 325925 h 1095470"/>
              <a:gd name="connsiteX7" fmla="*/ 41899 w 1074348"/>
              <a:gd name="connsiteY7" fmla="*/ 353086 h 1095470"/>
              <a:gd name="connsiteX8" fmla="*/ 23792 w 1074348"/>
              <a:gd name="connsiteY8" fmla="*/ 416460 h 1095470"/>
              <a:gd name="connsiteX9" fmla="*/ 14738 w 1074348"/>
              <a:gd name="connsiteY9" fmla="*/ 443620 h 1095470"/>
              <a:gd name="connsiteX10" fmla="*/ 14738 w 1074348"/>
              <a:gd name="connsiteY10" fmla="*/ 742385 h 1095470"/>
              <a:gd name="connsiteX11" fmla="*/ 32845 w 1074348"/>
              <a:gd name="connsiteY11" fmla="*/ 796705 h 1095470"/>
              <a:gd name="connsiteX12" fmla="*/ 50952 w 1074348"/>
              <a:gd name="connsiteY12" fmla="*/ 823866 h 1095470"/>
              <a:gd name="connsiteX13" fmla="*/ 87166 w 1074348"/>
              <a:gd name="connsiteY13" fmla="*/ 905347 h 1095470"/>
              <a:gd name="connsiteX14" fmla="*/ 177701 w 1074348"/>
              <a:gd name="connsiteY14" fmla="*/ 977775 h 1095470"/>
              <a:gd name="connsiteX15" fmla="*/ 232021 w 1074348"/>
              <a:gd name="connsiteY15" fmla="*/ 1013989 h 1095470"/>
              <a:gd name="connsiteX16" fmla="*/ 259182 w 1074348"/>
              <a:gd name="connsiteY16" fmla="*/ 1032095 h 1095470"/>
              <a:gd name="connsiteX17" fmla="*/ 313503 w 1074348"/>
              <a:gd name="connsiteY17" fmla="*/ 1059256 h 1095470"/>
              <a:gd name="connsiteX18" fmla="*/ 340663 w 1074348"/>
              <a:gd name="connsiteY18" fmla="*/ 1068309 h 1095470"/>
              <a:gd name="connsiteX19" fmla="*/ 404037 w 1074348"/>
              <a:gd name="connsiteY19" fmla="*/ 1095470 h 1095470"/>
              <a:gd name="connsiteX20" fmla="*/ 675641 w 1074348"/>
              <a:gd name="connsiteY20" fmla="*/ 1086416 h 1095470"/>
              <a:gd name="connsiteX21" fmla="*/ 820497 w 1074348"/>
              <a:gd name="connsiteY21" fmla="*/ 1068309 h 1095470"/>
              <a:gd name="connsiteX22" fmla="*/ 874817 w 1074348"/>
              <a:gd name="connsiteY22" fmla="*/ 1041149 h 1095470"/>
              <a:gd name="connsiteX23" fmla="*/ 901978 w 1074348"/>
              <a:gd name="connsiteY23" fmla="*/ 1023042 h 1095470"/>
              <a:gd name="connsiteX24" fmla="*/ 956299 w 1074348"/>
              <a:gd name="connsiteY24" fmla="*/ 995882 h 1095470"/>
              <a:gd name="connsiteX25" fmla="*/ 1019673 w 1074348"/>
              <a:gd name="connsiteY25" fmla="*/ 923454 h 1095470"/>
              <a:gd name="connsiteX26" fmla="*/ 1037780 w 1074348"/>
              <a:gd name="connsiteY26" fmla="*/ 869133 h 1095470"/>
              <a:gd name="connsiteX27" fmla="*/ 1055887 w 1074348"/>
              <a:gd name="connsiteY27" fmla="*/ 796705 h 1095470"/>
              <a:gd name="connsiteX28" fmla="*/ 1073994 w 1074348"/>
              <a:gd name="connsiteY28" fmla="*/ 479834 h 1095470"/>
              <a:gd name="connsiteX29" fmla="*/ 1055887 w 1074348"/>
              <a:gd name="connsiteY29" fmla="*/ 253497 h 1095470"/>
              <a:gd name="connsiteX30" fmla="*/ 1046833 w 1074348"/>
              <a:gd name="connsiteY30" fmla="*/ 226337 h 1095470"/>
              <a:gd name="connsiteX31" fmla="*/ 1028726 w 1074348"/>
              <a:gd name="connsiteY31" fmla="*/ 199177 h 1095470"/>
              <a:gd name="connsiteX32" fmla="*/ 983459 w 1074348"/>
              <a:gd name="connsiteY32" fmla="*/ 117695 h 1095470"/>
              <a:gd name="connsiteX33" fmla="*/ 956299 w 1074348"/>
              <a:gd name="connsiteY33" fmla="*/ 99589 h 1095470"/>
              <a:gd name="connsiteX34" fmla="*/ 929138 w 1074348"/>
              <a:gd name="connsiteY34" fmla="*/ 72428 h 1095470"/>
              <a:gd name="connsiteX35" fmla="*/ 874817 w 1074348"/>
              <a:gd name="connsiteY35" fmla="*/ 36214 h 1095470"/>
              <a:gd name="connsiteX36" fmla="*/ 820497 w 1074348"/>
              <a:gd name="connsiteY36" fmla="*/ 9054 h 1095470"/>
              <a:gd name="connsiteX37" fmla="*/ 757122 w 1074348"/>
              <a:gd name="connsiteY37" fmla="*/ 0 h 1095470"/>
              <a:gd name="connsiteX38" fmla="*/ 440251 w 1074348"/>
              <a:gd name="connsiteY38" fmla="*/ 9054 h 1095470"/>
              <a:gd name="connsiteX39" fmla="*/ 413091 w 1074348"/>
              <a:gd name="connsiteY39" fmla="*/ 18107 h 1095470"/>
              <a:gd name="connsiteX40" fmla="*/ 385930 w 1074348"/>
              <a:gd name="connsiteY40" fmla="*/ 36214 h 1095470"/>
              <a:gd name="connsiteX41" fmla="*/ 349716 w 1074348"/>
              <a:gd name="connsiteY41" fmla="*/ 72428 h 1095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074348" h="1095470">
                <a:moveTo>
                  <a:pt x="349716" y="72428"/>
                </a:moveTo>
                <a:cubicBezTo>
                  <a:pt x="325422" y="77287"/>
                  <a:pt x="269819" y="86462"/>
                  <a:pt x="250128" y="99589"/>
                </a:cubicBezTo>
                <a:cubicBezTo>
                  <a:pt x="241075" y="105624"/>
                  <a:pt x="231100" y="110466"/>
                  <a:pt x="222968" y="117695"/>
                </a:cubicBezTo>
                <a:cubicBezTo>
                  <a:pt x="129941" y="200385"/>
                  <a:pt x="203131" y="149026"/>
                  <a:pt x="141487" y="190123"/>
                </a:cubicBezTo>
                <a:lnTo>
                  <a:pt x="87166" y="271604"/>
                </a:lnTo>
                <a:cubicBezTo>
                  <a:pt x="81130" y="280658"/>
                  <a:pt x="72500" y="288442"/>
                  <a:pt x="69059" y="298765"/>
                </a:cubicBezTo>
                <a:cubicBezTo>
                  <a:pt x="66041" y="307818"/>
                  <a:pt x="64273" y="317389"/>
                  <a:pt x="60005" y="325925"/>
                </a:cubicBezTo>
                <a:cubicBezTo>
                  <a:pt x="55139" y="335657"/>
                  <a:pt x="46765" y="343354"/>
                  <a:pt x="41899" y="353086"/>
                </a:cubicBezTo>
                <a:cubicBezTo>
                  <a:pt x="34660" y="367565"/>
                  <a:pt x="27663" y="402913"/>
                  <a:pt x="23792" y="416460"/>
                </a:cubicBezTo>
                <a:cubicBezTo>
                  <a:pt x="21170" y="425636"/>
                  <a:pt x="17756" y="434567"/>
                  <a:pt x="14738" y="443620"/>
                </a:cubicBezTo>
                <a:cubicBezTo>
                  <a:pt x="-5657" y="565994"/>
                  <a:pt x="-4155" y="534562"/>
                  <a:pt x="14738" y="742385"/>
                </a:cubicBezTo>
                <a:cubicBezTo>
                  <a:pt x="16466" y="761393"/>
                  <a:pt x="22258" y="780824"/>
                  <a:pt x="32845" y="796705"/>
                </a:cubicBezTo>
                <a:lnTo>
                  <a:pt x="50952" y="823866"/>
                </a:lnTo>
                <a:cubicBezTo>
                  <a:pt x="63349" y="861056"/>
                  <a:pt x="63688" y="877957"/>
                  <a:pt x="87166" y="905347"/>
                </a:cubicBezTo>
                <a:cubicBezTo>
                  <a:pt x="121568" y="945483"/>
                  <a:pt x="131101" y="946708"/>
                  <a:pt x="177701" y="977775"/>
                </a:cubicBezTo>
                <a:lnTo>
                  <a:pt x="232021" y="1013989"/>
                </a:lnTo>
                <a:cubicBezTo>
                  <a:pt x="241075" y="1020025"/>
                  <a:pt x="249450" y="1027229"/>
                  <a:pt x="259182" y="1032095"/>
                </a:cubicBezTo>
                <a:cubicBezTo>
                  <a:pt x="277289" y="1041149"/>
                  <a:pt x="295004" y="1051034"/>
                  <a:pt x="313503" y="1059256"/>
                </a:cubicBezTo>
                <a:cubicBezTo>
                  <a:pt x="322224" y="1063132"/>
                  <a:pt x="331892" y="1064550"/>
                  <a:pt x="340663" y="1068309"/>
                </a:cubicBezTo>
                <a:cubicBezTo>
                  <a:pt x="418987" y="1101876"/>
                  <a:pt x="340333" y="1074234"/>
                  <a:pt x="404037" y="1095470"/>
                </a:cubicBezTo>
                <a:lnTo>
                  <a:pt x="675641" y="1086416"/>
                </a:lnTo>
                <a:cubicBezTo>
                  <a:pt x="737822" y="1083307"/>
                  <a:pt x="764477" y="1077646"/>
                  <a:pt x="820497" y="1068309"/>
                </a:cubicBezTo>
                <a:cubicBezTo>
                  <a:pt x="898330" y="1016420"/>
                  <a:pt x="799856" y="1078629"/>
                  <a:pt x="874817" y="1041149"/>
                </a:cubicBezTo>
                <a:cubicBezTo>
                  <a:pt x="884549" y="1036283"/>
                  <a:pt x="892466" y="1028326"/>
                  <a:pt x="901978" y="1023042"/>
                </a:cubicBezTo>
                <a:cubicBezTo>
                  <a:pt x="919675" y="1013211"/>
                  <a:pt x="938192" y="1004935"/>
                  <a:pt x="956299" y="995882"/>
                </a:cubicBezTo>
                <a:cubicBezTo>
                  <a:pt x="976615" y="975565"/>
                  <a:pt x="1006411" y="947767"/>
                  <a:pt x="1019673" y="923454"/>
                </a:cubicBezTo>
                <a:cubicBezTo>
                  <a:pt x="1028813" y="906698"/>
                  <a:pt x="1031744" y="887240"/>
                  <a:pt x="1037780" y="869133"/>
                </a:cubicBezTo>
                <a:cubicBezTo>
                  <a:pt x="1051698" y="827377"/>
                  <a:pt x="1044962" y="851327"/>
                  <a:pt x="1055887" y="796705"/>
                </a:cubicBezTo>
                <a:cubicBezTo>
                  <a:pt x="1063619" y="696186"/>
                  <a:pt x="1073994" y="577380"/>
                  <a:pt x="1073994" y="479834"/>
                </a:cubicBezTo>
                <a:cubicBezTo>
                  <a:pt x="1073994" y="373384"/>
                  <a:pt x="1078435" y="332416"/>
                  <a:pt x="1055887" y="253497"/>
                </a:cubicBezTo>
                <a:cubicBezTo>
                  <a:pt x="1053265" y="244321"/>
                  <a:pt x="1051101" y="234873"/>
                  <a:pt x="1046833" y="226337"/>
                </a:cubicBezTo>
                <a:cubicBezTo>
                  <a:pt x="1041967" y="216605"/>
                  <a:pt x="1034762" y="208230"/>
                  <a:pt x="1028726" y="199177"/>
                </a:cubicBezTo>
                <a:cubicBezTo>
                  <a:pt x="1019292" y="170873"/>
                  <a:pt x="1010144" y="135484"/>
                  <a:pt x="983459" y="117695"/>
                </a:cubicBezTo>
                <a:cubicBezTo>
                  <a:pt x="974406" y="111660"/>
                  <a:pt x="964658" y="106555"/>
                  <a:pt x="956299" y="99589"/>
                </a:cubicBezTo>
                <a:cubicBezTo>
                  <a:pt x="946463" y="91392"/>
                  <a:pt x="939245" y="80289"/>
                  <a:pt x="929138" y="72428"/>
                </a:cubicBezTo>
                <a:cubicBezTo>
                  <a:pt x="911960" y="59067"/>
                  <a:pt x="892924" y="48285"/>
                  <a:pt x="874817" y="36214"/>
                </a:cubicBezTo>
                <a:cubicBezTo>
                  <a:pt x="851926" y="20953"/>
                  <a:pt x="847272" y="14409"/>
                  <a:pt x="820497" y="9054"/>
                </a:cubicBezTo>
                <a:cubicBezTo>
                  <a:pt x="799572" y="4869"/>
                  <a:pt x="778247" y="3018"/>
                  <a:pt x="757122" y="0"/>
                </a:cubicBezTo>
                <a:cubicBezTo>
                  <a:pt x="651498" y="3018"/>
                  <a:pt x="545772" y="3500"/>
                  <a:pt x="440251" y="9054"/>
                </a:cubicBezTo>
                <a:cubicBezTo>
                  <a:pt x="430721" y="9556"/>
                  <a:pt x="421627" y="13839"/>
                  <a:pt x="413091" y="18107"/>
                </a:cubicBezTo>
                <a:cubicBezTo>
                  <a:pt x="403359" y="22973"/>
                  <a:pt x="394984" y="30178"/>
                  <a:pt x="385930" y="36214"/>
                </a:cubicBezTo>
                <a:lnTo>
                  <a:pt x="349716" y="72428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>
            <a:stCxn id="9" idx="3"/>
            <a:endCxn id="3" idx="5"/>
          </p:cNvCxnSpPr>
          <p:nvPr/>
        </p:nvCxnSpPr>
        <p:spPr>
          <a:xfrm flipH="1">
            <a:off x="2319617" y="2717970"/>
            <a:ext cx="9542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3" idx="7"/>
            <a:endCxn id="9" idx="1"/>
          </p:cNvCxnSpPr>
          <p:nvPr/>
        </p:nvCxnSpPr>
        <p:spPr>
          <a:xfrm>
            <a:off x="2319617" y="2333864"/>
            <a:ext cx="9542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836216" y="4591192"/>
            <a:ext cx="25971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>
                <a:latin typeface="Calisto MT" panose="02040603050505030304" pitchFamily="18" charset="0"/>
              </a:rPr>
              <a:t>SCC #1: {h, f, g}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36216" y="5015950"/>
            <a:ext cx="23210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>
                <a:latin typeface="Calisto MT" panose="02040603050505030304" pitchFamily="18" charset="0"/>
              </a:rPr>
              <a:t>SCC #2: {b, c}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36216" y="5440708"/>
            <a:ext cx="23358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>
                <a:latin typeface="Calisto MT" panose="02040603050505030304" pitchFamily="18" charset="0"/>
              </a:rPr>
              <a:t>SCC #3: {a, e}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36216" y="5865466"/>
            <a:ext cx="20697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>
                <a:latin typeface="Calisto MT" panose="02040603050505030304" pitchFamily="18" charset="0"/>
              </a:rPr>
              <a:t>SCC #4: {d}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029349" y="1982709"/>
            <a:ext cx="24288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>
                <a:latin typeface="Calisto MT" panose="02040603050505030304" pitchFamily="18" charset="0"/>
              </a:rPr>
              <a:t>Is {h, f} a SCC?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431807" y="2413596"/>
            <a:ext cx="9829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Calisto MT" panose="02040603050505030304" pitchFamily="18" charset="0"/>
              </a:rPr>
              <a:t>NO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431807" y="2800309"/>
            <a:ext cx="42386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Calisto MT" panose="02040603050505030304" pitchFamily="18" charset="0"/>
              </a:rPr>
              <a:t>Though there is a directed path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830093" y="3167067"/>
            <a:ext cx="20703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alisto MT" panose="02040603050505030304" pitchFamily="18" charset="0"/>
              </a:rPr>
              <a:t>between h and f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434824" y="3553780"/>
            <a:ext cx="39725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Calisto MT" panose="02040603050505030304" pitchFamily="18" charset="0"/>
              </a:rPr>
              <a:t>But g can be added to the list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431807" y="3974195"/>
            <a:ext cx="43652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Calisto MT" panose="02040603050505030304" pitchFamily="18" charset="0"/>
              </a:rPr>
              <a:t>Means {h, f} is not the maximal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804372" y="4559905"/>
            <a:ext cx="60438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>
                <a:latin typeface="Calisto MT" panose="02040603050505030304" pitchFamily="18" charset="0"/>
              </a:rPr>
              <a:t>Which one is the maximum among the SCCs?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243158" y="4993078"/>
            <a:ext cx="14798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Calisto MT" panose="02040603050505030304" pitchFamily="18" charset="0"/>
              </a:rPr>
              <a:t>{h, f, g}</a:t>
            </a:r>
          </a:p>
        </p:txBody>
      </p:sp>
    </p:spTree>
    <p:extLst>
      <p:ext uri="{BB962C8B-B14F-4D97-AF65-F5344CB8AC3E}">
        <p14:creationId xmlns:p14="http://schemas.microsoft.com/office/powerpoint/2010/main" val="84568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6" grpId="0" animBg="1"/>
      <p:bldP spid="58" grpId="0" animBg="1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COMPONENT  GRAPH</a:t>
            </a:r>
          </a:p>
        </p:txBody>
      </p:sp>
      <p:sp>
        <p:nvSpPr>
          <p:cNvPr id="3" name="Oval 2"/>
          <p:cNvSpPr/>
          <p:nvPr/>
        </p:nvSpPr>
        <p:spPr>
          <a:xfrm>
            <a:off x="1100750" y="2435383"/>
            <a:ext cx="543208" cy="5432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39154" y="2435383"/>
            <a:ext cx="543208" cy="5432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00750" y="3846214"/>
            <a:ext cx="543208" cy="5432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77558" y="2435383"/>
            <a:ext cx="543208" cy="5432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115962" y="2435383"/>
            <a:ext cx="543208" cy="5432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439154" y="3846214"/>
            <a:ext cx="543208" cy="5432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77558" y="3846214"/>
            <a:ext cx="543208" cy="5432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115962" y="3846214"/>
            <a:ext cx="543208" cy="5432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9" idx="3"/>
            <a:endCxn id="10" idx="7"/>
          </p:cNvCxnSpPr>
          <p:nvPr/>
        </p:nvCxnSpPr>
        <p:spPr>
          <a:xfrm flipH="1">
            <a:off x="1564407" y="2899040"/>
            <a:ext cx="954298" cy="10267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0"/>
            <a:endCxn id="3" idx="4"/>
          </p:cNvCxnSpPr>
          <p:nvPr/>
        </p:nvCxnSpPr>
        <p:spPr>
          <a:xfrm flipV="1">
            <a:off x="1372354" y="2978591"/>
            <a:ext cx="0" cy="867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6"/>
            <a:endCxn id="16" idx="2"/>
          </p:cNvCxnSpPr>
          <p:nvPr/>
        </p:nvCxnSpPr>
        <p:spPr>
          <a:xfrm>
            <a:off x="1643958" y="4117818"/>
            <a:ext cx="7951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4"/>
            <a:endCxn id="16" idx="0"/>
          </p:cNvCxnSpPr>
          <p:nvPr/>
        </p:nvCxnSpPr>
        <p:spPr>
          <a:xfrm>
            <a:off x="2710758" y="2978591"/>
            <a:ext cx="0" cy="867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6"/>
            <a:endCxn id="11" idx="2"/>
          </p:cNvCxnSpPr>
          <p:nvPr/>
        </p:nvCxnSpPr>
        <p:spPr>
          <a:xfrm>
            <a:off x="2982362" y="2706987"/>
            <a:ext cx="7951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6" idx="7"/>
            <a:endCxn id="17" idx="1"/>
          </p:cNvCxnSpPr>
          <p:nvPr/>
        </p:nvCxnSpPr>
        <p:spPr>
          <a:xfrm>
            <a:off x="2902811" y="3925765"/>
            <a:ext cx="9542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7" idx="3"/>
            <a:endCxn id="16" idx="5"/>
          </p:cNvCxnSpPr>
          <p:nvPr/>
        </p:nvCxnSpPr>
        <p:spPr>
          <a:xfrm flipH="1">
            <a:off x="2902811" y="4309871"/>
            <a:ext cx="9542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7"/>
            <a:endCxn id="12" idx="1"/>
          </p:cNvCxnSpPr>
          <p:nvPr/>
        </p:nvCxnSpPr>
        <p:spPr>
          <a:xfrm>
            <a:off x="4241215" y="2514934"/>
            <a:ext cx="9542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2" idx="3"/>
            <a:endCxn id="11" idx="5"/>
          </p:cNvCxnSpPr>
          <p:nvPr/>
        </p:nvCxnSpPr>
        <p:spPr>
          <a:xfrm flipH="1">
            <a:off x="4241215" y="2899040"/>
            <a:ext cx="9542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1" idx="4"/>
            <a:endCxn id="17" idx="0"/>
          </p:cNvCxnSpPr>
          <p:nvPr/>
        </p:nvCxnSpPr>
        <p:spPr>
          <a:xfrm>
            <a:off x="4049162" y="2978591"/>
            <a:ext cx="0" cy="867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2" idx="4"/>
            <a:endCxn id="18" idx="0"/>
          </p:cNvCxnSpPr>
          <p:nvPr/>
        </p:nvCxnSpPr>
        <p:spPr>
          <a:xfrm>
            <a:off x="5387566" y="2978591"/>
            <a:ext cx="0" cy="867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7" idx="6"/>
            <a:endCxn id="18" idx="2"/>
          </p:cNvCxnSpPr>
          <p:nvPr/>
        </p:nvCxnSpPr>
        <p:spPr>
          <a:xfrm>
            <a:off x="4320766" y="4117818"/>
            <a:ext cx="7951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18" idx="7"/>
            <a:endCxn id="18" idx="6"/>
          </p:cNvCxnSpPr>
          <p:nvPr/>
        </p:nvCxnSpPr>
        <p:spPr>
          <a:xfrm rot="16200000" flipH="1">
            <a:off x="5523367" y="3982016"/>
            <a:ext cx="192053" cy="79551"/>
          </a:xfrm>
          <a:prstGeom prst="curvedConnector4">
            <a:avLst>
              <a:gd name="adj1" fmla="val -160451"/>
              <a:gd name="adj2" fmla="val 38736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209489" y="250693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h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75142" y="2498651"/>
            <a:ext cx="261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f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41549" y="3909761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g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547893" y="3909761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c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908693" y="3899198"/>
            <a:ext cx="316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b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894312" y="2458876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a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232716" y="2458876"/>
            <a:ext cx="301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195513" y="3918885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d</a:t>
            </a:r>
          </a:p>
        </p:txBody>
      </p:sp>
      <p:sp>
        <p:nvSpPr>
          <p:cNvPr id="53" name="Freeform 52"/>
          <p:cNvSpPr/>
          <p:nvPr/>
        </p:nvSpPr>
        <p:spPr>
          <a:xfrm>
            <a:off x="838200" y="2181886"/>
            <a:ext cx="2344847" cy="2372008"/>
          </a:xfrm>
          <a:custGeom>
            <a:avLst/>
            <a:gdLst>
              <a:gd name="connsiteX0" fmla="*/ 525101 w 2344847"/>
              <a:gd name="connsiteY0" fmla="*/ 18107 h 2372008"/>
              <a:gd name="connsiteX1" fmla="*/ 443620 w 2344847"/>
              <a:gd name="connsiteY1" fmla="*/ 27160 h 2372008"/>
              <a:gd name="connsiteX2" fmla="*/ 416459 w 2344847"/>
              <a:gd name="connsiteY2" fmla="*/ 36214 h 2372008"/>
              <a:gd name="connsiteX3" fmla="*/ 389299 w 2344847"/>
              <a:gd name="connsiteY3" fmla="*/ 63374 h 2372008"/>
              <a:gd name="connsiteX4" fmla="*/ 307818 w 2344847"/>
              <a:gd name="connsiteY4" fmla="*/ 108641 h 2372008"/>
              <a:gd name="connsiteX5" fmla="*/ 217283 w 2344847"/>
              <a:gd name="connsiteY5" fmla="*/ 208230 h 2372008"/>
              <a:gd name="connsiteX6" fmla="*/ 153909 w 2344847"/>
              <a:gd name="connsiteY6" fmla="*/ 289711 h 2372008"/>
              <a:gd name="connsiteX7" fmla="*/ 135802 w 2344847"/>
              <a:gd name="connsiteY7" fmla="*/ 316871 h 2372008"/>
              <a:gd name="connsiteX8" fmla="*/ 99588 w 2344847"/>
              <a:gd name="connsiteY8" fmla="*/ 398352 h 2372008"/>
              <a:gd name="connsiteX9" fmla="*/ 81481 w 2344847"/>
              <a:gd name="connsiteY9" fmla="*/ 461727 h 2372008"/>
              <a:gd name="connsiteX10" fmla="*/ 63374 w 2344847"/>
              <a:gd name="connsiteY10" fmla="*/ 488887 h 2372008"/>
              <a:gd name="connsiteX11" fmla="*/ 36214 w 2344847"/>
              <a:gd name="connsiteY11" fmla="*/ 588475 h 2372008"/>
              <a:gd name="connsiteX12" fmla="*/ 27160 w 2344847"/>
              <a:gd name="connsiteY12" fmla="*/ 642796 h 2372008"/>
              <a:gd name="connsiteX13" fmla="*/ 0 w 2344847"/>
              <a:gd name="connsiteY13" fmla="*/ 932507 h 2372008"/>
              <a:gd name="connsiteX14" fmla="*/ 9053 w 2344847"/>
              <a:gd name="connsiteY14" fmla="*/ 1149790 h 2372008"/>
              <a:gd name="connsiteX15" fmla="*/ 18107 w 2344847"/>
              <a:gd name="connsiteY15" fmla="*/ 1810693 h 2372008"/>
              <a:gd name="connsiteX16" fmla="*/ 27160 w 2344847"/>
              <a:gd name="connsiteY16" fmla="*/ 1855960 h 2372008"/>
              <a:gd name="connsiteX17" fmla="*/ 36214 w 2344847"/>
              <a:gd name="connsiteY17" fmla="*/ 1910281 h 2372008"/>
              <a:gd name="connsiteX18" fmla="*/ 45267 w 2344847"/>
              <a:gd name="connsiteY18" fmla="*/ 1973655 h 2372008"/>
              <a:gd name="connsiteX19" fmla="*/ 63374 w 2344847"/>
              <a:gd name="connsiteY19" fmla="*/ 2037030 h 2372008"/>
              <a:gd name="connsiteX20" fmla="*/ 81481 w 2344847"/>
              <a:gd name="connsiteY20" fmla="*/ 2154725 h 2372008"/>
              <a:gd name="connsiteX21" fmla="*/ 135802 w 2344847"/>
              <a:gd name="connsiteY21" fmla="*/ 2263366 h 2372008"/>
              <a:gd name="connsiteX22" fmla="*/ 153909 w 2344847"/>
              <a:gd name="connsiteY22" fmla="*/ 2290527 h 2372008"/>
              <a:gd name="connsiteX23" fmla="*/ 217283 w 2344847"/>
              <a:gd name="connsiteY23" fmla="*/ 2326740 h 2372008"/>
              <a:gd name="connsiteX24" fmla="*/ 253497 w 2344847"/>
              <a:gd name="connsiteY24" fmla="*/ 2335794 h 2372008"/>
              <a:gd name="connsiteX25" fmla="*/ 307818 w 2344847"/>
              <a:gd name="connsiteY25" fmla="*/ 2353901 h 2372008"/>
              <a:gd name="connsiteX26" fmla="*/ 334978 w 2344847"/>
              <a:gd name="connsiteY26" fmla="*/ 2362954 h 2372008"/>
              <a:gd name="connsiteX27" fmla="*/ 389299 w 2344847"/>
              <a:gd name="connsiteY27" fmla="*/ 2372008 h 2372008"/>
              <a:gd name="connsiteX28" fmla="*/ 597529 w 2344847"/>
              <a:gd name="connsiteY28" fmla="*/ 2362954 h 2372008"/>
              <a:gd name="connsiteX29" fmla="*/ 633742 w 2344847"/>
              <a:gd name="connsiteY29" fmla="*/ 2353901 h 2372008"/>
              <a:gd name="connsiteX30" fmla="*/ 715224 w 2344847"/>
              <a:gd name="connsiteY30" fmla="*/ 2344847 h 2372008"/>
              <a:gd name="connsiteX31" fmla="*/ 896293 w 2344847"/>
              <a:gd name="connsiteY31" fmla="*/ 2308634 h 2372008"/>
              <a:gd name="connsiteX32" fmla="*/ 932507 w 2344847"/>
              <a:gd name="connsiteY32" fmla="*/ 2299580 h 2372008"/>
              <a:gd name="connsiteX33" fmla="*/ 950614 w 2344847"/>
              <a:gd name="connsiteY33" fmla="*/ 2272420 h 2372008"/>
              <a:gd name="connsiteX34" fmla="*/ 959667 w 2344847"/>
              <a:gd name="connsiteY34" fmla="*/ 2245259 h 2372008"/>
              <a:gd name="connsiteX35" fmla="*/ 995881 w 2344847"/>
              <a:gd name="connsiteY35" fmla="*/ 2190938 h 2372008"/>
              <a:gd name="connsiteX36" fmla="*/ 1059255 w 2344847"/>
              <a:gd name="connsiteY36" fmla="*/ 2091350 h 2372008"/>
              <a:gd name="connsiteX37" fmla="*/ 1077362 w 2344847"/>
              <a:gd name="connsiteY37" fmla="*/ 2037030 h 2372008"/>
              <a:gd name="connsiteX38" fmla="*/ 1086416 w 2344847"/>
              <a:gd name="connsiteY38" fmla="*/ 2000816 h 2372008"/>
              <a:gd name="connsiteX39" fmla="*/ 1104523 w 2344847"/>
              <a:gd name="connsiteY39" fmla="*/ 1973655 h 2372008"/>
              <a:gd name="connsiteX40" fmla="*/ 1122630 w 2344847"/>
              <a:gd name="connsiteY40" fmla="*/ 1919334 h 2372008"/>
              <a:gd name="connsiteX41" fmla="*/ 1131683 w 2344847"/>
              <a:gd name="connsiteY41" fmla="*/ 1883121 h 2372008"/>
              <a:gd name="connsiteX42" fmla="*/ 1167897 w 2344847"/>
              <a:gd name="connsiteY42" fmla="*/ 1801639 h 2372008"/>
              <a:gd name="connsiteX43" fmla="*/ 1204111 w 2344847"/>
              <a:gd name="connsiteY43" fmla="*/ 1711105 h 2372008"/>
              <a:gd name="connsiteX44" fmla="*/ 1222218 w 2344847"/>
              <a:gd name="connsiteY44" fmla="*/ 1665837 h 2372008"/>
              <a:gd name="connsiteX45" fmla="*/ 1240325 w 2344847"/>
              <a:gd name="connsiteY45" fmla="*/ 1638677 h 2372008"/>
              <a:gd name="connsiteX46" fmla="*/ 1258432 w 2344847"/>
              <a:gd name="connsiteY46" fmla="*/ 1593410 h 2372008"/>
              <a:gd name="connsiteX47" fmla="*/ 1267485 w 2344847"/>
              <a:gd name="connsiteY47" fmla="*/ 1566249 h 2372008"/>
              <a:gd name="connsiteX48" fmla="*/ 1285592 w 2344847"/>
              <a:gd name="connsiteY48" fmla="*/ 1539089 h 2372008"/>
              <a:gd name="connsiteX49" fmla="*/ 1376127 w 2344847"/>
              <a:gd name="connsiteY49" fmla="*/ 1439501 h 2372008"/>
              <a:gd name="connsiteX50" fmla="*/ 1421394 w 2344847"/>
              <a:gd name="connsiteY50" fmla="*/ 1385180 h 2372008"/>
              <a:gd name="connsiteX51" fmla="*/ 1448554 w 2344847"/>
              <a:gd name="connsiteY51" fmla="*/ 1348966 h 2372008"/>
              <a:gd name="connsiteX52" fmla="*/ 1466661 w 2344847"/>
              <a:gd name="connsiteY52" fmla="*/ 1321806 h 2372008"/>
              <a:gd name="connsiteX53" fmla="*/ 1493822 w 2344847"/>
              <a:gd name="connsiteY53" fmla="*/ 1303699 h 2372008"/>
              <a:gd name="connsiteX54" fmla="*/ 1520982 w 2344847"/>
              <a:gd name="connsiteY54" fmla="*/ 1258432 h 2372008"/>
              <a:gd name="connsiteX55" fmla="*/ 1584356 w 2344847"/>
              <a:gd name="connsiteY55" fmla="*/ 1195057 h 2372008"/>
              <a:gd name="connsiteX56" fmla="*/ 1602463 w 2344847"/>
              <a:gd name="connsiteY56" fmla="*/ 1167897 h 2372008"/>
              <a:gd name="connsiteX57" fmla="*/ 1629624 w 2344847"/>
              <a:gd name="connsiteY57" fmla="*/ 1149790 h 2372008"/>
              <a:gd name="connsiteX58" fmla="*/ 1720158 w 2344847"/>
              <a:gd name="connsiteY58" fmla="*/ 1077362 h 2372008"/>
              <a:gd name="connsiteX59" fmla="*/ 1774479 w 2344847"/>
              <a:gd name="connsiteY59" fmla="*/ 1068309 h 2372008"/>
              <a:gd name="connsiteX60" fmla="*/ 1837853 w 2344847"/>
              <a:gd name="connsiteY60" fmla="*/ 1041148 h 2372008"/>
              <a:gd name="connsiteX61" fmla="*/ 1937441 w 2344847"/>
              <a:gd name="connsiteY61" fmla="*/ 1013988 h 2372008"/>
              <a:gd name="connsiteX62" fmla="*/ 2073243 w 2344847"/>
              <a:gd name="connsiteY62" fmla="*/ 932507 h 2372008"/>
              <a:gd name="connsiteX63" fmla="*/ 2154725 w 2344847"/>
              <a:gd name="connsiteY63" fmla="*/ 878186 h 2372008"/>
              <a:gd name="connsiteX64" fmla="*/ 2263366 w 2344847"/>
              <a:gd name="connsiteY64" fmla="*/ 751437 h 2372008"/>
              <a:gd name="connsiteX65" fmla="*/ 2290527 w 2344847"/>
              <a:gd name="connsiteY65" fmla="*/ 715224 h 2372008"/>
              <a:gd name="connsiteX66" fmla="*/ 2335794 w 2344847"/>
              <a:gd name="connsiteY66" fmla="*/ 624689 h 2372008"/>
              <a:gd name="connsiteX67" fmla="*/ 2344847 w 2344847"/>
              <a:gd name="connsiteY67" fmla="*/ 570368 h 2372008"/>
              <a:gd name="connsiteX68" fmla="*/ 2326740 w 2344847"/>
              <a:gd name="connsiteY68" fmla="*/ 443620 h 2372008"/>
              <a:gd name="connsiteX69" fmla="*/ 2299580 w 2344847"/>
              <a:gd name="connsiteY69" fmla="*/ 362138 h 2372008"/>
              <a:gd name="connsiteX70" fmla="*/ 2281473 w 2344847"/>
              <a:gd name="connsiteY70" fmla="*/ 208230 h 2372008"/>
              <a:gd name="connsiteX71" fmla="*/ 2263366 w 2344847"/>
              <a:gd name="connsiteY71" fmla="*/ 172016 h 2372008"/>
              <a:gd name="connsiteX72" fmla="*/ 2254313 w 2344847"/>
              <a:gd name="connsiteY72" fmla="*/ 144855 h 2372008"/>
              <a:gd name="connsiteX73" fmla="*/ 2172832 w 2344847"/>
              <a:gd name="connsiteY73" fmla="*/ 72428 h 2372008"/>
              <a:gd name="connsiteX74" fmla="*/ 2109457 w 2344847"/>
              <a:gd name="connsiteY74" fmla="*/ 18107 h 2372008"/>
              <a:gd name="connsiteX75" fmla="*/ 2009869 w 2344847"/>
              <a:gd name="connsiteY75" fmla="*/ 9053 h 2372008"/>
              <a:gd name="connsiteX76" fmla="*/ 1946495 w 2344847"/>
              <a:gd name="connsiteY76" fmla="*/ 0 h 2372008"/>
              <a:gd name="connsiteX77" fmla="*/ 1258432 w 2344847"/>
              <a:gd name="connsiteY77" fmla="*/ 9053 h 2372008"/>
              <a:gd name="connsiteX78" fmla="*/ 1222218 w 2344847"/>
              <a:gd name="connsiteY78" fmla="*/ 18107 h 2372008"/>
              <a:gd name="connsiteX79" fmla="*/ 1113576 w 2344847"/>
              <a:gd name="connsiteY79" fmla="*/ 27160 h 2372008"/>
              <a:gd name="connsiteX80" fmla="*/ 525101 w 2344847"/>
              <a:gd name="connsiteY80" fmla="*/ 18107 h 2372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2344847" h="2372008">
                <a:moveTo>
                  <a:pt x="525101" y="18107"/>
                </a:moveTo>
                <a:cubicBezTo>
                  <a:pt x="413442" y="18107"/>
                  <a:pt x="470576" y="22667"/>
                  <a:pt x="443620" y="27160"/>
                </a:cubicBezTo>
                <a:cubicBezTo>
                  <a:pt x="434206" y="28729"/>
                  <a:pt x="424400" y="30920"/>
                  <a:pt x="416459" y="36214"/>
                </a:cubicBezTo>
                <a:cubicBezTo>
                  <a:pt x="405806" y="43316"/>
                  <a:pt x="399952" y="56272"/>
                  <a:pt x="389299" y="63374"/>
                </a:cubicBezTo>
                <a:cubicBezTo>
                  <a:pt x="344896" y="92977"/>
                  <a:pt x="362322" y="35970"/>
                  <a:pt x="307818" y="108641"/>
                </a:cubicBezTo>
                <a:cubicBezTo>
                  <a:pt x="262732" y="168754"/>
                  <a:pt x="291326" y="134187"/>
                  <a:pt x="217283" y="208230"/>
                </a:cubicBezTo>
                <a:cubicBezTo>
                  <a:pt x="174734" y="250780"/>
                  <a:pt x="197227" y="224734"/>
                  <a:pt x="153909" y="289711"/>
                </a:cubicBezTo>
                <a:cubicBezTo>
                  <a:pt x="147873" y="298764"/>
                  <a:pt x="139243" y="306549"/>
                  <a:pt x="135802" y="316871"/>
                </a:cubicBezTo>
                <a:cubicBezTo>
                  <a:pt x="114254" y="381514"/>
                  <a:pt x="128282" y="355311"/>
                  <a:pt x="99588" y="398352"/>
                </a:cubicBezTo>
                <a:cubicBezTo>
                  <a:pt x="93552" y="419477"/>
                  <a:pt x="89641" y="441328"/>
                  <a:pt x="81481" y="461727"/>
                </a:cubicBezTo>
                <a:cubicBezTo>
                  <a:pt x="77440" y="471830"/>
                  <a:pt x="67793" y="478944"/>
                  <a:pt x="63374" y="488887"/>
                </a:cubicBezTo>
                <a:cubicBezTo>
                  <a:pt x="48143" y="523156"/>
                  <a:pt x="42768" y="552427"/>
                  <a:pt x="36214" y="588475"/>
                </a:cubicBezTo>
                <a:cubicBezTo>
                  <a:pt x="32930" y="606536"/>
                  <a:pt x="30178" y="624689"/>
                  <a:pt x="27160" y="642796"/>
                </a:cubicBezTo>
                <a:cubicBezTo>
                  <a:pt x="7916" y="902585"/>
                  <a:pt x="25075" y="807121"/>
                  <a:pt x="0" y="932507"/>
                </a:cubicBezTo>
                <a:cubicBezTo>
                  <a:pt x="3018" y="1004935"/>
                  <a:pt x="7559" y="1077315"/>
                  <a:pt x="9053" y="1149790"/>
                </a:cubicBezTo>
                <a:cubicBezTo>
                  <a:pt x="13595" y="1370065"/>
                  <a:pt x="12460" y="1590444"/>
                  <a:pt x="18107" y="1810693"/>
                </a:cubicBezTo>
                <a:cubicBezTo>
                  <a:pt x="18501" y="1826076"/>
                  <a:pt x="24407" y="1840820"/>
                  <a:pt x="27160" y="1855960"/>
                </a:cubicBezTo>
                <a:cubicBezTo>
                  <a:pt x="30444" y="1874021"/>
                  <a:pt x="33423" y="1892138"/>
                  <a:pt x="36214" y="1910281"/>
                </a:cubicBezTo>
                <a:cubicBezTo>
                  <a:pt x="39459" y="1931372"/>
                  <a:pt x="41450" y="1952660"/>
                  <a:pt x="45267" y="1973655"/>
                </a:cubicBezTo>
                <a:cubicBezTo>
                  <a:pt x="49813" y="1998657"/>
                  <a:pt x="55619" y="2013764"/>
                  <a:pt x="63374" y="2037030"/>
                </a:cubicBezTo>
                <a:cubicBezTo>
                  <a:pt x="69749" y="2094401"/>
                  <a:pt x="67646" y="2108608"/>
                  <a:pt x="81481" y="2154725"/>
                </a:cubicBezTo>
                <a:cubicBezTo>
                  <a:pt x="101926" y="2222874"/>
                  <a:pt x="94182" y="2200936"/>
                  <a:pt x="135802" y="2263366"/>
                </a:cubicBezTo>
                <a:cubicBezTo>
                  <a:pt x="141838" y="2272420"/>
                  <a:pt x="144855" y="2284491"/>
                  <a:pt x="153909" y="2290527"/>
                </a:cubicBezTo>
                <a:cubicBezTo>
                  <a:pt x="176426" y="2305539"/>
                  <a:pt x="191023" y="2316893"/>
                  <a:pt x="217283" y="2326740"/>
                </a:cubicBezTo>
                <a:cubicBezTo>
                  <a:pt x="228934" y="2331109"/>
                  <a:pt x="241579" y="2332219"/>
                  <a:pt x="253497" y="2335794"/>
                </a:cubicBezTo>
                <a:cubicBezTo>
                  <a:pt x="271778" y="2341279"/>
                  <a:pt x="289711" y="2347865"/>
                  <a:pt x="307818" y="2353901"/>
                </a:cubicBezTo>
                <a:cubicBezTo>
                  <a:pt x="316871" y="2356919"/>
                  <a:pt x="325565" y="2361385"/>
                  <a:pt x="334978" y="2362954"/>
                </a:cubicBezTo>
                <a:lnTo>
                  <a:pt x="389299" y="2372008"/>
                </a:lnTo>
                <a:cubicBezTo>
                  <a:pt x="458709" y="2368990"/>
                  <a:pt x="528243" y="2368086"/>
                  <a:pt x="597529" y="2362954"/>
                </a:cubicBezTo>
                <a:cubicBezTo>
                  <a:pt x="609937" y="2362035"/>
                  <a:pt x="621444" y="2355793"/>
                  <a:pt x="633742" y="2353901"/>
                </a:cubicBezTo>
                <a:cubicBezTo>
                  <a:pt x="660752" y="2349746"/>
                  <a:pt x="688063" y="2347865"/>
                  <a:pt x="715224" y="2344847"/>
                </a:cubicBezTo>
                <a:cubicBezTo>
                  <a:pt x="809050" y="2321392"/>
                  <a:pt x="699915" y="2347910"/>
                  <a:pt x="896293" y="2308634"/>
                </a:cubicBezTo>
                <a:cubicBezTo>
                  <a:pt x="908494" y="2306194"/>
                  <a:pt x="920436" y="2302598"/>
                  <a:pt x="932507" y="2299580"/>
                </a:cubicBezTo>
                <a:cubicBezTo>
                  <a:pt x="938543" y="2290527"/>
                  <a:pt x="945748" y="2282152"/>
                  <a:pt x="950614" y="2272420"/>
                </a:cubicBezTo>
                <a:cubicBezTo>
                  <a:pt x="954882" y="2263884"/>
                  <a:pt x="955032" y="2253601"/>
                  <a:pt x="959667" y="2245259"/>
                </a:cubicBezTo>
                <a:cubicBezTo>
                  <a:pt x="970235" y="2226236"/>
                  <a:pt x="983810" y="2209045"/>
                  <a:pt x="995881" y="2190938"/>
                </a:cubicBezTo>
                <a:cubicBezTo>
                  <a:pt x="1011577" y="2167394"/>
                  <a:pt x="1055851" y="2101563"/>
                  <a:pt x="1059255" y="2091350"/>
                </a:cubicBezTo>
                <a:cubicBezTo>
                  <a:pt x="1065291" y="2073243"/>
                  <a:pt x="1072733" y="2055546"/>
                  <a:pt x="1077362" y="2037030"/>
                </a:cubicBezTo>
                <a:cubicBezTo>
                  <a:pt x="1080380" y="2024959"/>
                  <a:pt x="1081514" y="2012253"/>
                  <a:pt x="1086416" y="2000816"/>
                </a:cubicBezTo>
                <a:cubicBezTo>
                  <a:pt x="1090702" y="1990815"/>
                  <a:pt x="1098487" y="1982709"/>
                  <a:pt x="1104523" y="1973655"/>
                </a:cubicBezTo>
                <a:cubicBezTo>
                  <a:pt x="1110559" y="1955548"/>
                  <a:pt x="1118001" y="1937851"/>
                  <a:pt x="1122630" y="1919334"/>
                </a:cubicBezTo>
                <a:cubicBezTo>
                  <a:pt x="1125648" y="1907263"/>
                  <a:pt x="1127748" y="1894925"/>
                  <a:pt x="1131683" y="1883121"/>
                </a:cubicBezTo>
                <a:cubicBezTo>
                  <a:pt x="1143243" y="1848441"/>
                  <a:pt x="1152122" y="1833190"/>
                  <a:pt x="1167897" y="1801639"/>
                </a:cubicBezTo>
                <a:cubicBezTo>
                  <a:pt x="1184095" y="1736846"/>
                  <a:pt x="1167749" y="1791101"/>
                  <a:pt x="1204111" y="1711105"/>
                </a:cubicBezTo>
                <a:cubicBezTo>
                  <a:pt x="1210836" y="1696310"/>
                  <a:pt x="1214950" y="1680373"/>
                  <a:pt x="1222218" y="1665837"/>
                </a:cubicBezTo>
                <a:cubicBezTo>
                  <a:pt x="1227084" y="1656105"/>
                  <a:pt x="1235459" y="1648409"/>
                  <a:pt x="1240325" y="1638677"/>
                </a:cubicBezTo>
                <a:cubicBezTo>
                  <a:pt x="1247593" y="1624141"/>
                  <a:pt x="1252726" y="1608627"/>
                  <a:pt x="1258432" y="1593410"/>
                </a:cubicBezTo>
                <a:cubicBezTo>
                  <a:pt x="1261783" y="1584474"/>
                  <a:pt x="1263217" y="1574785"/>
                  <a:pt x="1267485" y="1566249"/>
                </a:cubicBezTo>
                <a:cubicBezTo>
                  <a:pt x="1272351" y="1556517"/>
                  <a:pt x="1279268" y="1547943"/>
                  <a:pt x="1285592" y="1539089"/>
                </a:cubicBezTo>
                <a:cubicBezTo>
                  <a:pt x="1353057" y="1444637"/>
                  <a:pt x="1257771" y="1581530"/>
                  <a:pt x="1376127" y="1439501"/>
                </a:cubicBezTo>
                <a:cubicBezTo>
                  <a:pt x="1391216" y="1421394"/>
                  <a:pt x="1406670" y="1403585"/>
                  <a:pt x="1421394" y="1385180"/>
                </a:cubicBezTo>
                <a:cubicBezTo>
                  <a:pt x="1430820" y="1373397"/>
                  <a:pt x="1439784" y="1361244"/>
                  <a:pt x="1448554" y="1348966"/>
                </a:cubicBezTo>
                <a:cubicBezTo>
                  <a:pt x="1454878" y="1340112"/>
                  <a:pt x="1458967" y="1329500"/>
                  <a:pt x="1466661" y="1321806"/>
                </a:cubicBezTo>
                <a:cubicBezTo>
                  <a:pt x="1474355" y="1314112"/>
                  <a:pt x="1484768" y="1309735"/>
                  <a:pt x="1493822" y="1303699"/>
                </a:cubicBezTo>
                <a:cubicBezTo>
                  <a:pt x="1502875" y="1288610"/>
                  <a:pt x="1509717" y="1271950"/>
                  <a:pt x="1520982" y="1258432"/>
                </a:cubicBezTo>
                <a:cubicBezTo>
                  <a:pt x="1540107" y="1235481"/>
                  <a:pt x="1567784" y="1219914"/>
                  <a:pt x="1584356" y="1195057"/>
                </a:cubicBezTo>
                <a:cubicBezTo>
                  <a:pt x="1590392" y="1186004"/>
                  <a:pt x="1594769" y="1175591"/>
                  <a:pt x="1602463" y="1167897"/>
                </a:cubicBezTo>
                <a:cubicBezTo>
                  <a:pt x="1610157" y="1160203"/>
                  <a:pt x="1621435" y="1156955"/>
                  <a:pt x="1629624" y="1149790"/>
                </a:cubicBezTo>
                <a:cubicBezTo>
                  <a:pt x="1665809" y="1118128"/>
                  <a:pt x="1674343" y="1094022"/>
                  <a:pt x="1720158" y="1077362"/>
                </a:cubicBezTo>
                <a:cubicBezTo>
                  <a:pt x="1737410" y="1071089"/>
                  <a:pt x="1756372" y="1071327"/>
                  <a:pt x="1774479" y="1068309"/>
                </a:cubicBezTo>
                <a:cubicBezTo>
                  <a:pt x="1817569" y="1039583"/>
                  <a:pt x="1784707" y="1057092"/>
                  <a:pt x="1837853" y="1041148"/>
                </a:cubicBezTo>
                <a:cubicBezTo>
                  <a:pt x="1929735" y="1013583"/>
                  <a:pt x="1854945" y="1030486"/>
                  <a:pt x="1937441" y="1013988"/>
                </a:cubicBezTo>
                <a:cubicBezTo>
                  <a:pt x="2107780" y="928820"/>
                  <a:pt x="1965823" y="1007701"/>
                  <a:pt x="2073243" y="932507"/>
                </a:cubicBezTo>
                <a:cubicBezTo>
                  <a:pt x="2128499" y="893827"/>
                  <a:pt x="2106963" y="919124"/>
                  <a:pt x="2154725" y="878186"/>
                </a:cubicBezTo>
                <a:cubicBezTo>
                  <a:pt x="2189418" y="848449"/>
                  <a:pt x="2250144" y="767965"/>
                  <a:pt x="2263366" y="751437"/>
                </a:cubicBezTo>
                <a:cubicBezTo>
                  <a:pt x="2272792" y="739654"/>
                  <a:pt x="2283779" y="728720"/>
                  <a:pt x="2290527" y="715224"/>
                </a:cubicBezTo>
                <a:lnTo>
                  <a:pt x="2335794" y="624689"/>
                </a:lnTo>
                <a:cubicBezTo>
                  <a:pt x="2338812" y="606582"/>
                  <a:pt x="2344847" y="588725"/>
                  <a:pt x="2344847" y="570368"/>
                </a:cubicBezTo>
                <a:cubicBezTo>
                  <a:pt x="2344847" y="549614"/>
                  <a:pt x="2335099" y="472877"/>
                  <a:pt x="2326740" y="443620"/>
                </a:cubicBezTo>
                <a:cubicBezTo>
                  <a:pt x="2318875" y="416092"/>
                  <a:pt x="2299580" y="362138"/>
                  <a:pt x="2299580" y="362138"/>
                </a:cubicBezTo>
                <a:cubicBezTo>
                  <a:pt x="2295539" y="305564"/>
                  <a:pt x="2302640" y="257618"/>
                  <a:pt x="2281473" y="208230"/>
                </a:cubicBezTo>
                <a:cubicBezTo>
                  <a:pt x="2276156" y="195825"/>
                  <a:pt x="2268682" y="184421"/>
                  <a:pt x="2263366" y="172016"/>
                </a:cubicBezTo>
                <a:cubicBezTo>
                  <a:pt x="2259607" y="163244"/>
                  <a:pt x="2260172" y="152388"/>
                  <a:pt x="2254313" y="144855"/>
                </a:cubicBezTo>
                <a:cubicBezTo>
                  <a:pt x="2189440" y="61446"/>
                  <a:pt x="2222513" y="113828"/>
                  <a:pt x="2172832" y="72428"/>
                </a:cubicBezTo>
                <a:cubicBezTo>
                  <a:pt x="2157497" y="59649"/>
                  <a:pt x="2129403" y="23426"/>
                  <a:pt x="2109457" y="18107"/>
                </a:cubicBezTo>
                <a:cubicBezTo>
                  <a:pt x="2077250" y="9518"/>
                  <a:pt x="2042998" y="12734"/>
                  <a:pt x="2009869" y="9053"/>
                </a:cubicBezTo>
                <a:cubicBezTo>
                  <a:pt x="1988660" y="6696"/>
                  <a:pt x="1967620" y="3018"/>
                  <a:pt x="1946495" y="0"/>
                </a:cubicBezTo>
                <a:lnTo>
                  <a:pt x="1258432" y="9053"/>
                </a:lnTo>
                <a:cubicBezTo>
                  <a:pt x="1245993" y="9364"/>
                  <a:pt x="1234565" y="16564"/>
                  <a:pt x="1222218" y="18107"/>
                </a:cubicBezTo>
                <a:cubicBezTo>
                  <a:pt x="1186159" y="22614"/>
                  <a:pt x="1149912" y="26676"/>
                  <a:pt x="1113576" y="27160"/>
                </a:cubicBezTo>
                <a:lnTo>
                  <a:pt x="525101" y="18107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2322968" y="3666654"/>
            <a:ext cx="2163778" cy="896293"/>
          </a:xfrm>
          <a:custGeom>
            <a:avLst/>
            <a:gdLst>
              <a:gd name="connsiteX0" fmla="*/ 688064 w 2163778"/>
              <a:gd name="connsiteY0" fmla="*/ 90535 h 896293"/>
              <a:gd name="connsiteX1" fmla="*/ 642796 w 2163778"/>
              <a:gd name="connsiteY1" fmla="*/ 54321 h 896293"/>
              <a:gd name="connsiteX2" fmla="*/ 615636 w 2163778"/>
              <a:gd name="connsiteY2" fmla="*/ 27161 h 896293"/>
              <a:gd name="connsiteX3" fmla="*/ 516048 w 2163778"/>
              <a:gd name="connsiteY3" fmla="*/ 0 h 896293"/>
              <a:gd name="connsiteX4" fmla="*/ 280658 w 2163778"/>
              <a:gd name="connsiteY4" fmla="*/ 9054 h 896293"/>
              <a:gd name="connsiteX5" fmla="*/ 217283 w 2163778"/>
              <a:gd name="connsiteY5" fmla="*/ 27161 h 896293"/>
              <a:gd name="connsiteX6" fmla="*/ 199176 w 2163778"/>
              <a:gd name="connsiteY6" fmla="*/ 54321 h 896293"/>
              <a:gd name="connsiteX7" fmla="*/ 117695 w 2163778"/>
              <a:gd name="connsiteY7" fmla="*/ 126749 h 896293"/>
              <a:gd name="connsiteX8" fmla="*/ 90535 w 2163778"/>
              <a:gd name="connsiteY8" fmla="*/ 181069 h 896293"/>
              <a:gd name="connsiteX9" fmla="*/ 45268 w 2163778"/>
              <a:gd name="connsiteY9" fmla="*/ 235390 h 896293"/>
              <a:gd name="connsiteX10" fmla="*/ 27161 w 2163778"/>
              <a:gd name="connsiteY10" fmla="*/ 289711 h 896293"/>
              <a:gd name="connsiteX11" fmla="*/ 9054 w 2163778"/>
              <a:gd name="connsiteY11" fmla="*/ 344032 h 896293"/>
              <a:gd name="connsiteX12" fmla="*/ 0 w 2163778"/>
              <a:gd name="connsiteY12" fmla="*/ 371192 h 896293"/>
              <a:gd name="connsiteX13" fmla="*/ 9054 w 2163778"/>
              <a:gd name="connsiteY13" fmla="*/ 814812 h 896293"/>
              <a:gd name="connsiteX14" fmla="*/ 36214 w 2163778"/>
              <a:gd name="connsiteY14" fmla="*/ 841972 h 896293"/>
              <a:gd name="connsiteX15" fmla="*/ 63374 w 2163778"/>
              <a:gd name="connsiteY15" fmla="*/ 860079 h 896293"/>
              <a:gd name="connsiteX16" fmla="*/ 172016 w 2163778"/>
              <a:gd name="connsiteY16" fmla="*/ 887240 h 896293"/>
              <a:gd name="connsiteX17" fmla="*/ 217283 w 2163778"/>
              <a:gd name="connsiteY17" fmla="*/ 896293 h 896293"/>
              <a:gd name="connsiteX18" fmla="*/ 552262 w 2163778"/>
              <a:gd name="connsiteY18" fmla="*/ 887240 h 896293"/>
              <a:gd name="connsiteX19" fmla="*/ 660903 w 2163778"/>
              <a:gd name="connsiteY19" fmla="*/ 869133 h 896293"/>
              <a:gd name="connsiteX20" fmla="*/ 688064 w 2163778"/>
              <a:gd name="connsiteY20" fmla="*/ 851026 h 896293"/>
              <a:gd name="connsiteX21" fmla="*/ 715224 w 2163778"/>
              <a:gd name="connsiteY21" fmla="*/ 823866 h 896293"/>
              <a:gd name="connsiteX22" fmla="*/ 751438 w 2163778"/>
              <a:gd name="connsiteY22" fmla="*/ 814812 h 896293"/>
              <a:gd name="connsiteX23" fmla="*/ 814812 w 2163778"/>
              <a:gd name="connsiteY23" fmla="*/ 787652 h 896293"/>
              <a:gd name="connsiteX24" fmla="*/ 1158844 w 2163778"/>
              <a:gd name="connsiteY24" fmla="*/ 796705 h 896293"/>
              <a:gd name="connsiteX25" fmla="*/ 1186004 w 2163778"/>
              <a:gd name="connsiteY25" fmla="*/ 805759 h 896293"/>
              <a:gd name="connsiteX26" fmla="*/ 1249378 w 2163778"/>
              <a:gd name="connsiteY26" fmla="*/ 814812 h 896293"/>
              <a:gd name="connsiteX27" fmla="*/ 1358020 w 2163778"/>
              <a:gd name="connsiteY27" fmla="*/ 832919 h 896293"/>
              <a:gd name="connsiteX28" fmla="*/ 2018923 w 2163778"/>
              <a:gd name="connsiteY28" fmla="*/ 823866 h 896293"/>
              <a:gd name="connsiteX29" fmla="*/ 2073244 w 2163778"/>
              <a:gd name="connsiteY29" fmla="*/ 796705 h 896293"/>
              <a:gd name="connsiteX30" fmla="*/ 2100404 w 2163778"/>
              <a:gd name="connsiteY30" fmla="*/ 769545 h 896293"/>
              <a:gd name="connsiteX31" fmla="*/ 2136618 w 2163778"/>
              <a:gd name="connsiteY31" fmla="*/ 688064 h 896293"/>
              <a:gd name="connsiteX32" fmla="*/ 2145672 w 2163778"/>
              <a:gd name="connsiteY32" fmla="*/ 615636 h 896293"/>
              <a:gd name="connsiteX33" fmla="*/ 2154725 w 2163778"/>
              <a:gd name="connsiteY33" fmla="*/ 588475 h 896293"/>
              <a:gd name="connsiteX34" fmla="*/ 2163778 w 2163778"/>
              <a:gd name="connsiteY34" fmla="*/ 543208 h 896293"/>
              <a:gd name="connsiteX35" fmla="*/ 2154725 w 2163778"/>
              <a:gd name="connsiteY35" fmla="*/ 380246 h 896293"/>
              <a:gd name="connsiteX36" fmla="*/ 2136618 w 2163778"/>
              <a:gd name="connsiteY36" fmla="*/ 325925 h 896293"/>
              <a:gd name="connsiteX37" fmla="*/ 2091351 w 2163778"/>
              <a:gd name="connsiteY37" fmla="*/ 244444 h 896293"/>
              <a:gd name="connsiteX38" fmla="*/ 2064190 w 2163778"/>
              <a:gd name="connsiteY38" fmla="*/ 208230 h 896293"/>
              <a:gd name="connsiteX39" fmla="*/ 1973656 w 2163778"/>
              <a:gd name="connsiteY39" fmla="*/ 144856 h 896293"/>
              <a:gd name="connsiteX40" fmla="*/ 1910281 w 2163778"/>
              <a:gd name="connsiteY40" fmla="*/ 108642 h 896293"/>
              <a:gd name="connsiteX41" fmla="*/ 1883121 w 2163778"/>
              <a:gd name="connsiteY41" fmla="*/ 90535 h 896293"/>
              <a:gd name="connsiteX42" fmla="*/ 1819747 w 2163778"/>
              <a:gd name="connsiteY42" fmla="*/ 63374 h 896293"/>
              <a:gd name="connsiteX43" fmla="*/ 1430448 w 2163778"/>
              <a:gd name="connsiteY43" fmla="*/ 72428 h 896293"/>
              <a:gd name="connsiteX44" fmla="*/ 1394234 w 2163778"/>
              <a:gd name="connsiteY44" fmla="*/ 81481 h 896293"/>
              <a:gd name="connsiteX45" fmla="*/ 1312753 w 2163778"/>
              <a:gd name="connsiteY45" fmla="*/ 108642 h 896293"/>
              <a:gd name="connsiteX46" fmla="*/ 1285592 w 2163778"/>
              <a:gd name="connsiteY46" fmla="*/ 117695 h 896293"/>
              <a:gd name="connsiteX47" fmla="*/ 1167897 w 2163778"/>
              <a:gd name="connsiteY47" fmla="*/ 135802 h 896293"/>
              <a:gd name="connsiteX48" fmla="*/ 1122630 w 2163778"/>
              <a:gd name="connsiteY48" fmla="*/ 144856 h 896293"/>
              <a:gd name="connsiteX49" fmla="*/ 688064 w 2163778"/>
              <a:gd name="connsiteY49" fmla="*/ 90535 h 896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2163778" h="896293">
                <a:moveTo>
                  <a:pt x="688064" y="90535"/>
                </a:moveTo>
                <a:cubicBezTo>
                  <a:pt x="608092" y="75446"/>
                  <a:pt x="657339" y="67046"/>
                  <a:pt x="642796" y="54321"/>
                </a:cubicBezTo>
                <a:cubicBezTo>
                  <a:pt x="633160" y="45890"/>
                  <a:pt x="626828" y="33379"/>
                  <a:pt x="615636" y="27161"/>
                </a:cubicBezTo>
                <a:cubicBezTo>
                  <a:pt x="589793" y="12804"/>
                  <a:pt x="545302" y="5851"/>
                  <a:pt x="516048" y="0"/>
                </a:cubicBezTo>
                <a:cubicBezTo>
                  <a:pt x="437585" y="3018"/>
                  <a:pt x="359005" y="3831"/>
                  <a:pt x="280658" y="9054"/>
                </a:cubicBezTo>
                <a:cubicBezTo>
                  <a:pt x="266444" y="10002"/>
                  <a:pt x="232273" y="22164"/>
                  <a:pt x="217283" y="27161"/>
                </a:cubicBezTo>
                <a:cubicBezTo>
                  <a:pt x="211247" y="36214"/>
                  <a:pt x="206405" y="46189"/>
                  <a:pt x="199176" y="54321"/>
                </a:cubicBezTo>
                <a:cubicBezTo>
                  <a:pt x="154073" y="105062"/>
                  <a:pt x="158976" y="99229"/>
                  <a:pt x="117695" y="126749"/>
                </a:cubicBezTo>
                <a:cubicBezTo>
                  <a:pt x="108621" y="153971"/>
                  <a:pt x="110036" y="157668"/>
                  <a:pt x="90535" y="181069"/>
                </a:cubicBezTo>
                <a:cubicBezTo>
                  <a:pt x="70229" y="205436"/>
                  <a:pt x="58113" y="206489"/>
                  <a:pt x="45268" y="235390"/>
                </a:cubicBezTo>
                <a:cubicBezTo>
                  <a:pt x="37516" y="252831"/>
                  <a:pt x="33197" y="271604"/>
                  <a:pt x="27161" y="289711"/>
                </a:cubicBezTo>
                <a:lnTo>
                  <a:pt x="9054" y="344032"/>
                </a:lnTo>
                <a:lnTo>
                  <a:pt x="0" y="371192"/>
                </a:lnTo>
                <a:cubicBezTo>
                  <a:pt x="3018" y="519065"/>
                  <a:pt x="-2290" y="667344"/>
                  <a:pt x="9054" y="814812"/>
                </a:cubicBezTo>
                <a:cubicBezTo>
                  <a:pt x="10036" y="827578"/>
                  <a:pt x="26378" y="833775"/>
                  <a:pt x="36214" y="841972"/>
                </a:cubicBezTo>
                <a:cubicBezTo>
                  <a:pt x="44573" y="848938"/>
                  <a:pt x="53431" y="855660"/>
                  <a:pt x="63374" y="860079"/>
                </a:cubicBezTo>
                <a:cubicBezTo>
                  <a:pt x="109145" y="880422"/>
                  <a:pt x="123841" y="878481"/>
                  <a:pt x="172016" y="887240"/>
                </a:cubicBezTo>
                <a:cubicBezTo>
                  <a:pt x="187156" y="889993"/>
                  <a:pt x="202194" y="893275"/>
                  <a:pt x="217283" y="896293"/>
                </a:cubicBezTo>
                <a:lnTo>
                  <a:pt x="552262" y="887240"/>
                </a:lnTo>
                <a:cubicBezTo>
                  <a:pt x="621999" y="884208"/>
                  <a:pt x="615231" y="884356"/>
                  <a:pt x="660903" y="869133"/>
                </a:cubicBezTo>
                <a:cubicBezTo>
                  <a:pt x="669957" y="863097"/>
                  <a:pt x="679705" y="857992"/>
                  <a:pt x="688064" y="851026"/>
                </a:cubicBezTo>
                <a:cubicBezTo>
                  <a:pt x="697900" y="842830"/>
                  <a:pt x="704108" y="830218"/>
                  <a:pt x="715224" y="823866"/>
                </a:cubicBezTo>
                <a:cubicBezTo>
                  <a:pt x="726027" y="817693"/>
                  <a:pt x="739474" y="818230"/>
                  <a:pt x="751438" y="814812"/>
                </a:cubicBezTo>
                <a:cubicBezTo>
                  <a:pt x="782523" y="805930"/>
                  <a:pt x="782618" y="803749"/>
                  <a:pt x="814812" y="787652"/>
                </a:cubicBezTo>
                <a:cubicBezTo>
                  <a:pt x="929489" y="790670"/>
                  <a:pt x="1044263" y="791116"/>
                  <a:pt x="1158844" y="796705"/>
                </a:cubicBezTo>
                <a:cubicBezTo>
                  <a:pt x="1168376" y="797170"/>
                  <a:pt x="1176646" y="803887"/>
                  <a:pt x="1186004" y="805759"/>
                </a:cubicBezTo>
                <a:cubicBezTo>
                  <a:pt x="1206929" y="809944"/>
                  <a:pt x="1228383" y="810995"/>
                  <a:pt x="1249378" y="814812"/>
                </a:cubicBezTo>
                <a:cubicBezTo>
                  <a:pt x="1380981" y="838740"/>
                  <a:pt x="1132878" y="804778"/>
                  <a:pt x="1358020" y="832919"/>
                </a:cubicBezTo>
                <a:lnTo>
                  <a:pt x="2018923" y="823866"/>
                </a:lnTo>
                <a:cubicBezTo>
                  <a:pt x="2035787" y="823422"/>
                  <a:pt x="2061652" y="806365"/>
                  <a:pt x="2073244" y="796705"/>
                </a:cubicBezTo>
                <a:cubicBezTo>
                  <a:pt x="2083080" y="788509"/>
                  <a:pt x="2091351" y="778598"/>
                  <a:pt x="2100404" y="769545"/>
                </a:cubicBezTo>
                <a:cubicBezTo>
                  <a:pt x="2121952" y="704902"/>
                  <a:pt x="2107924" y="731105"/>
                  <a:pt x="2136618" y="688064"/>
                </a:cubicBezTo>
                <a:cubicBezTo>
                  <a:pt x="2139636" y="663921"/>
                  <a:pt x="2141320" y="639574"/>
                  <a:pt x="2145672" y="615636"/>
                </a:cubicBezTo>
                <a:cubicBezTo>
                  <a:pt x="2147379" y="606247"/>
                  <a:pt x="2152411" y="597733"/>
                  <a:pt x="2154725" y="588475"/>
                </a:cubicBezTo>
                <a:cubicBezTo>
                  <a:pt x="2158457" y="573547"/>
                  <a:pt x="2160760" y="558297"/>
                  <a:pt x="2163778" y="543208"/>
                </a:cubicBezTo>
                <a:cubicBezTo>
                  <a:pt x="2160760" y="488887"/>
                  <a:pt x="2161473" y="434230"/>
                  <a:pt x="2154725" y="380246"/>
                </a:cubicBezTo>
                <a:cubicBezTo>
                  <a:pt x="2152358" y="361307"/>
                  <a:pt x="2142654" y="344032"/>
                  <a:pt x="2136618" y="325925"/>
                </a:cubicBezTo>
                <a:cubicBezTo>
                  <a:pt x="2122503" y="283580"/>
                  <a:pt x="2128709" y="294254"/>
                  <a:pt x="2091351" y="244444"/>
                </a:cubicBezTo>
                <a:cubicBezTo>
                  <a:pt x="2082297" y="232373"/>
                  <a:pt x="2074860" y="218900"/>
                  <a:pt x="2064190" y="208230"/>
                </a:cubicBezTo>
                <a:cubicBezTo>
                  <a:pt x="2048729" y="192769"/>
                  <a:pt x="1985495" y="153736"/>
                  <a:pt x="1973656" y="144856"/>
                </a:cubicBezTo>
                <a:cubicBezTo>
                  <a:pt x="1929807" y="111969"/>
                  <a:pt x="1951757" y="122466"/>
                  <a:pt x="1910281" y="108642"/>
                </a:cubicBezTo>
                <a:cubicBezTo>
                  <a:pt x="1901228" y="102606"/>
                  <a:pt x="1893122" y="94821"/>
                  <a:pt x="1883121" y="90535"/>
                </a:cubicBezTo>
                <a:cubicBezTo>
                  <a:pt x="1801274" y="55457"/>
                  <a:pt x="1887933" y="108832"/>
                  <a:pt x="1819747" y="63374"/>
                </a:cubicBezTo>
                <a:lnTo>
                  <a:pt x="1430448" y="72428"/>
                </a:lnTo>
                <a:cubicBezTo>
                  <a:pt x="1418016" y="72957"/>
                  <a:pt x="1406152" y="77906"/>
                  <a:pt x="1394234" y="81481"/>
                </a:cubicBezTo>
                <a:cubicBezTo>
                  <a:pt x="1394167" y="81501"/>
                  <a:pt x="1326366" y="104104"/>
                  <a:pt x="1312753" y="108642"/>
                </a:cubicBezTo>
                <a:cubicBezTo>
                  <a:pt x="1303699" y="111660"/>
                  <a:pt x="1294850" y="115380"/>
                  <a:pt x="1285592" y="117695"/>
                </a:cubicBezTo>
                <a:cubicBezTo>
                  <a:pt x="1210204" y="136543"/>
                  <a:pt x="1289554" y="118422"/>
                  <a:pt x="1167897" y="135802"/>
                </a:cubicBezTo>
                <a:cubicBezTo>
                  <a:pt x="1152664" y="137978"/>
                  <a:pt x="1137719" y="141838"/>
                  <a:pt x="1122630" y="144856"/>
                </a:cubicBezTo>
                <a:cubicBezTo>
                  <a:pt x="708478" y="135652"/>
                  <a:pt x="768036" y="105624"/>
                  <a:pt x="688064" y="90535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3646704" y="2250559"/>
            <a:ext cx="2163778" cy="896293"/>
          </a:xfrm>
          <a:custGeom>
            <a:avLst/>
            <a:gdLst>
              <a:gd name="connsiteX0" fmla="*/ 688064 w 2163778"/>
              <a:gd name="connsiteY0" fmla="*/ 90535 h 896293"/>
              <a:gd name="connsiteX1" fmla="*/ 642796 w 2163778"/>
              <a:gd name="connsiteY1" fmla="*/ 54321 h 896293"/>
              <a:gd name="connsiteX2" fmla="*/ 615636 w 2163778"/>
              <a:gd name="connsiteY2" fmla="*/ 27161 h 896293"/>
              <a:gd name="connsiteX3" fmla="*/ 516048 w 2163778"/>
              <a:gd name="connsiteY3" fmla="*/ 0 h 896293"/>
              <a:gd name="connsiteX4" fmla="*/ 280658 w 2163778"/>
              <a:gd name="connsiteY4" fmla="*/ 9054 h 896293"/>
              <a:gd name="connsiteX5" fmla="*/ 217283 w 2163778"/>
              <a:gd name="connsiteY5" fmla="*/ 27161 h 896293"/>
              <a:gd name="connsiteX6" fmla="*/ 199176 w 2163778"/>
              <a:gd name="connsiteY6" fmla="*/ 54321 h 896293"/>
              <a:gd name="connsiteX7" fmla="*/ 117695 w 2163778"/>
              <a:gd name="connsiteY7" fmla="*/ 126749 h 896293"/>
              <a:gd name="connsiteX8" fmla="*/ 90535 w 2163778"/>
              <a:gd name="connsiteY8" fmla="*/ 181069 h 896293"/>
              <a:gd name="connsiteX9" fmla="*/ 45268 w 2163778"/>
              <a:gd name="connsiteY9" fmla="*/ 235390 h 896293"/>
              <a:gd name="connsiteX10" fmla="*/ 27161 w 2163778"/>
              <a:gd name="connsiteY10" fmla="*/ 289711 h 896293"/>
              <a:gd name="connsiteX11" fmla="*/ 9054 w 2163778"/>
              <a:gd name="connsiteY11" fmla="*/ 344032 h 896293"/>
              <a:gd name="connsiteX12" fmla="*/ 0 w 2163778"/>
              <a:gd name="connsiteY12" fmla="*/ 371192 h 896293"/>
              <a:gd name="connsiteX13" fmla="*/ 9054 w 2163778"/>
              <a:gd name="connsiteY13" fmla="*/ 814812 h 896293"/>
              <a:gd name="connsiteX14" fmla="*/ 36214 w 2163778"/>
              <a:gd name="connsiteY14" fmla="*/ 841972 h 896293"/>
              <a:gd name="connsiteX15" fmla="*/ 63374 w 2163778"/>
              <a:gd name="connsiteY15" fmla="*/ 860079 h 896293"/>
              <a:gd name="connsiteX16" fmla="*/ 172016 w 2163778"/>
              <a:gd name="connsiteY16" fmla="*/ 887240 h 896293"/>
              <a:gd name="connsiteX17" fmla="*/ 217283 w 2163778"/>
              <a:gd name="connsiteY17" fmla="*/ 896293 h 896293"/>
              <a:gd name="connsiteX18" fmla="*/ 552262 w 2163778"/>
              <a:gd name="connsiteY18" fmla="*/ 887240 h 896293"/>
              <a:gd name="connsiteX19" fmla="*/ 660903 w 2163778"/>
              <a:gd name="connsiteY19" fmla="*/ 869133 h 896293"/>
              <a:gd name="connsiteX20" fmla="*/ 688064 w 2163778"/>
              <a:gd name="connsiteY20" fmla="*/ 851026 h 896293"/>
              <a:gd name="connsiteX21" fmla="*/ 715224 w 2163778"/>
              <a:gd name="connsiteY21" fmla="*/ 823866 h 896293"/>
              <a:gd name="connsiteX22" fmla="*/ 751438 w 2163778"/>
              <a:gd name="connsiteY22" fmla="*/ 814812 h 896293"/>
              <a:gd name="connsiteX23" fmla="*/ 814812 w 2163778"/>
              <a:gd name="connsiteY23" fmla="*/ 787652 h 896293"/>
              <a:gd name="connsiteX24" fmla="*/ 1158844 w 2163778"/>
              <a:gd name="connsiteY24" fmla="*/ 796705 h 896293"/>
              <a:gd name="connsiteX25" fmla="*/ 1186004 w 2163778"/>
              <a:gd name="connsiteY25" fmla="*/ 805759 h 896293"/>
              <a:gd name="connsiteX26" fmla="*/ 1249378 w 2163778"/>
              <a:gd name="connsiteY26" fmla="*/ 814812 h 896293"/>
              <a:gd name="connsiteX27" fmla="*/ 1358020 w 2163778"/>
              <a:gd name="connsiteY27" fmla="*/ 832919 h 896293"/>
              <a:gd name="connsiteX28" fmla="*/ 2018923 w 2163778"/>
              <a:gd name="connsiteY28" fmla="*/ 823866 h 896293"/>
              <a:gd name="connsiteX29" fmla="*/ 2073244 w 2163778"/>
              <a:gd name="connsiteY29" fmla="*/ 796705 h 896293"/>
              <a:gd name="connsiteX30" fmla="*/ 2100404 w 2163778"/>
              <a:gd name="connsiteY30" fmla="*/ 769545 h 896293"/>
              <a:gd name="connsiteX31" fmla="*/ 2136618 w 2163778"/>
              <a:gd name="connsiteY31" fmla="*/ 688064 h 896293"/>
              <a:gd name="connsiteX32" fmla="*/ 2145672 w 2163778"/>
              <a:gd name="connsiteY32" fmla="*/ 615636 h 896293"/>
              <a:gd name="connsiteX33" fmla="*/ 2154725 w 2163778"/>
              <a:gd name="connsiteY33" fmla="*/ 588475 h 896293"/>
              <a:gd name="connsiteX34" fmla="*/ 2163778 w 2163778"/>
              <a:gd name="connsiteY34" fmla="*/ 543208 h 896293"/>
              <a:gd name="connsiteX35" fmla="*/ 2154725 w 2163778"/>
              <a:gd name="connsiteY35" fmla="*/ 380246 h 896293"/>
              <a:gd name="connsiteX36" fmla="*/ 2136618 w 2163778"/>
              <a:gd name="connsiteY36" fmla="*/ 325925 h 896293"/>
              <a:gd name="connsiteX37" fmla="*/ 2091351 w 2163778"/>
              <a:gd name="connsiteY37" fmla="*/ 244444 h 896293"/>
              <a:gd name="connsiteX38" fmla="*/ 2064190 w 2163778"/>
              <a:gd name="connsiteY38" fmla="*/ 208230 h 896293"/>
              <a:gd name="connsiteX39" fmla="*/ 1973656 w 2163778"/>
              <a:gd name="connsiteY39" fmla="*/ 144856 h 896293"/>
              <a:gd name="connsiteX40" fmla="*/ 1910281 w 2163778"/>
              <a:gd name="connsiteY40" fmla="*/ 108642 h 896293"/>
              <a:gd name="connsiteX41" fmla="*/ 1883121 w 2163778"/>
              <a:gd name="connsiteY41" fmla="*/ 90535 h 896293"/>
              <a:gd name="connsiteX42" fmla="*/ 1819747 w 2163778"/>
              <a:gd name="connsiteY42" fmla="*/ 63374 h 896293"/>
              <a:gd name="connsiteX43" fmla="*/ 1430448 w 2163778"/>
              <a:gd name="connsiteY43" fmla="*/ 72428 h 896293"/>
              <a:gd name="connsiteX44" fmla="*/ 1394234 w 2163778"/>
              <a:gd name="connsiteY44" fmla="*/ 81481 h 896293"/>
              <a:gd name="connsiteX45" fmla="*/ 1312753 w 2163778"/>
              <a:gd name="connsiteY45" fmla="*/ 108642 h 896293"/>
              <a:gd name="connsiteX46" fmla="*/ 1285592 w 2163778"/>
              <a:gd name="connsiteY46" fmla="*/ 117695 h 896293"/>
              <a:gd name="connsiteX47" fmla="*/ 1167897 w 2163778"/>
              <a:gd name="connsiteY47" fmla="*/ 135802 h 896293"/>
              <a:gd name="connsiteX48" fmla="*/ 1122630 w 2163778"/>
              <a:gd name="connsiteY48" fmla="*/ 144856 h 896293"/>
              <a:gd name="connsiteX49" fmla="*/ 688064 w 2163778"/>
              <a:gd name="connsiteY49" fmla="*/ 90535 h 896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2163778" h="896293">
                <a:moveTo>
                  <a:pt x="688064" y="90535"/>
                </a:moveTo>
                <a:cubicBezTo>
                  <a:pt x="608092" y="75446"/>
                  <a:pt x="657339" y="67046"/>
                  <a:pt x="642796" y="54321"/>
                </a:cubicBezTo>
                <a:cubicBezTo>
                  <a:pt x="633160" y="45890"/>
                  <a:pt x="626828" y="33379"/>
                  <a:pt x="615636" y="27161"/>
                </a:cubicBezTo>
                <a:cubicBezTo>
                  <a:pt x="589793" y="12804"/>
                  <a:pt x="545302" y="5851"/>
                  <a:pt x="516048" y="0"/>
                </a:cubicBezTo>
                <a:cubicBezTo>
                  <a:pt x="437585" y="3018"/>
                  <a:pt x="359005" y="3831"/>
                  <a:pt x="280658" y="9054"/>
                </a:cubicBezTo>
                <a:cubicBezTo>
                  <a:pt x="266444" y="10002"/>
                  <a:pt x="232273" y="22164"/>
                  <a:pt x="217283" y="27161"/>
                </a:cubicBezTo>
                <a:cubicBezTo>
                  <a:pt x="211247" y="36214"/>
                  <a:pt x="206405" y="46189"/>
                  <a:pt x="199176" y="54321"/>
                </a:cubicBezTo>
                <a:cubicBezTo>
                  <a:pt x="154073" y="105062"/>
                  <a:pt x="158976" y="99229"/>
                  <a:pt x="117695" y="126749"/>
                </a:cubicBezTo>
                <a:cubicBezTo>
                  <a:pt x="108621" y="153971"/>
                  <a:pt x="110036" y="157668"/>
                  <a:pt x="90535" y="181069"/>
                </a:cubicBezTo>
                <a:cubicBezTo>
                  <a:pt x="70229" y="205436"/>
                  <a:pt x="58113" y="206489"/>
                  <a:pt x="45268" y="235390"/>
                </a:cubicBezTo>
                <a:cubicBezTo>
                  <a:pt x="37516" y="252831"/>
                  <a:pt x="33197" y="271604"/>
                  <a:pt x="27161" y="289711"/>
                </a:cubicBezTo>
                <a:lnTo>
                  <a:pt x="9054" y="344032"/>
                </a:lnTo>
                <a:lnTo>
                  <a:pt x="0" y="371192"/>
                </a:lnTo>
                <a:cubicBezTo>
                  <a:pt x="3018" y="519065"/>
                  <a:pt x="-2290" y="667344"/>
                  <a:pt x="9054" y="814812"/>
                </a:cubicBezTo>
                <a:cubicBezTo>
                  <a:pt x="10036" y="827578"/>
                  <a:pt x="26378" y="833775"/>
                  <a:pt x="36214" y="841972"/>
                </a:cubicBezTo>
                <a:cubicBezTo>
                  <a:pt x="44573" y="848938"/>
                  <a:pt x="53431" y="855660"/>
                  <a:pt x="63374" y="860079"/>
                </a:cubicBezTo>
                <a:cubicBezTo>
                  <a:pt x="109145" y="880422"/>
                  <a:pt x="123841" y="878481"/>
                  <a:pt x="172016" y="887240"/>
                </a:cubicBezTo>
                <a:cubicBezTo>
                  <a:pt x="187156" y="889993"/>
                  <a:pt x="202194" y="893275"/>
                  <a:pt x="217283" y="896293"/>
                </a:cubicBezTo>
                <a:lnTo>
                  <a:pt x="552262" y="887240"/>
                </a:lnTo>
                <a:cubicBezTo>
                  <a:pt x="621999" y="884208"/>
                  <a:pt x="615231" y="884356"/>
                  <a:pt x="660903" y="869133"/>
                </a:cubicBezTo>
                <a:cubicBezTo>
                  <a:pt x="669957" y="863097"/>
                  <a:pt x="679705" y="857992"/>
                  <a:pt x="688064" y="851026"/>
                </a:cubicBezTo>
                <a:cubicBezTo>
                  <a:pt x="697900" y="842830"/>
                  <a:pt x="704108" y="830218"/>
                  <a:pt x="715224" y="823866"/>
                </a:cubicBezTo>
                <a:cubicBezTo>
                  <a:pt x="726027" y="817693"/>
                  <a:pt x="739474" y="818230"/>
                  <a:pt x="751438" y="814812"/>
                </a:cubicBezTo>
                <a:cubicBezTo>
                  <a:pt x="782523" y="805930"/>
                  <a:pt x="782618" y="803749"/>
                  <a:pt x="814812" y="787652"/>
                </a:cubicBezTo>
                <a:cubicBezTo>
                  <a:pt x="929489" y="790670"/>
                  <a:pt x="1044263" y="791116"/>
                  <a:pt x="1158844" y="796705"/>
                </a:cubicBezTo>
                <a:cubicBezTo>
                  <a:pt x="1168376" y="797170"/>
                  <a:pt x="1176646" y="803887"/>
                  <a:pt x="1186004" y="805759"/>
                </a:cubicBezTo>
                <a:cubicBezTo>
                  <a:pt x="1206929" y="809944"/>
                  <a:pt x="1228383" y="810995"/>
                  <a:pt x="1249378" y="814812"/>
                </a:cubicBezTo>
                <a:cubicBezTo>
                  <a:pt x="1380981" y="838740"/>
                  <a:pt x="1132878" y="804778"/>
                  <a:pt x="1358020" y="832919"/>
                </a:cubicBezTo>
                <a:lnTo>
                  <a:pt x="2018923" y="823866"/>
                </a:lnTo>
                <a:cubicBezTo>
                  <a:pt x="2035787" y="823422"/>
                  <a:pt x="2061652" y="806365"/>
                  <a:pt x="2073244" y="796705"/>
                </a:cubicBezTo>
                <a:cubicBezTo>
                  <a:pt x="2083080" y="788509"/>
                  <a:pt x="2091351" y="778598"/>
                  <a:pt x="2100404" y="769545"/>
                </a:cubicBezTo>
                <a:cubicBezTo>
                  <a:pt x="2121952" y="704902"/>
                  <a:pt x="2107924" y="731105"/>
                  <a:pt x="2136618" y="688064"/>
                </a:cubicBezTo>
                <a:cubicBezTo>
                  <a:pt x="2139636" y="663921"/>
                  <a:pt x="2141320" y="639574"/>
                  <a:pt x="2145672" y="615636"/>
                </a:cubicBezTo>
                <a:cubicBezTo>
                  <a:pt x="2147379" y="606247"/>
                  <a:pt x="2152411" y="597733"/>
                  <a:pt x="2154725" y="588475"/>
                </a:cubicBezTo>
                <a:cubicBezTo>
                  <a:pt x="2158457" y="573547"/>
                  <a:pt x="2160760" y="558297"/>
                  <a:pt x="2163778" y="543208"/>
                </a:cubicBezTo>
                <a:cubicBezTo>
                  <a:pt x="2160760" y="488887"/>
                  <a:pt x="2161473" y="434230"/>
                  <a:pt x="2154725" y="380246"/>
                </a:cubicBezTo>
                <a:cubicBezTo>
                  <a:pt x="2152358" y="361307"/>
                  <a:pt x="2142654" y="344032"/>
                  <a:pt x="2136618" y="325925"/>
                </a:cubicBezTo>
                <a:cubicBezTo>
                  <a:pt x="2122503" y="283580"/>
                  <a:pt x="2128709" y="294254"/>
                  <a:pt x="2091351" y="244444"/>
                </a:cubicBezTo>
                <a:cubicBezTo>
                  <a:pt x="2082297" y="232373"/>
                  <a:pt x="2074860" y="218900"/>
                  <a:pt x="2064190" y="208230"/>
                </a:cubicBezTo>
                <a:cubicBezTo>
                  <a:pt x="2048729" y="192769"/>
                  <a:pt x="1985495" y="153736"/>
                  <a:pt x="1973656" y="144856"/>
                </a:cubicBezTo>
                <a:cubicBezTo>
                  <a:pt x="1929807" y="111969"/>
                  <a:pt x="1951757" y="122466"/>
                  <a:pt x="1910281" y="108642"/>
                </a:cubicBezTo>
                <a:cubicBezTo>
                  <a:pt x="1901228" y="102606"/>
                  <a:pt x="1893122" y="94821"/>
                  <a:pt x="1883121" y="90535"/>
                </a:cubicBezTo>
                <a:cubicBezTo>
                  <a:pt x="1801274" y="55457"/>
                  <a:pt x="1887933" y="108832"/>
                  <a:pt x="1819747" y="63374"/>
                </a:cubicBezTo>
                <a:lnTo>
                  <a:pt x="1430448" y="72428"/>
                </a:lnTo>
                <a:cubicBezTo>
                  <a:pt x="1418016" y="72957"/>
                  <a:pt x="1406152" y="77906"/>
                  <a:pt x="1394234" y="81481"/>
                </a:cubicBezTo>
                <a:cubicBezTo>
                  <a:pt x="1394167" y="81501"/>
                  <a:pt x="1326366" y="104104"/>
                  <a:pt x="1312753" y="108642"/>
                </a:cubicBezTo>
                <a:cubicBezTo>
                  <a:pt x="1303699" y="111660"/>
                  <a:pt x="1294850" y="115380"/>
                  <a:pt x="1285592" y="117695"/>
                </a:cubicBezTo>
                <a:cubicBezTo>
                  <a:pt x="1210204" y="136543"/>
                  <a:pt x="1289554" y="118422"/>
                  <a:pt x="1167897" y="135802"/>
                </a:cubicBezTo>
                <a:cubicBezTo>
                  <a:pt x="1152664" y="137978"/>
                  <a:pt x="1137719" y="141838"/>
                  <a:pt x="1122630" y="144856"/>
                </a:cubicBezTo>
                <a:cubicBezTo>
                  <a:pt x="708478" y="135652"/>
                  <a:pt x="768036" y="105624"/>
                  <a:pt x="688064" y="90535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4933735" y="3476531"/>
            <a:ext cx="1074348" cy="1095470"/>
          </a:xfrm>
          <a:custGeom>
            <a:avLst/>
            <a:gdLst>
              <a:gd name="connsiteX0" fmla="*/ 349716 w 1074348"/>
              <a:gd name="connsiteY0" fmla="*/ 72428 h 1095470"/>
              <a:gd name="connsiteX1" fmla="*/ 250128 w 1074348"/>
              <a:gd name="connsiteY1" fmla="*/ 99589 h 1095470"/>
              <a:gd name="connsiteX2" fmla="*/ 222968 w 1074348"/>
              <a:gd name="connsiteY2" fmla="*/ 117695 h 1095470"/>
              <a:gd name="connsiteX3" fmla="*/ 141487 w 1074348"/>
              <a:gd name="connsiteY3" fmla="*/ 190123 h 1095470"/>
              <a:gd name="connsiteX4" fmla="*/ 87166 w 1074348"/>
              <a:gd name="connsiteY4" fmla="*/ 271604 h 1095470"/>
              <a:gd name="connsiteX5" fmla="*/ 69059 w 1074348"/>
              <a:gd name="connsiteY5" fmla="*/ 298765 h 1095470"/>
              <a:gd name="connsiteX6" fmla="*/ 60005 w 1074348"/>
              <a:gd name="connsiteY6" fmla="*/ 325925 h 1095470"/>
              <a:gd name="connsiteX7" fmla="*/ 41899 w 1074348"/>
              <a:gd name="connsiteY7" fmla="*/ 353086 h 1095470"/>
              <a:gd name="connsiteX8" fmla="*/ 23792 w 1074348"/>
              <a:gd name="connsiteY8" fmla="*/ 416460 h 1095470"/>
              <a:gd name="connsiteX9" fmla="*/ 14738 w 1074348"/>
              <a:gd name="connsiteY9" fmla="*/ 443620 h 1095470"/>
              <a:gd name="connsiteX10" fmla="*/ 14738 w 1074348"/>
              <a:gd name="connsiteY10" fmla="*/ 742385 h 1095470"/>
              <a:gd name="connsiteX11" fmla="*/ 32845 w 1074348"/>
              <a:gd name="connsiteY11" fmla="*/ 796705 h 1095470"/>
              <a:gd name="connsiteX12" fmla="*/ 50952 w 1074348"/>
              <a:gd name="connsiteY12" fmla="*/ 823866 h 1095470"/>
              <a:gd name="connsiteX13" fmla="*/ 87166 w 1074348"/>
              <a:gd name="connsiteY13" fmla="*/ 905347 h 1095470"/>
              <a:gd name="connsiteX14" fmla="*/ 177701 w 1074348"/>
              <a:gd name="connsiteY14" fmla="*/ 977775 h 1095470"/>
              <a:gd name="connsiteX15" fmla="*/ 232021 w 1074348"/>
              <a:gd name="connsiteY15" fmla="*/ 1013989 h 1095470"/>
              <a:gd name="connsiteX16" fmla="*/ 259182 w 1074348"/>
              <a:gd name="connsiteY16" fmla="*/ 1032095 h 1095470"/>
              <a:gd name="connsiteX17" fmla="*/ 313503 w 1074348"/>
              <a:gd name="connsiteY17" fmla="*/ 1059256 h 1095470"/>
              <a:gd name="connsiteX18" fmla="*/ 340663 w 1074348"/>
              <a:gd name="connsiteY18" fmla="*/ 1068309 h 1095470"/>
              <a:gd name="connsiteX19" fmla="*/ 404037 w 1074348"/>
              <a:gd name="connsiteY19" fmla="*/ 1095470 h 1095470"/>
              <a:gd name="connsiteX20" fmla="*/ 675641 w 1074348"/>
              <a:gd name="connsiteY20" fmla="*/ 1086416 h 1095470"/>
              <a:gd name="connsiteX21" fmla="*/ 820497 w 1074348"/>
              <a:gd name="connsiteY21" fmla="*/ 1068309 h 1095470"/>
              <a:gd name="connsiteX22" fmla="*/ 874817 w 1074348"/>
              <a:gd name="connsiteY22" fmla="*/ 1041149 h 1095470"/>
              <a:gd name="connsiteX23" fmla="*/ 901978 w 1074348"/>
              <a:gd name="connsiteY23" fmla="*/ 1023042 h 1095470"/>
              <a:gd name="connsiteX24" fmla="*/ 956299 w 1074348"/>
              <a:gd name="connsiteY24" fmla="*/ 995882 h 1095470"/>
              <a:gd name="connsiteX25" fmla="*/ 1019673 w 1074348"/>
              <a:gd name="connsiteY25" fmla="*/ 923454 h 1095470"/>
              <a:gd name="connsiteX26" fmla="*/ 1037780 w 1074348"/>
              <a:gd name="connsiteY26" fmla="*/ 869133 h 1095470"/>
              <a:gd name="connsiteX27" fmla="*/ 1055887 w 1074348"/>
              <a:gd name="connsiteY27" fmla="*/ 796705 h 1095470"/>
              <a:gd name="connsiteX28" fmla="*/ 1073994 w 1074348"/>
              <a:gd name="connsiteY28" fmla="*/ 479834 h 1095470"/>
              <a:gd name="connsiteX29" fmla="*/ 1055887 w 1074348"/>
              <a:gd name="connsiteY29" fmla="*/ 253497 h 1095470"/>
              <a:gd name="connsiteX30" fmla="*/ 1046833 w 1074348"/>
              <a:gd name="connsiteY30" fmla="*/ 226337 h 1095470"/>
              <a:gd name="connsiteX31" fmla="*/ 1028726 w 1074348"/>
              <a:gd name="connsiteY31" fmla="*/ 199177 h 1095470"/>
              <a:gd name="connsiteX32" fmla="*/ 983459 w 1074348"/>
              <a:gd name="connsiteY32" fmla="*/ 117695 h 1095470"/>
              <a:gd name="connsiteX33" fmla="*/ 956299 w 1074348"/>
              <a:gd name="connsiteY33" fmla="*/ 99589 h 1095470"/>
              <a:gd name="connsiteX34" fmla="*/ 929138 w 1074348"/>
              <a:gd name="connsiteY34" fmla="*/ 72428 h 1095470"/>
              <a:gd name="connsiteX35" fmla="*/ 874817 w 1074348"/>
              <a:gd name="connsiteY35" fmla="*/ 36214 h 1095470"/>
              <a:gd name="connsiteX36" fmla="*/ 820497 w 1074348"/>
              <a:gd name="connsiteY36" fmla="*/ 9054 h 1095470"/>
              <a:gd name="connsiteX37" fmla="*/ 757122 w 1074348"/>
              <a:gd name="connsiteY37" fmla="*/ 0 h 1095470"/>
              <a:gd name="connsiteX38" fmla="*/ 440251 w 1074348"/>
              <a:gd name="connsiteY38" fmla="*/ 9054 h 1095470"/>
              <a:gd name="connsiteX39" fmla="*/ 413091 w 1074348"/>
              <a:gd name="connsiteY39" fmla="*/ 18107 h 1095470"/>
              <a:gd name="connsiteX40" fmla="*/ 385930 w 1074348"/>
              <a:gd name="connsiteY40" fmla="*/ 36214 h 1095470"/>
              <a:gd name="connsiteX41" fmla="*/ 349716 w 1074348"/>
              <a:gd name="connsiteY41" fmla="*/ 72428 h 1095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074348" h="1095470">
                <a:moveTo>
                  <a:pt x="349716" y="72428"/>
                </a:moveTo>
                <a:cubicBezTo>
                  <a:pt x="325422" y="77287"/>
                  <a:pt x="269819" y="86462"/>
                  <a:pt x="250128" y="99589"/>
                </a:cubicBezTo>
                <a:cubicBezTo>
                  <a:pt x="241075" y="105624"/>
                  <a:pt x="231100" y="110466"/>
                  <a:pt x="222968" y="117695"/>
                </a:cubicBezTo>
                <a:cubicBezTo>
                  <a:pt x="129941" y="200385"/>
                  <a:pt x="203131" y="149026"/>
                  <a:pt x="141487" y="190123"/>
                </a:cubicBezTo>
                <a:lnTo>
                  <a:pt x="87166" y="271604"/>
                </a:lnTo>
                <a:cubicBezTo>
                  <a:pt x="81130" y="280658"/>
                  <a:pt x="72500" y="288442"/>
                  <a:pt x="69059" y="298765"/>
                </a:cubicBezTo>
                <a:cubicBezTo>
                  <a:pt x="66041" y="307818"/>
                  <a:pt x="64273" y="317389"/>
                  <a:pt x="60005" y="325925"/>
                </a:cubicBezTo>
                <a:cubicBezTo>
                  <a:pt x="55139" y="335657"/>
                  <a:pt x="46765" y="343354"/>
                  <a:pt x="41899" y="353086"/>
                </a:cubicBezTo>
                <a:cubicBezTo>
                  <a:pt x="34660" y="367565"/>
                  <a:pt x="27663" y="402913"/>
                  <a:pt x="23792" y="416460"/>
                </a:cubicBezTo>
                <a:cubicBezTo>
                  <a:pt x="21170" y="425636"/>
                  <a:pt x="17756" y="434567"/>
                  <a:pt x="14738" y="443620"/>
                </a:cubicBezTo>
                <a:cubicBezTo>
                  <a:pt x="-5657" y="565994"/>
                  <a:pt x="-4155" y="534562"/>
                  <a:pt x="14738" y="742385"/>
                </a:cubicBezTo>
                <a:cubicBezTo>
                  <a:pt x="16466" y="761393"/>
                  <a:pt x="22258" y="780824"/>
                  <a:pt x="32845" y="796705"/>
                </a:cubicBezTo>
                <a:lnTo>
                  <a:pt x="50952" y="823866"/>
                </a:lnTo>
                <a:cubicBezTo>
                  <a:pt x="63349" y="861056"/>
                  <a:pt x="63688" y="877957"/>
                  <a:pt x="87166" y="905347"/>
                </a:cubicBezTo>
                <a:cubicBezTo>
                  <a:pt x="121568" y="945483"/>
                  <a:pt x="131101" y="946708"/>
                  <a:pt x="177701" y="977775"/>
                </a:cubicBezTo>
                <a:lnTo>
                  <a:pt x="232021" y="1013989"/>
                </a:lnTo>
                <a:cubicBezTo>
                  <a:pt x="241075" y="1020025"/>
                  <a:pt x="249450" y="1027229"/>
                  <a:pt x="259182" y="1032095"/>
                </a:cubicBezTo>
                <a:cubicBezTo>
                  <a:pt x="277289" y="1041149"/>
                  <a:pt x="295004" y="1051034"/>
                  <a:pt x="313503" y="1059256"/>
                </a:cubicBezTo>
                <a:cubicBezTo>
                  <a:pt x="322224" y="1063132"/>
                  <a:pt x="331892" y="1064550"/>
                  <a:pt x="340663" y="1068309"/>
                </a:cubicBezTo>
                <a:cubicBezTo>
                  <a:pt x="418987" y="1101876"/>
                  <a:pt x="340333" y="1074234"/>
                  <a:pt x="404037" y="1095470"/>
                </a:cubicBezTo>
                <a:lnTo>
                  <a:pt x="675641" y="1086416"/>
                </a:lnTo>
                <a:cubicBezTo>
                  <a:pt x="737822" y="1083307"/>
                  <a:pt x="764477" y="1077646"/>
                  <a:pt x="820497" y="1068309"/>
                </a:cubicBezTo>
                <a:cubicBezTo>
                  <a:pt x="898330" y="1016420"/>
                  <a:pt x="799856" y="1078629"/>
                  <a:pt x="874817" y="1041149"/>
                </a:cubicBezTo>
                <a:cubicBezTo>
                  <a:pt x="884549" y="1036283"/>
                  <a:pt x="892466" y="1028326"/>
                  <a:pt x="901978" y="1023042"/>
                </a:cubicBezTo>
                <a:cubicBezTo>
                  <a:pt x="919675" y="1013211"/>
                  <a:pt x="938192" y="1004935"/>
                  <a:pt x="956299" y="995882"/>
                </a:cubicBezTo>
                <a:cubicBezTo>
                  <a:pt x="976615" y="975565"/>
                  <a:pt x="1006411" y="947767"/>
                  <a:pt x="1019673" y="923454"/>
                </a:cubicBezTo>
                <a:cubicBezTo>
                  <a:pt x="1028813" y="906698"/>
                  <a:pt x="1031744" y="887240"/>
                  <a:pt x="1037780" y="869133"/>
                </a:cubicBezTo>
                <a:cubicBezTo>
                  <a:pt x="1051698" y="827377"/>
                  <a:pt x="1044962" y="851327"/>
                  <a:pt x="1055887" y="796705"/>
                </a:cubicBezTo>
                <a:cubicBezTo>
                  <a:pt x="1063619" y="696186"/>
                  <a:pt x="1073994" y="577380"/>
                  <a:pt x="1073994" y="479834"/>
                </a:cubicBezTo>
                <a:cubicBezTo>
                  <a:pt x="1073994" y="373384"/>
                  <a:pt x="1078435" y="332416"/>
                  <a:pt x="1055887" y="253497"/>
                </a:cubicBezTo>
                <a:cubicBezTo>
                  <a:pt x="1053265" y="244321"/>
                  <a:pt x="1051101" y="234873"/>
                  <a:pt x="1046833" y="226337"/>
                </a:cubicBezTo>
                <a:cubicBezTo>
                  <a:pt x="1041967" y="216605"/>
                  <a:pt x="1034762" y="208230"/>
                  <a:pt x="1028726" y="199177"/>
                </a:cubicBezTo>
                <a:cubicBezTo>
                  <a:pt x="1019292" y="170873"/>
                  <a:pt x="1010144" y="135484"/>
                  <a:pt x="983459" y="117695"/>
                </a:cubicBezTo>
                <a:cubicBezTo>
                  <a:pt x="974406" y="111660"/>
                  <a:pt x="964658" y="106555"/>
                  <a:pt x="956299" y="99589"/>
                </a:cubicBezTo>
                <a:cubicBezTo>
                  <a:pt x="946463" y="91392"/>
                  <a:pt x="939245" y="80289"/>
                  <a:pt x="929138" y="72428"/>
                </a:cubicBezTo>
                <a:cubicBezTo>
                  <a:pt x="911960" y="59067"/>
                  <a:pt x="892924" y="48285"/>
                  <a:pt x="874817" y="36214"/>
                </a:cubicBezTo>
                <a:cubicBezTo>
                  <a:pt x="851926" y="20953"/>
                  <a:pt x="847272" y="14409"/>
                  <a:pt x="820497" y="9054"/>
                </a:cubicBezTo>
                <a:cubicBezTo>
                  <a:pt x="799572" y="4869"/>
                  <a:pt x="778247" y="3018"/>
                  <a:pt x="757122" y="0"/>
                </a:cubicBezTo>
                <a:cubicBezTo>
                  <a:pt x="651498" y="3018"/>
                  <a:pt x="545772" y="3500"/>
                  <a:pt x="440251" y="9054"/>
                </a:cubicBezTo>
                <a:cubicBezTo>
                  <a:pt x="430721" y="9556"/>
                  <a:pt x="421627" y="13839"/>
                  <a:pt x="413091" y="18107"/>
                </a:cubicBezTo>
                <a:cubicBezTo>
                  <a:pt x="403359" y="22973"/>
                  <a:pt x="394984" y="30178"/>
                  <a:pt x="385930" y="36214"/>
                </a:cubicBezTo>
                <a:lnTo>
                  <a:pt x="349716" y="72428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3" idx="6"/>
            <a:endCxn id="9" idx="2"/>
          </p:cNvCxnSpPr>
          <p:nvPr/>
        </p:nvCxnSpPr>
        <p:spPr>
          <a:xfrm>
            <a:off x="1643958" y="2706987"/>
            <a:ext cx="7951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6803279" y="2920831"/>
            <a:ext cx="774471" cy="77447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8603410" y="2143113"/>
            <a:ext cx="774471" cy="77447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0370678" y="2910899"/>
            <a:ext cx="774471" cy="77447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8603410" y="3722580"/>
            <a:ext cx="774471" cy="77447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6725970" y="3108011"/>
            <a:ext cx="9188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{</a:t>
            </a:r>
            <a:r>
              <a:rPr lang="en-US" sz="2000" dirty="0" err="1">
                <a:latin typeface="Calisto MT" panose="02040603050505030304" pitchFamily="18" charset="0"/>
              </a:rPr>
              <a:t>h,f,g</a:t>
            </a:r>
            <a:r>
              <a:rPr lang="en-US" sz="2000" dirty="0">
                <a:latin typeface="Calisto MT" panose="02040603050505030304" pitchFamily="18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623589" y="3899198"/>
            <a:ext cx="734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{</a:t>
            </a:r>
            <a:r>
              <a:rPr lang="en-US" sz="2000" dirty="0" err="1">
                <a:latin typeface="Calisto MT" panose="02040603050505030304" pitchFamily="18" charset="0"/>
              </a:rPr>
              <a:t>b,c</a:t>
            </a:r>
            <a:r>
              <a:rPr lang="en-US" sz="2000" dirty="0">
                <a:latin typeface="Calisto MT" panose="02040603050505030304" pitchFamily="18" charset="0"/>
              </a:rPr>
              <a:t>}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623589" y="2306524"/>
            <a:ext cx="745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{</a:t>
            </a:r>
            <a:r>
              <a:rPr lang="en-US" sz="2000" dirty="0" err="1">
                <a:latin typeface="Calisto MT" panose="02040603050505030304" pitchFamily="18" charset="0"/>
              </a:rPr>
              <a:t>a,e</a:t>
            </a:r>
            <a:r>
              <a:rPr lang="en-US" sz="2000" dirty="0">
                <a:latin typeface="Calisto MT" panose="02040603050505030304" pitchFamily="18" charset="0"/>
              </a:rPr>
              <a:t>}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0472418" y="3098079"/>
            <a:ext cx="570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{d}</a:t>
            </a:r>
          </a:p>
        </p:txBody>
      </p:sp>
      <p:cxnSp>
        <p:nvCxnSpPr>
          <p:cNvPr id="8" name="Straight Arrow Connector 7"/>
          <p:cNvCxnSpPr>
            <a:stCxn id="55" idx="7"/>
            <a:endCxn id="59" idx="2"/>
          </p:cNvCxnSpPr>
          <p:nvPr/>
        </p:nvCxnSpPr>
        <p:spPr>
          <a:xfrm flipV="1">
            <a:off x="7464331" y="2530349"/>
            <a:ext cx="1139079" cy="503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5" idx="5"/>
            <a:endCxn id="61" idx="2"/>
          </p:cNvCxnSpPr>
          <p:nvPr/>
        </p:nvCxnSpPr>
        <p:spPr>
          <a:xfrm>
            <a:off x="7464331" y="3581883"/>
            <a:ext cx="1139079" cy="5279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9" idx="6"/>
            <a:endCxn id="60" idx="1"/>
          </p:cNvCxnSpPr>
          <p:nvPr/>
        </p:nvCxnSpPr>
        <p:spPr>
          <a:xfrm>
            <a:off x="9377881" y="2530349"/>
            <a:ext cx="1106216" cy="4939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1" idx="6"/>
          </p:cNvCxnSpPr>
          <p:nvPr/>
        </p:nvCxnSpPr>
        <p:spPr>
          <a:xfrm flipV="1">
            <a:off x="9377881" y="3476531"/>
            <a:ext cx="1094537" cy="6332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9" idx="4"/>
            <a:endCxn id="61" idx="0"/>
          </p:cNvCxnSpPr>
          <p:nvPr/>
        </p:nvCxnSpPr>
        <p:spPr>
          <a:xfrm>
            <a:off x="8990646" y="2917584"/>
            <a:ext cx="0" cy="8049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6914433" y="1742268"/>
            <a:ext cx="3993520" cy="3162233"/>
            <a:chOff x="6914433" y="1742268"/>
            <a:chExt cx="3993520" cy="3162233"/>
          </a:xfrm>
        </p:grpSpPr>
        <p:sp>
          <p:nvSpPr>
            <p:cNvPr id="80" name="TextBox 79"/>
            <p:cNvSpPr txBox="1"/>
            <p:nvPr/>
          </p:nvSpPr>
          <p:spPr>
            <a:xfrm>
              <a:off x="6914433" y="2475801"/>
              <a:ext cx="3770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alisto MT" panose="02040603050505030304" pitchFamily="18" charset="0"/>
                </a:rPr>
                <a:t>P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802132" y="1742268"/>
              <a:ext cx="4347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alisto MT" panose="02040603050505030304" pitchFamily="18" charset="0"/>
                </a:rPr>
                <a:t>Q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8802132" y="4442836"/>
              <a:ext cx="4090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alisto MT" panose="02040603050505030304" pitchFamily="18" charset="0"/>
                </a:rPr>
                <a:t>R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0553369" y="2486453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alisto MT" panose="02040603050505030304" pitchFamily="18" charset="0"/>
                </a:rPr>
                <a:t>S</a:t>
              </a: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838200" y="4881318"/>
            <a:ext cx="4368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>
                <a:latin typeface="Calisto MT" panose="02040603050505030304" pitchFamily="18" charset="0"/>
              </a:rPr>
              <a:t>The component graph is a DAG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470909" y="4900017"/>
            <a:ext cx="55243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>
                <a:latin typeface="Calisto MT" panose="02040603050505030304" pitchFamily="18" charset="0"/>
              </a:rPr>
              <a:t>The SCCs have been marked as P, Q, R, S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838200" y="5316223"/>
            <a:ext cx="26577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>
                <a:latin typeface="Calisto MT" panose="02040603050505030304" pitchFamily="18" charset="0"/>
              </a:rPr>
              <a:t>Why is it a DAG?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878071" y="5313615"/>
            <a:ext cx="42299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>
                <a:latin typeface="Calisto MT" panose="02040603050505030304" pitchFamily="18" charset="0"/>
              </a:rPr>
              <a:t>First try to make it a Not DAG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108012" y="5316043"/>
            <a:ext cx="33610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>
                <a:latin typeface="Calisto MT" panose="02040603050505030304" pitchFamily="18" charset="0"/>
              </a:rPr>
              <a:t>Add an edge from a to f</a:t>
            </a:r>
          </a:p>
        </p:txBody>
      </p:sp>
      <p:cxnSp>
        <p:nvCxnSpPr>
          <p:cNvPr id="35" name="Curved Connector 34"/>
          <p:cNvCxnSpPr>
            <a:stCxn id="11" idx="0"/>
            <a:endCxn id="9" idx="0"/>
          </p:cNvCxnSpPr>
          <p:nvPr/>
        </p:nvCxnSpPr>
        <p:spPr>
          <a:xfrm rot="16200000" flipV="1">
            <a:off x="3379960" y="1766181"/>
            <a:ext cx="12700" cy="1338404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838199" y="5751128"/>
            <a:ext cx="77780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>
                <a:latin typeface="Calisto MT" panose="02040603050505030304" pitchFamily="18" charset="0"/>
              </a:rPr>
              <a:t>So there will be an edge from Q to P in the component graph</a:t>
            </a:r>
          </a:p>
        </p:txBody>
      </p:sp>
      <p:cxnSp>
        <p:nvCxnSpPr>
          <p:cNvPr id="39" name="Curved Connector 38"/>
          <p:cNvCxnSpPr>
            <a:stCxn id="59" idx="1"/>
            <a:endCxn id="55" idx="0"/>
          </p:cNvCxnSpPr>
          <p:nvPr/>
        </p:nvCxnSpPr>
        <p:spPr>
          <a:xfrm rot="16200000" flipH="1" flipV="1">
            <a:off x="7621522" y="1825524"/>
            <a:ext cx="664299" cy="1526314"/>
          </a:xfrm>
          <a:prstGeom prst="curvedConnector3">
            <a:avLst>
              <a:gd name="adj1" fmla="val -51486"/>
            </a:avLst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838198" y="6166317"/>
            <a:ext cx="111880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>
                <a:latin typeface="Calisto MT" panose="02040603050505030304" pitchFamily="18" charset="0"/>
              </a:rPr>
              <a:t>But in that case, {</a:t>
            </a:r>
            <a:r>
              <a:rPr lang="en-US" sz="2200" dirty="0" err="1">
                <a:latin typeface="Calisto MT" panose="02040603050505030304" pitchFamily="18" charset="0"/>
              </a:rPr>
              <a:t>h,f,g</a:t>
            </a:r>
            <a:r>
              <a:rPr lang="en-US" sz="2200" dirty="0">
                <a:latin typeface="Calisto MT" panose="02040603050505030304" pitchFamily="18" charset="0"/>
              </a:rPr>
              <a:t>} and {</a:t>
            </a:r>
            <a:r>
              <a:rPr lang="en-US" sz="2200" dirty="0" err="1">
                <a:latin typeface="Calisto MT" panose="02040603050505030304" pitchFamily="18" charset="0"/>
              </a:rPr>
              <a:t>a,e</a:t>
            </a:r>
            <a:r>
              <a:rPr lang="en-US" sz="2200" dirty="0">
                <a:latin typeface="Calisto MT" panose="02040603050505030304" pitchFamily="18" charset="0"/>
              </a:rPr>
              <a:t>} will be a single component and P &amp; Q will be the same </a:t>
            </a:r>
          </a:p>
        </p:txBody>
      </p:sp>
    </p:spTree>
    <p:extLst>
      <p:ext uri="{BB962C8B-B14F-4D97-AF65-F5344CB8AC3E}">
        <p14:creationId xmlns:p14="http://schemas.microsoft.com/office/powerpoint/2010/main" val="1185777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6" grpId="0" animBg="1"/>
      <p:bldP spid="58" grpId="0" animBg="1"/>
      <p:bldP spid="55" grpId="0" animBg="1"/>
      <p:bldP spid="59" grpId="0" animBg="1"/>
      <p:bldP spid="60" grpId="0" animBg="1"/>
      <p:bldP spid="61" grpId="0" animBg="1"/>
      <p:bldP spid="62" grpId="0"/>
      <p:bldP spid="63" grpId="0"/>
      <p:bldP spid="65" grpId="0"/>
      <p:bldP spid="79" grpId="0"/>
      <p:bldP spid="84" grpId="0"/>
      <p:bldP spid="85" grpId="0"/>
      <p:bldP spid="86" grpId="0"/>
      <p:bldP spid="87" grpId="0"/>
      <p:bldP spid="88" grpId="0"/>
      <p:bldP spid="89" grpId="0"/>
      <p:bldP spid="9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COMPONENT  GRAPH</a:t>
            </a:r>
          </a:p>
        </p:txBody>
      </p:sp>
      <p:sp>
        <p:nvSpPr>
          <p:cNvPr id="3" name="Oval 2"/>
          <p:cNvSpPr/>
          <p:nvPr/>
        </p:nvSpPr>
        <p:spPr>
          <a:xfrm>
            <a:off x="1100750" y="2435383"/>
            <a:ext cx="543208" cy="5432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39154" y="2435383"/>
            <a:ext cx="543208" cy="5432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00750" y="3846214"/>
            <a:ext cx="543208" cy="5432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77558" y="2435383"/>
            <a:ext cx="543208" cy="5432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115962" y="2435383"/>
            <a:ext cx="543208" cy="5432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439154" y="3846214"/>
            <a:ext cx="543208" cy="5432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77558" y="3846214"/>
            <a:ext cx="543208" cy="5432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115962" y="3846214"/>
            <a:ext cx="543208" cy="5432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9" idx="3"/>
            <a:endCxn id="10" idx="7"/>
          </p:cNvCxnSpPr>
          <p:nvPr/>
        </p:nvCxnSpPr>
        <p:spPr>
          <a:xfrm flipH="1">
            <a:off x="1564407" y="2899040"/>
            <a:ext cx="954298" cy="10267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0"/>
            <a:endCxn id="3" idx="4"/>
          </p:cNvCxnSpPr>
          <p:nvPr/>
        </p:nvCxnSpPr>
        <p:spPr>
          <a:xfrm flipV="1">
            <a:off x="1372354" y="2978591"/>
            <a:ext cx="0" cy="867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6"/>
            <a:endCxn id="16" idx="2"/>
          </p:cNvCxnSpPr>
          <p:nvPr/>
        </p:nvCxnSpPr>
        <p:spPr>
          <a:xfrm>
            <a:off x="1643958" y="4117818"/>
            <a:ext cx="7951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4"/>
            <a:endCxn id="16" idx="0"/>
          </p:cNvCxnSpPr>
          <p:nvPr/>
        </p:nvCxnSpPr>
        <p:spPr>
          <a:xfrm>
            <a:off x="2710758" y="2978591"/>
            <a:ext cx="0" cy="867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6"/>
            <a:endCxn id="11" idx="2"/>
          </p:cNvCxnSpPr>
          <p:nvPr/>
        </p:nvCxnSpPr>
        <p:spPr>
          <a:xfrm>
            <a:off x="2982362" y="2706987"/>
            <a:ext cx="7951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6" idx="7"/>
            <a:endCxn id="17" idx="1"/>
          </p:cNvCxnSpPr>
          <p:nvPr/>
        </p:nvCxnSpPr>
        <p:spPr>
          <a:xfrm>
            <a:off x="2902811" y="3925765"/>
            <a:ext cx="9542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7" idx="3"/>
            <a:endCxn id="16" idx="5"/>
          </p:cNvCxnSpPr>
          <p:nvPr/>
        </p:nvCxnSpPr>
        <p:spPr>
          <a:xfrm flipH="1">
            <a:off x="2902811" y="4309871"/>
            <a:ext cx="9542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7"/>
            <a:endCxn id="12" idx="1"/>
          </p:cNvCxnSpPr>
          <p:nvPr/>
        </p:nvCxnSpPr>
        <p:spPr>
          <a:xfrm>
            <a:off x="4241215" y="2514934"/>
            <a:ext cx="9542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2" idx="3"/>
            <a:endCxn id="11" idx="5"/>
          </p:cNvCxnSpPr>
          <p:nvPr/>
        </p:nvCxnSpPr>
        <p:spPr>
          <a:xfrm flipH="1">
            <a:off x="4241215" y="2899040"/>
            <a:ext cx="9542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1" idx="4"/>
            <a:endCxn id="17" idx="0"/>
          </p:cNvCxnSpPr>
          <p:nvPr/>
        </p:nvCxnSpPr>
        <p:spPr>
          <a:xfrm>
            <a:off x="4049162" y="2978591"/>
            <a:ext cx="0" cy="867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2" idx="4"/>
            <a:endCxn id="18" idx="0"/>
          </p:cNvCxnSpPr>
          <p:nvPr/>
        </p:nvCxnSpPr>
        <p:spPr>
          <a:xfrm>
            <a:off x="5387566" y="2978591"/>
            <a:ext cx="0" cy="867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7" idx="6"/>
            <a:endCxn id="18" idx="2"/>
          </p:cNvCxnSpPr>
          <p:nvPr/>
        </p:nvCxnSpPr>
        <p:spPr>
          <a:xfrm>
            <a:off x="4320766" y="4117818"/>
            <a:ext cx="7951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18" idx="7"/>
            <a:endCxn id="18" idx="6"/>
          </p:cNvCxnSpPr>
          <p:nvPr/>
        </p:nvCxnSpPr>
        <p:spPr>
          <a:xfrm rot="16200000" flipH="1">
            <a:off x="5523367" y="3982016"/>
            <a:ext cx="192053" cy="79551"/>
          </a:xfrm>
          <a:prstGeom prst="curvedConnector4">
            <a:avLst>
              <a:gd name="adj1" fmla="val -160451"/>
              <a:gd name="adj2" fmla="val 38736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209489" y="250693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h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75142" y="2498651"/>
            <a:ext cx="261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f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41549" y="3909761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g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547893" y="3909761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c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908693" y="3899198"/>
            <a:ext cx="316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b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894312" y="2458876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a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232716" y="2458876"/>
            <a:ext cx="301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195513" y="3918885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d</a:t>
            </a:r>
          </a:p>
        </p:txBody>
      </p:sp>
      <p:sp>
        <p:nvSpPr>
          <p:cNvPr id="53" name="Freeform 52"/>
          <p:cNvSpPr/>
          <p:nvPr/>
        </p:nvSpPr>
        <p:spPr>
          <a:xfrm>
            <a:off x="838200" y="2181886"/>
            <a:ext cx="2344847" cy="2372008"/>
          </a:xfrm>
          <a:custGeom>
            <a:avLst/>
            <a:gdLst>
              <a:gd name="connsiteX0" fmla="*/ 525101 w 2344847"/>
              <a:gd name="connsiteY0" fmla="*/ 18107 h 2372008"/>
              <a:gd name="connsiteX1" fmla="*/ 443620 w 2344847"/>
              <a:gd name="connsiteY1" fmla="*/ 27160 h 2372008"/>
              <a:gd name="connsiteX2" fmla="*/ 416459 w 2344847"/>
              <a:gd name="connsiteY2" fmla="*/ 36214 h 2372008"/>
              <a:gd name="connsiteX3" fmla="*/ 389299 w 2344847"/>
              <a:gd name="connsiteY3" fmla="*/ 63374 h 2372008"/>
              <a:gd name="connsiteX4" fmla="*/ 307818 w 2344847"/>
              <a:gd name="connsiteY4" fmla="*/ 108641 h 2372008"/>
              <a:gd name="connsiteX5" fmla="*/ 217283 w 2344847"/>
              <a:gd name="connsiteY5" fmla="*/ 208230 h 2372008"/>
              <a:gd name="connsiteX6" fmla="*/ 153909 w 2344847"/>
              <a:gd name="connsiteY6" fmla="*/ 289711 h 2372008"/>
              <a:gd name="connsiteX7" fmla="*/ 135802 w 2344847"/>
              <a:gd name="connsiteY7" fmla="*/ 316871 h 2372008"/>
              <a:gd name="connsiteX8" fmla="*/ 99588 w 2344847"/>
              <a:gd name="connsiteY8" fmla="*/ 398352 h 2372008"/>
              <a:gd name="connsiteX9" fmla="*/ 81481 w 2344847"/>
              <a:gd name="connsiteY9" fmla="*/ 461727 h 2372008"/>
              <a:gd name="connsiteX10" fmla="*/ 63374 w 2344847"/>
              <a:gd name="connsiteY10" fmla="*/ 488887 h 2372008"/>
              <a:gd name="connsiteX11" fmla="*/ 36214 w 2344847"/>
              <a:gd name="connsiteY11" fmla="*/ 588475 h 2372008"/>
              <a:gd name="connsiteX12" fmla="*/ 27160 w 2344847"/>
              <a:gd name="connsiteY12" fmla="*/ 642796 h 2372008"/>
              <a:gd name="connsiteX13" fmla="*/ 0 w 2344847"/>
              <a:gd name="connsiteY13" fmla="*/ 932507 h 2372008"/>
              <a:gd name="connsiteX14" fmla="*/ 9053 w 2344847"/>
              <a:gd name="connsiteY14" fmla="*/ 1149790 h 2372008"/>
              <a:gd name="connsiteX15" fmla="*/ 18107 w 2344847"/>
              <a:gd name="connsiteY15" fmla="*/ 1810693 h 2372008"/>
              <a:gd name="connsiteX16" fmla="*/ 27160 w 2344847"/>
              <a:gd name="connsiteY16" fmla="*/ 1855960 h 2372008"/>
              <a:gd name="connsiteX17" fmla="*/ 36214 w 2344847"/>
              <a:gd name="connsiteY17" fmla="*/ 1910281 h 2372008"/>
              <a:gd name="connsiteX18" fmla="*/ 45267 w 2344847"/>
              <a:gd name="connsiteY18" fmla="*/ 1973655 h 2372008"/>
              <a:gd name="connsiteX19" fmla="*/ 63374 w 2344847"/>
              <a:gd name="connsiteY19" fmla="*/ 2037030 h 2372008"/>
              <a:gd name="connsiteX20" fmla="*/ 81481 w 2344847"/>
              <a:gd name="connsiteY20" fmla="*/ 2154725 h 2372008"/>
              <a:gd name="connsiteX21" fmla="*/ 135802 w 2344847"/>
              <a:gd name="connsiteY21" fmla="*/ 2263366 h 2372008"/>
              <a:gd name="connsiteX22" fmla="*/ 153909 w 2344847"/>
              <a:gd name="connsiteY22" fmla="*/ 2290527 h 2372008"/>
              <a:gd name="connsiteX23" fmla="*/ 217283 w 2344847"/>
              <a:gd name="connsiteY23" fmla="*/ 2326740 h 2372008"/>
              <a:gd name="connsiteX24" fmla="*/ 253497 w 2344847"/>
              <a:gd name="connsiteY24" fmla="*/ 2335794 h 2372008"/>
              <a:gd name="connsiteX25" fmla="*/ 307818 w 2344847"/>
              <a:gd name="connsiteY25" fmla="*/ 2353901 h 2372008"/>
              <a:gd name="connsiteX26" fmla="*/ 334978 w 2344847"/>
              <a:gd name="connsiteY26" fmla="*/ 2362954 h 2372008"/>
              <a:gd name="connsiteX27" fmla="*/ 389299 w 2344847"/>
              <a:gd name="connsiteY27" fmla="*/ 2372008 h 2372008"/>
              <a:gd name="connsiteX28" fmla="*/ 597529 w 2344847"/>
              <a:gd name="connsiteY28" fmla="*/ 2362954 h 2372008"/>
              <a:gd name="connsiteX29" fmla="*/ 633742 w 2344847"/>
              <a:gd name="connsiteY29" fmla="*/ 2353901 h 2372008"/>
              <a:gd name="connsiteX30" fmla="*/ 715224 w 2344847"/>
              <a:gd name="connsiteY30" fmla="*/ 2344847 h 2372008"/>
              <a:gd name="connsiteX31" fmla="*/ 896293 w 2344847"/>
              <a:gd name="connsiteY31" fmla="*/ 2308634 h 2372008"/>
              <a:gd name="connsiteX32" fmla="*/ 932507 w 2344847"/>
              <a:gd name="connsiteY32" fmla="*/ 2299580 h 2372008"/>
              <a:gd name="connsiteX33" fmla="*/ 950614 w 2344847"/>
              <a:gd name="connsiteY33" fmla="*/ 2272420 h 2372008"/>
              <a:gd name="connsiteX34" fmla="*/ 959667 w 2344847"/>
              <a:gd name="connsiteY34" fmla="*/ 2245259 h 2372008"/>
              <a:gd name="connsiteX35" fmla="*/ 995881 w 2344847"/>
              <a:gd name="connsiteY35" fmla="*/ 2190938 h 2372008"/>
              <a:gd name="connsiteX36" fmla="*/ 1059255 w 2344847"/>
              <a:gd name="connsiteY36" fmla="*/ 2091350 h 2372008"/>
              <a:gd name="connsiteX37" fmla="*/ 1077362 w 2344847"/>
              <a:gd name="connsiteY37" fmla="*/ 2037030 h 2372008"/>
              <a:gd name="connsiteX38" fmla="*/ 1086416 w 2344847"/>
              <a:gd name="connsiteY38" fmla="*/ 2000816 h 2372008"/>
              <a:gd name="connsiteX39" fmla="*/ 1104523 w 2344847"/>
              <a:gd name="connsiteY39" fmla="*/ 1973655 h 2372008"/>
              <a:gd name="connsiteX40" fmla="*/ 1122630 w 2344847"/>
              <a:gd name="connsiteY40" fmla="*/ 1919334 h 2372008"/>
              <a:gd name="connsiteX41" fmla="*/ 1131683 w 2344847"/>
              <a:gd name="connsiteY41" fmla="*/ 1883121 h 2372008"/>
              <a:gd name="connsiteX42" fmla="*/ 1167897 w 2344847"/>
              <a:gd name="connsiteY42" fmla="*/ 1801639 h 2372008"/>
              <a:gd name="connsiteX43" fmla="*/ 1204111 w 2344847"/>
              <a:gd name="connsiteY43" fmla="*/ 1711105 h 2372008"/>
              <a:gd name="connsiteX44" fmla="*/ 1222218 w 2344847"/>
              <a:gd name="connsiteY44" fmla="*/ 1665837 h 2372008"/>
              <a:gd name="connsiteX45" fmla="*/ 1240325 w 2344847"/>
              <a:gd name="connsiteY45" fmla="*/ 1638677 h 2372008"/>
              <a:gd name="connsiteX46" fmla="*/ 1258432 w 2344847"/>
              <a:gd name="connsiteY46" fmla="*/ 1593410 h 2372008"/>
              <a:gd name="connsiteX47" fmla="*/ 1267485 w 2344847"/>
              <a:gd name="connsiteY47" fmla="*/ 1566249 h 2372008"/>
              <a:gd name="connsiteX48" fmla="*/ 1285592 w 2344847"/>
              <a:gd name="connsiteY48" fmla="*/ 1539089 h 2372008"/>
              <a:gd name="connsiteX49" fmla="*/ 1376127 w 2344847"/>
              <a:gd name="connsiteY49" fmla="*/ 1439501 h 2372008"/>
              <a:gd name="connsiteX50" fmla="*/ 1421394 w 2344847"/>
              <a:gd name="connsiteY50" fmla="*/ 1385180 h 2372008"/>
              <a:gd name="connsiteX51" fmla="*/ 1448554 w 2344847"/>
              <a:gd name="connsiteY51" fmla="*/ 1348966 h 2372008"/>
              <a:gd name="connsiteX52" fmla="*/ 1466661 w 2344847"/>
              <a:gd name="connsiteY52" fmla="*/ 1321806 h 2372008"/>
              <a:gd name="connsiteX53" fmla="*/ 1493822 w 2344847"/>
              <a:gd name="connsiteY53" fmla="*/ 1303699 h 2372008"/>
              <a:gd name="connsiteX54" fmla="*/ 1520982 w 2344847"/>
              <a:gd name="connsiteY54" fmla="*/ 1258432 h 2372008"/>
              <a:gd name="connsiteX55" fmla="*/ 1584356 w 2344847"/>
              <a:gd name="connsiteY55" fmla="*/ 1195057 h 2372008"/>
              <a:gd name="connsiteX56" fmla="*/ 1602463 w 2344847"/>
              <a:gd name="connsiteY56" fmla="*/ 1167897 h 2372008"/>
              <a:gd name="connsiteX57" fmla="*/ 1629624 w 2344847"/>
              <a:gd name="connsiteY57" fmla="*/ 1149790 h 2372008"/>
              <a:gd name="connsiteX58" fmla="*/ 1720158 w 2344847"/>
              <a:gd name="connsiteY58" fmla="*/ 1077362 h 2372008"/>
              <a:gd name="connsiteX59" fmla="*/ 1774479 w 2344847"/>
              <a:gd name="connsiteY59" fmla="*/ 1068309 h 2372008"/>
              <a:gd name="connsiteX60" fmla="*/ 1837853 w 2344847"/>
              <a:gd name="connsiteY60" fmla="*/ 1041148 h 2372008"/>
              <a:gd name="connsiteX61" fmla="*/ 1937441 w 2344847"/>
              <a:gd name="connsiteY61" fmla="*/ 1013988 h 2372008"/>
              <a:gd name="connsiteX62" fmla="*/ 2073243 w 2344847"/>
              <a:gd name="connsiteY62" fmla="*/ 932507 h 2372008"/>
              <a:gd name="connsiteX63" fmla="*/ 2154725 w 2344847"/>
              <a:gd name="connsiteY63" fmla="*/ 878186 h 2372008"/>
              <a:gd name="connsiteX64" fmla="*/ 2263366 w 2344847"/>
              <a:gd name="connsiteY64" fmla="*/ 751437 h 2372008"/>
              <a:gd name="connsiteX65" fmla="*/ 2290527 w 2344847"/>
              <a:gd name="connsiteY65" fmla="*/ 715224 h 2372008"/>
              <a:gd name="connsiteX66" fmla="*/ 2335794 w 2344847"/>
              <a:gd name="connsiteY66" fmla="*/ 624689 h 2372008"/>
              <a:gd name="connsiteX67" fmla="*/ 2344847 w 2344847"/>
              <a:gd name="connsiteY67" fmla="*/ 570368 h 2372008"/>
              <a:gd name="connsiteX68" fmla="*/ 2326740 w 2344847"/>
              <a:gd name="connsiteY68" fmla="*/ 443620 h 2372008"/>
              <a:gd name="connsiteX69" fmla="*/ 2299580 w 2344847"/>
              <a:gd name="connsiteY69" fmla="*/ 362138 h 2372008"/>
              <a:gd name="connsiteX70" fmla="*/ 2281473 w 2344847"/>
              <a:gd name="connsiteY70" fmla="*/ 208230 h 2372008"/>
              <a:gd name="connsiteX71" fmla="*/ 2263366 w 2344847"/>
              <a:gd name="connsiteY71" fmla="*/ 172016 h 2372008"/>
              <a:gd name="connsiteX72" fmla="*/ 2254313 w 2344847"/>
              <a:gd name="connsiteY72" fmla="*/ 144855 h 2372008"/>
              <a:gd name="connsiteX73" fmla="*/ 2172832 w 2344847"/>
              <a:gd name="connsiteY73" fmla="*/ 72428 h 2372008"/>
              <a:gd name="connsiteX74" fmla="*/ 2109457 w 2344847"/>
              <a:gd name="connsiteY74" fmla="*/ 18107 h 2372008"/>
              <a:gd name="connsiteX75" fmla="*/ 2009869 w 2344847"/>
              <a:gd name="connsiteY75" fmla="*/ 9053 h 2372008"/>
              <a:gd name="connsiteX76" fmla="*/ 1946495 w 2344847"/>
              <a:gd name="connsiteY76" fmla="*/ 0 h 2372008"/>
              <a:gd name="connsiteX77" fmla="*/ 1258432 w 2344847"/>
              <a:gd name="connsiteY77" fmla="*/ 9053 h 2372008"/>
              <a:gd name="connsiteX78" fmla="*/ 1222218 w 2344847"/>
              <a:gd name="connsiteY78" fmla="*/ 18107 h 2372008"/>
              <a:gd name="connsiteX79" fmla="*/ 1113576 w 2344847"/>
              <a:gd name="connsiteY79" fmla="*/ 27160 h 2372008"/>
              <a:gd name="connsiteX80" fmla="*/ 525101 w 2344847"/>
              <a:gd name="connsiteY80" fmla="*/ 18107 h 2372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2344847" h="2372008">
                <a:moveTo>
                  <a:pt x="525101" y="18107"/>
                </a:moveTo>
                <a:cubicBezTo>
                  <a:pt x="413442" y="18107"/>
                  <a:pt x="470576" y="22667"/>
                  <a:pt x="443620" y="27160"/>
                </a:cubicBezTo>
                <a:cubicBezTo>
                  <a:pt x="434206" y="28729"/>
                  <a:pt x="424400" y="30920"/>
                  <a:pt x="416459" y="36214"/>
                </a:cubicBezTo>
                <a:cubicBezTo>
                  <a:pt x="405806" y="43316"/>
                  <a:pt x="399952" y="56272"/>
                  <a:pt x="389299" y="63374"/>
                </a:cubicBezTo>
                <a:cubicBezTo>
                  <a:pt x="344896" y="92977"/>
                  <a:pt x="362322" y="35970"/>
                  <a:pt x="307818" y="108641"/>
                </a:cubicBezTo>
                <a:cubicBezTo>
                  <a:pt x="262732" y="168754"/>
                  <a:pt x="291326" y="134187"/>
                  <a:pt x="217283" y="208230"/>
                </a:cubicBezTo>
                <a:cubicBezTo>
                  <a:pt x="174734" y="250780"/>
                  <a:pt x="197227" y="224734"/>
                  <a:pt x="153909" y="289711"/>
                </a:cubicBezTo>
                <a:cubicBezTo>
                  <a:pt x="147873" y="298764"/>
                  <a:pt x="139243" y="306549"/>
                  <a:pt x="135802" y="316871"/>
                </a:cubicBezTo>
                <a:cubicBezTo>
                  <a:pt x="114254" y="381514"/>
                  <a:pt x="128282" y="355311"/>
                  <a:pt x="99588" y="398352"/>
                </a:cubicBezTo>
                <a:cubicBezTo>
                  <a:pt x="93552" y="419477"/>
                  <a:pt x="89641" y="441328"/>
                  <a:pt x="81481" y="461727"/>
                </a:cubicBezTo>
                <a:cubicBezTo>
                  <a:pt x="77440" y="471830"/>
                  <a:pt x="67793" y="478944"/>
                  <a:pt x="63374" y="488887"/>
                </a:cubicBezTo>
                <a:cubicBezTo>
                  <a:pt x="48143" y="523156"/>
                  <a:pt x="42768" y="552427"/>
                  <a:pt x="36214" y="588475"/>
                </a:cubicBezTo>
                <a:cubicBezTo>
                  <a:pt x="32930" y="606536"/>
                  <a:pt x="30178" y="624689"/>
                  <a:pt x="27160" y="642796"/>
                </a:cubicBezTo>
                <a:cubicBezTo>
                  <a:pt x="7916" y="902585"/>
                  <a:pt x="25075" y="807121"/>
                  <a:pt x="0" y="932507"/>
                </a:cubicBezTo>
                <a:cubicBezTo>
                  <a:pt x="3018" y="1004935"/>
                  <a:pt x="7559" y="1077315"/>
                  <a:pt x="9053" y="1149790"/>
                </a:cubicBezTo>
                <a:cubicBezTo>
                  <a:pt x="13595" y="1370065"/>
                  <a:pt x="12460" y="1590444"/>
                  <a:pt x="18107" y="1810693"/>
                </a:cubicBezTo>
                <a:cubicBezTo>
                  <a:pt x="18501" y="1826076"/>
                  <a:pt x="24407" y="1840820"/>
                  <a:pt x="27160" y="1855960"/>
                </a:cubicBezTo>
                <a:cubicBezTo>
                  <a:pt x="30444" y="1874021"/>
                  <a:pt x="33423" y="1892138"/>
                  <a:pt x="36214" y="1910281"/>
                </a:cubicBezTo>
                <a:cubicBezTo>
                  <a:pt x="39459" y="1931372"/>
                  <a:pt x="41450" y="1952660"/>
                  <a:pt x="45267" y="1973655"/>
                </a:cubicBezTo>
                <a:cubicBezTo>
                  <a:pt x="49813" y="1998657"/>
                  <a:pt x="55619" y="2013764"/>
                  <a:pt x="63374" y="2037030"/>
                </a:cubicBezTo>
                <a:cubicBezTo>
                  <a:pt x="69749" y="2094401"/>
                  <a:pt x="67646" y="2108608"/>
                  <a:pt x="81481" y="2154725"/>
                </a:cubicBezTo>
                <a:cubicBezTo>
                  <a:pt x="101926" y="2222874"/>
                  <a:pt x="94182" y="2200936"/>
                  <a:pt x="135802" y="2263366"/>
                </a:cubicBezTo>
                <a:cubicBezTo>
                  <a:pt x="141838" y="2272420"/>
                  <a:pt x="144855" y="2284491"/>
                  <a:pt x="153909" y="2290527"/>
                </a:cubicBezTo>
                <a:cubicBezTo>
                  <a:pt x="176426" y="2305539"/>
                  <a:pt x="191023" y="2316893"/>
                  <a:pt x="217283" y="2326740"/>
                </a:cubicBezTo>
                <a:cubicBezTo>
                  <a:pt x="228934" y="2331109"/>
                  <a:pt x="241579" y="2332219"/>
                  <a:pt x="253497" y="2335794"/>
                </a:cubicBezTo>
                <a:cubicBezTo>
                  <a:pt x="271778" y="2341279"/>
                  <a:pt x="289711" y="2347865"/>
                  <a:pt x="307818" y="2353901"/>
                </a:cubicBezTo>
                <a:cubicBezTo>
                  <a:pt x="316871" y="2356919"/>
                  <a:pt x="325565" y="2361385"/>
                  <a:pt x="334978" y="2362954"/>
                </a:cubicBezTo>
                <a:lnTo>
                  <a:pt x="389299" y="2372008"/>
                </a:lnTo>
                <a:cubicBezTo>
                  <a:pt x="458709" y="2368990"/>
                  <a:pt x="528243" y="2368086"/>
                  <a:pt x="597529" y="2362954"/>
                </a:cubicBezTo>
                <a:cubicBezTo>
                  <a:pt x="609937" y="2362035"/>
                  <a:pt x="621444" y="2355793"/>
                  <a:pt x="633742" y="2353901"/>
                </a:cubicBezTo>
                <a:cubicBezTo>
                  <a:pt x="660752" y="2349746"/>
                  <a:pt x="688063" y="2347865"/>
                  <a:pt x="715224" y="2344847"/>
                </a:cubicBezTo>
                <a:cubicBezTo>
                  <a:pt x="809050" y="2321392"/>
                  <a:pt x="699915" y="2347910"/>
                  <a:pt x="896293" y="2308634"/>
                </a:cubicBezTo>
                <a:cubicBezTo>
                  <a:pt x="908494" y="2306194"/>
                  <a:pt x="920436" y="2302598"/>
                  <a:pt x="932507" y="2299580"/>
                </a:cubicBezTo>
                <a:cubicBezTo>
                  <a:pt x="938543" y="2290527"/>
                  <a:pt x="945748" y="2282152"/>
                  <a:pt x="950614" y="2272420"/>
                </a:cubicBezTo>
                <a:cubicBezTo>
                  <a:pt x="954882" y="2263884"/>
                  <a:pt x="955032" y="2253601"/>
                  <a:pt x="959667" y="2245259"/>
                </a:cubicBezTo>
                <a:cubicBezTo>
                  <a:pt x="970235" y="2226236"/>
                  <a:pt x="983810" y="2209045"/>
                  <a:pt x="995881" y="2190938"/>
                </a:cubicBezTo>
                <a:cubicBezTo>
                  <a:pt x="1011577" y="2167394"/>
                  <a:pt x="1055851" y="2101563"/>
                  <a:pt x="1059255" y="2091350"/>
                </a:cubicBezTo>
                <a:cubicBezTo>
                  <a:pt x="1065291" y="2073243"/>
                  <a:pt x="1072733" y="2055546"/>
                  <a:pt x="1077362" y="2037030"/>
                </a:cubicBezTo>
                <a:cubicBezTo>
                  <a:pt x="1080380" y="2024959"/>
                  <a:pt x="1081514" y="2012253"/>
                  <a:pt x="1086416" y="2000816"/>
                </a:cubicBezTo>
                <a:cubicBezTo>
                  <a:pt x="1090702" y="1990815"/>
                  <a:pt x="1098487" y="1982709"/>
                  <a:pt x="1104523" y="1973655"/>
                </a:cubicBezTo>
                <a:cubicBezTo>
                  <a:pt x="1110559" y="1955548"/>
                  <a:pt x="1118001" y="1937851"/>
                  <a:pt x="1122630" y="1919334"/>
                </a:cubicBezTo>
                <a:cubicBezTo>
                  <a:pt x="1125648" y="1907263"/>
                  <a:pt x="1127748" y="1894925"/>
                  <a:pt x="1131683" y="1883121"/>
                </a:cubicBezTo>
                <a:cubicBezTo>
                  <a:pt x="1143243" y="1848441"/>
                  <a:pt x="1152122" y="1833190"/>
                  <a:pt x="1167897" y="1801639"/>
                </a:cubicBezTo>
                <a:cubicBezTo>
                  <a:pt x="1184095" y="1736846"/>
                  <a:pt x="1167749" y="1791101"/>
                  <a:pt x="1204111" y="1711105"/>
                </a:cubicBezTo>
                <a:cubicBezTo>
                  <a:pt x="1210836" y="1696310"/>
                  <a:pt x="1214950" y="1680373"/>
                  <a:pt x="1222218" y="1665837"/>
                </a:cubicBezTo>
                <a:cubicBezTo>
                  <a:pt x="1227084" y="1656105"/>
                  <a:pt x="1235459" y="1648409"/>
                  <a:pt x="1240325" y="1638677"/>
                </a:cubicBezTo>
                <a:cubicBezTo>
                  <a:pt x="1247593" y="1624141"/>
                  <a:pt x="1252726" y="1608627"/>
                  <a:pt x="1258432" y="1593410"/>
                </a:cubicBezTo>
                <a:cubicBezTo>
                  <a:pt x="1261783" y="1584474"/>
                  <a:pt x="1263217" y="1574785"/>
                  <a:pt x="1267485" y="1566249"/>
                </a:cubicBezTo>
                <a:cubicBezTo>
                  <a:pt x="1272351" y="1556517"/>
                  <a:pt x="1279268" y="1547943"/>
                  <a:pt x="1285592" y="1539089"/>
                </a:cubicBezTo>
                <a:cubicBezTo>
                  <a:pt x="1353057" y="1444637"/>
                  <a:pt x="1257771" y="1581530"/>
                  <a:pt x="1376127" y="1439501"/>
                </a:cubicBezTo>
                <a:cubicBezTo>
                  <a:pt x="1391216" y="1421394"/>
                  <a:pt x="1406670" y="1403585"/>
                  <a:pt x="1421394" y="1385180"/>
                </a:cubicBezTo>
                <a:cubicBezTo>
                  <a:pt x="1430820" y="1373397"/>
                  <a:pt x="1439784" y="1361244"/>
                  <a:pt x="1448554" y="1348966"/>
                </a:cubicBezTo>
                <a:cubicBezTo>
                  <a:pt x="1454878" y="1340112"/>
                  <a:pt x="1458967" y="1329500"/>
                  <a:pt x="1466661" y="1321806"/>
                </a:cubicBezTo>
                <a:cubicBezTo>
                  <a:pt x="1474355" y="1314112"/>
                  <a:pt x="1484768" y="1309735"/>
                  <a:pt x="1493822" y="1303699"/>
                </a:cubicBezTo>
                <a:cubicBezTo>
                  <a:pt x="1502875" y="1288610"/>
                  <a:pt x="1509717" y="1271950"/>
                  <a:pt x="1520982" y="1258432"/>
                </a:cubicBezTo>
                <a:cubicBezTo>
                  <a:pt x="1540107" y="1235481"/>
                  <a:pt x="1567784" y="1219914"/>
                  <a:pt x="1584356" y="1195057"/>
                </a:cubicBezTo>
                <a:cubicBezTo>
                  <a:pt x="1590392" y="1186004"/>
                  <a:pt x="1594769" y="1175591"/>
                  <a:pt x="1602463" y="1167897"/>
                </a:cubicBezTo>
                <a:cubicBezTo>
                  <a:pt x="1610157" y="1160203"/>
                  <a:pt x="1621435" y="1156955"/>
                  <a:pt x="1629624" y="1149790"/>
                </a:cubicBezTo>
                <a:cubicBezTo>
                  <a:pt x="1665809" y="1118128"/>
                  <a:pt x="1674343" y="1094022"/>
                  <a:pt x="1720158" y="1077362"/>
                </a:cubicBezTo>
                <a:cubicBezTo>
                  <a:pt x="1737410" y="1071089"/>
                  <a:pt x="1756372" y="1071327"/>
                  <a:pt x="1774479" y="1068309"/>
                </a:cubicBezTo>
                <a:cubicBezTo>
                  <a:pt x="1817569" y="1039583"/>
                  <a:pt x="1784707" y="1057092"/>
                  <a:pt x="1837853" y="1041148"/>
                </a:cubicBezTo>
                <a:cubicBezTo>
                  <a:pt x="1929735" y="1013583"/>
                  <a:pt x="1854945" y="1030486"/>
                  <a:pt x="1937441" y="1013988"/>
                </a:cubicBezTo>
                <a:cubicBezTo>
                  <a:pt x="2107780" y="928820"/>
                  <a:pt x="1965823" y="1007701"/>
                  <a:pt x="2073243" y="932507"/>
                </a:cubicBezTo>
                <a:cubicBezTo>
                  <a:pt x="2128499" y="893827"/>
                  <a:pt x="2106963" y="919124"/>
                  <a:pt x="2154725" y="878186"/>
                </a:cubicBezTo>
                <a:cubicBezTo>
                  <a:pt x="2189418" y="848449"/>
                  <a:pt x="2250144" y="767965"/>
                  <a:pt x="2263366" y="751437"/>
                </a:cubicBezTo>
                <a:cubicBezTo>
                  <a:pt x="2272792" y="739654"/>
                  <a:pt x="2283779" y="728720"/>
                  <a:pt x="2290527" y="715224"/>
                </a:cubicBezTo>
                <a:lnTo>
                  <a:pt x="2335794" y="624689"/>
                </a:lnTo>
                <a:cubicBezTo>
                  <a:pt x="2338812" y="606582"/>
                  <a:pt x="2344847" y="588725"/>
                  <a:pt x="2344847" y="570368"/>
                </a:cubicBezTo>
                <a:cubicBezTo>
                  <a:pt x="2344847" y="549614"/>
                  <a:pt x="2335099" y="472877"/>
                  <a:pt x="2326740" y="443620"/>
                </a:cubicBezTo>
                <a:cubicBezTo>
                  <a:pt x="2318875" y="416092"/>
                  <a:pt x="2299580" y="362138"/>
                  <a:pt x="2299580" y="362138"/>
                </a:cubicBezTo>
                <a:cubicBezTo>
                  <a:pt x="2295539" y="305564"/>
                  <a:pt x="2302640" y="257618"/>
                  <a:pt x="2281473" y="208230"/>
                </a:cubicBezTo>
                <a:cubicBezTo>
                  <a:pt x="2276156" y="195825"/>
                  <a:pt x="2268682" y="184421"/>
                  <a:pt x="2263366" y="172016"/>
                </a:cubicBezTo>
                <a:cubicBezTo>
                  <a:pt x="2259607" y="163244"/>
                  <a:pt x="2260172" y="152388"/>
                  <a:pt x="2254313" y="144855"/>
                </a:cubicBezTo>
                <a:cubicBezTo>
                  <a:pt x="2189440" y="61446"/>
                  <a:pt x="2222513" y="113828"/>
                  <a:pt x="2172832" y="72428"/>
                </a:cubicBezTo>
                <a:cubicBezTo>
                  <a:pt x="2157497" y="59649"/>
                  <a:pt x="2129403" y="23426"/>
                  <a:pt x="2109457" y="18107"/>
                </a:cubicBezTo>
                <a:cubicBezTo>
                  <a:pt x="2077250" y="9518"/>
                  <a:pt x="2042998" y="12734"/>
                  <a:pt x="2009869" y="9053"/>
                </a:cubicBezTo>
                <a:cubicBezTo>
                  <a:pt x="1988660" y="6696"/>
                  <a:pt x="1967620" y="3018"/>
                  <a:pt x="1946495" y="0"/>
                </a:cubicBezTo>
                <a:lnTo>
                  <a:pt x="1258432" y="9053"/>
                </a:lnTo>
                <a:cubicBezTo>
                  <a:pt x="1245993" y="9364"/>
                  <a:pt x="1234565" y="16564"/>
                  <a:pt x="1222218" y="18107"/>
                </a:cubicBezTo>
                <a:cubicBezTo>
                  <a:pt x="1186159" y="22614"/>
                  <a:pt x="1149912" y="26676"/>
                  <a:pt x="1113576" y="27160"/>
                </a:cubicBezTo>
                <a:lnTo>
                  <a:pt x="525101" y="18107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2322968" y="3666654"/>
            <a:ext cx="2163778" cy="896293"/>
          </a:xfrm>
          <a:custGeom>
            <a:avLst/>
            <a:gdLst>
              <a:gd name="connsiteX0" fmla="*/ 688064 w 2163778"/>
              <a:gd name="connsiteY0" fmla="*/ 90535 h 896293"/>
              <a:gd name="connsiteX1" fmla="*/ 642796 w 2163778"/>
              <a:gd name="connsiteY1" fmla="*/ 54321 h 896293"/>
              <a:gd name="connsiteX2" fmla="*/ 615636 w 2163778"/>
              <a:gd name="connsiteY2" fmla="*/ 27161 h 896293"/>
              <a:gd name="connsiteX3" fmla="*/ 516048 w 2163778"/>
              <a:gd name="connsiteY3" fmla="*/ 0 h 896293"/>
              <a:gd name="connsiteX4" fmla="*/ 280658 w 2163778"/>
              <a:gd name="connsiteY4" fmla="*/ 9054 h 896293"/>
              <a:gd name="connsiteX5" fmla="*/ 217283 w 2163778"/>
              <a:gd name="connsiteY5" fmla="*/ 27161 h 896293"/>
              <a:gd name="connsiteX6" fmla="*/ 199176 w 2163778"/>
              <a:gd name="connsiteY6" fmla="*/ 54321 h 896293"/>
              <a:gd name="connsiteX7" fmla="*/ 117695 w 2163778"/>
              <a:gd name="connsiteY7" fmla="*/ 126749 h 896293"/>
              <a:gd name="connsiteX8" fmla="*/ 90535 w 2163778"/>
              <a:gd name="connsiteY8" fmla="*/ 181069 h 896293"/>
              <a:gd name="connsiteX9" fmla="*/ 45268 w 2163778"/>
              <a:gd name="connsiteY9" fmla="*/ 235390 h 896293"/>
              <a:gd name="connsiteX10" fmla="*/ 27161 w 2163778"/>
              <a:gd name="connsiteY10" fmla="*/ 289711 h 896293"/>
              <a:gd name="connsiteX11" fmla="*/ 9054 w 2163778"/>
              <a:gd name="connsiteY11" fmla="*/ 344032 h 896293"/>
              <a:gd name="connsiteX12" fmla="*/ 0 w 2163778"/>
              <a:gd name="connsiteY12" fmla="*/ 371192 h 896293"/>
              <a:gd name="connsiteX13" fmla="*/ 9054 w 2163778"/>
              <a:gd name="connsiteY13" fmla="*/ 814812 h 896293"/>
              <a:gd name="connsiteX14" fmla="*/ 36214 w 2163778"/>
              <a:gd name="connsiteY14" fmla="*/ 841972 h 896293"/>
              <a:gd name="connsiteX15" fmla="*/ 63374 w 2163778"/>
              <a:gd name="connsiteY15" fmla="*/ 860079 h 896293"/>
              <a:gd name="connsiteX16" fmla="*/ 172016 w 2163778"/>
              <a:gd name="connsiteY16" fmla="*/ 887240 h 896293"/>
              <a:gd name="connsiteX17" fmla="*/ 217283 w 2163778"/>
              <a:gd name="connsiteY17" fmla="*/ 896293 h 896293"/>
              <a:gd name="connsiteX18" fmla="*/ 552262 w 2163778"/>
              <a:gd name="connsiteY18" fmla="*/ 887240 h 896293"/>
              <a:gd name="connsiteX19" fmla="*/ 660903 w 2163778"/>
              <a:gd name="connsiteY19" fmla="*/ 869133 h 896293"/>
              <a:gd name="connsiteX20" fmla="*/ 688064 w 2163778"/>
              <a:gd name="connsiteY20" fmla="*/ 851026 h 896293"/>
              <a:gd name="connsiteX21" fmla="*/ 715224 w 2163778"/>
              <a:gd name="connsiteY21" fmla="*/ 823866 h 896293"/>
              <a:gd name="connsiteX22" fmla="*/ 751438 w 2163778"/>
              <a:gd name="connsiteY22" fmla="*/ 814812 h 896293"/>
              <a:gd name="connsiteX23" fmla="*/ 814812 w 2163778"/>
              <a:gd name="connsiteY23" fmla="*/ 787652 h 896293"/>
              <a:gd name="connsiteX24" fmla="*/ 1158844 w 2163778"/>
              <a:gd name="connsiteY24" fmla="*/ 796705 h 896293"/>
              <a:gd name="connsiteX25" fmla="*/ 1186004 w 2163778"/>
              <a:gd name="connsiteY25" fmla="*/ 805759 h 896293"/>
              <a:gd name="connsiteX26" fmla="*/ 1249378 w 2163778"/>
              <a:gd name="connsiteY26" fmla="*/ 814812 h 896293"/>
              <a:gd name="connsiteX27" fmla="*/ 1358020 w 2163778"/>
              <a:gd name="connsiteY27" fmla="*/ 832919 h 896293"/>
              <a:gd name="connsiteX28" fmla="*/ 2018923 w 2163778"/>
              <a:gd name="connsiteY28" fmla="*/ 823866 h 896293"/>
              <a:gd name="connsiteX29" fmla="*/ 2073244 w 2163778"/>
              <a:gd name="connsiteY29" fmla="*/ 796705 h 896293"/>
              <a:gd name="connsiteX30" fmla="*/ 2100404 w 2163778"/>
              <a:gd name="connsiteY30" fmla="*/ 769545 h 896293"/>
              <a:gd name="connsiteX31" fmla="*/ 2136618 w 2163778"/>
              <a:gd name="connsiteY31" fmla="*/ 688064 h 896293"/>
              <a:gd name="connsiteX32" fmla="*/ 2145672 w 2163778"/>
              <a:gd name="connsiteY32" fmla="*/ 615636 h 896293"/>
              <a:gd name="connsiteX33" fmla="*/ 2154725 w 2163778"/>
              <a:gd name="connsiteY33" fmla="*/ 588475 h 896293"/>
              <a:gd name="connsiteX34" fmla="*/ 2163778 w 2163778"/>
              <a:gd name="connsiteY34" fmla="*/ 543208 h 896293"/>
              <a:gd name="connsiteX35" fmla="*/ 2154725 w 2163778"/>
              <a:gd name="connsiteY35" fmla="*/ 380246 h 896293"/>
              <a:gd name="connsiteX36" fmla="*/ 2136618 w 2163778"/>
              <a:gd name="connsiteY36" fmla="*/ 325925 h 896293"/>
              <a:gd name="connsiteX37" fmla="*/ 2091351 w 2163778"/>
              <a:gd name="connsiteY37" fmla="*/ 244444 h 896293"/>
              <a:gd name="connsiteX38" fmla="*/ 2064190 w 2163778"/>
              <a:gd name="connsiteY38" fmla="*/ 208230 h 896293"/>
              <a:gd name="connsiteX39" fmla="*/ 1973656 w 2163778"/>
              <a:gd name="connsiteY39" fmla="*/ 144856 h 896293"/>
              <a:gd name="connsiteX40" fmla="*/ 1910281 w 2163778"/>
              <a:gd name="connsiteY40" fmla="*/ 108642 h 896293"/>
              <a:gd name="connsiteX41" fmla="*/ 1883121 w 2163778"/>
              <a:gd name="connsiteY41" fmla="*/ 90535 h 896293"/>
              <a:gd name="connsiteX42" fmla="*/ 1819747 w 2163778"/>
              <a:gd name="connsiteY42" fmla="*/ 63374 h 896293"/>
              <a:gd name="connsiteX43" fmla="*/ 1430448 w 2163778"/>
              <a:gd name="connsiteY43" fmla="*/ 72428 h 896293"/>
              <a:gd name="connsiteX44" fmla="*/ 1394234 w 2163778"/>
              <a:gd name="connsiteY44" fmla="*/ 81481 h 896293"/>
              <a:gd name="connsiteX45" fmla="*/ 1312753 w 2163778"/>
              <a:gd name="connsiteY45" fmla="*/ 108642 h 896293"/>
              <a:gd name="connsiteX46" fmla="*/ 1285592 w 2163778"/>
              <a:gd name="connsiteY46" fmla="*/ 117695 h 896293"/>
              <a:gd name="connsiteX47" fmla="*/ 1167897 w 2163778"/>
              <a:gd name="connsiteY47" fmla="*/ 135802 h 896293"/>
              <a:gd name="connsiteX48" fmla="*/ 1122630 w 2163778"/>
              <a:gd name="connsiteY48" fmla="*/ 144856 h 896293"/>
              <a:gd name="connsiteX49" fmla="*/ 688064 w 2163778"/>
              <a:gd name="connsiteY49" fmla="*/ 90535 h 896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2163778" h="896293">
                <a:moveTo>
                  <a:pt x="688064" y="90535"/>
                </a:moveTo>
                <a:cubicBezTo>
                  <a:pt x="608092" y="75446"/>
                  <a:pt x="657339" y="67046"/>
                  <a:pt x="642796" y="54321"/>
                </a:cubicBezTo>
                <a:cubicBezTo>
                  <a:pt x="633160" y="45890"/>
                  <a:pt x="626828" y="33379"/>
                  <a:pt x="615636" y="27161"/>
                </a:cubicBezTo>
                <a:cubicBezTo>
                  <a:pt x="589793" y="12804"/>
                  <a:pt x="545302" y="5851"/>
                  <a:pt x="516048" y="0"/>
                </a:cubicBezTo>
                <a:cubicBezTo>
                  <a:pt x="437585" y="3018"/>
                  <a:pt x="359005" y="3831"/>
                  <a:pt x="280658" y="9054"/>
                </a:cubicBezTo>
                <a:cubicBezTo>
                  <a:pt x="266444" y="10002"/>
                  <a:pt x="232273" y="22164"/>
                  <a:pt x="217283" y="27161"/>
                </a:cubicBezTo>
                <a:cubicBezTo>
                  <a:pt x="211247" y="36214"/>
                  <a:pt x="206405" y="46189"/>
                  <a:pt x="199176" y="54321"/>
                </a:cubicBezTo>
                <a:cubicBezTo>
                  <a:pt x="154073" y="105062"/>
                  <a:pt x="158976" y="99229"/>
                  <a:pt x="117695" y="126749"/>
                </a:cubicBezTo>
                <a:cubicBezTo>
                  <a:pt x="108621" y="153971"/>
                  <a:pt x="110036" y="157668"/>
                  <a:pt x="90535" y="181069"/>
                </a:cubicBezTo>
                <a:cubicBezTo>
                  <a:pt x="70229" y="205436"/>
                  <a:pt x="58113" y="206489"/>
                  <a:pt x="45268" y="235390"/>
                </a:cubicBezTo>
                <a:cubicBezTo>
                  <a:pt x="37516" y="252831"/>
                  <a:pt x="33197" y="271604"/>
                  <a:pt x="27161" y="289711"/>
                </a:cubicBezTo>
                <a:lnTo>
                  <a:pt x="9054" y="344032"/>
                </a:lnTo>
                <a:lnTo>
                  <a:pt x="0" y="371192"/>
                </a:lnTo>
                <a:cubicBezTo>
                  <a:pt x="3018" y="519065"/>
                  <a:pt x="-2290" y="667344"/>
                  <a:pt x="9054" y="814812"/>
                </a:cubicBezTo>
                <a:cubicBezTo>
                  <a:pt x="10036" y="827578"/>
                  <a:pt x="26378" y="833775"/>
                  <a:pt x="36214" y="841972"/>
                </a:cubicBezTo>
                <a:cubicBezTo>
                  <a:pt x="44573" y="848938"/>
                  <a:pt x="53431" y="855660"/>
                  <a:pt x="63374" y="860079"/>
                </a:cubicBezTo>
                <a:cubicBezTo>
                  <a:pt x="109145" y="880422"/>
                  <a:pt x="123841" y="878481"/>
                  <a:pt x="172016" y="887240"/>
                </a:cubicBezTo>
                <a:cubicBezTo>
                  <a:pt x="187156" y="889993"/>
                  <a:pt x="202194" y="893275"/>
                  <a:pt x="217283" y="896293"/>
                </a:cubicBezTo>
                <a:lnTo>
                  <a:pt x="552262" y="887240"/>
                </a:lnTo>
                <a:cubicBezTo>
                  <a:pt x="621999" y="884208"/>
                  <a:pt x="615231" y="884356"/>
                  <a:pt x="660903" y="869133"/>
                </a:cubicBezTo>
                <a:cubicBezTo>
                  <a:pt x="669957" y="863097"/>
                  <a:pt x="679705" y="857992"/>
                  <a:pt x="688064" y="851026"/>
                </a:cubicBezTo>
                <a:cubicBezTo>
                  <a:pt x="697900" y="842830"/>
                  <a:pt x="704108" y="830218"/>
                  <a:pt x="715224" y="823866"/>
                </a:cubicBezTo>
                <a:cubicBezTo>
                  <a:pt x="726027" y="817693"/>
                  <a:pt x="739474" y="818230"/>
                  <a:pt x="751438" y="814812"/>
                </a:cubicBezTo>
                <a:cubicBezTo>
                  <a:pt x="782523" y="805930"/>
                  <a:pt x="782618" y="803749"/>
                  <a:pt x="814812" y="787652"/>
                </a:cubicBezTo>
                <a:cubicBezTo>
                  <a:pt x="929489" y="790670"/>
                  <a:pt x="1044263" y="791116"/>
                  <a:pt x="1158844" y="796705"/>
                </a:cubicBezTo>
                <a:cubicBezTo>
                  <a:pt x="1168376" y="797170"/>
                  <a:pt x="1176646" y="803887"/>
                  <a:pt x="1186004" y="805759"/>
                </a:cubicBezTo>
                <a:cubicBezTo>
                  <a:pt x="1206929" y="809944"/>
                  <a:pt x="1228383" y="810995"/>
                  <a:pt x="1249378" y="814812"/>
                </a:cubicBezTo>
                <a:cubicBezTo>
                  <a:pt x="1380981" y="838740"/>
                  <a:pt x="1132878" y="804778"/>
                  <a:pt x="1358020" y="832919"/>
                </a:cubicBezTo>
                <a:lnTo>
                  <a:pt x="2018923" y="823866"/>
                </a:lnTo>
                <a:cubicBezTo>
                  <a:pt x="2035787" y="823422"/>
                  <a:pt x="2061652" y="806365"/>
                  <a:pt x="2073244" y="796705"/>
                </a:cubicBezTo>
                <a:cubicBezTo>
                  <a:pt x="2083080" y="788509"/>
                  <a:pt x="2091351" y="778598"/>
                  <a:pt x="2100404" y="769545"/>
                </a:cubicBezTo>
                <a:cubicBezTo>
                  <a:pt x="2121952" y="704902"/>
                  <a:pt x="2107924" y="731105"/>
                  <a:pt x="2136618" y="688064"/>
                </a:cubicBezTo>
                <a:cubicBezTo>
                  <a:pt x="2139636" y="663921"/>
                  <a:pt x="2141320" y="639574"/>
                  <a:pt x="2145672" y="615636"/>
                </a:cubicBezTo>
                <a:cubicBezTo>
                  <a:pt x="2147379" y="606247"/>
                  <a:pt x="2152411" y="597733"/>
                  <a:pt x="2154725" y="588475"/>
                </a:cubicBezTo>
                <a:cubicBezTo>
                  <a:pt x="2158457" y="573547"/>
                  <a:pt x="2160760" y="558297"/>
                  <a:pt x="2163778" y="543208"/>
                </a:cubicBezTo>
                <a:cubicBezTo>
                  <a:pt x="2160760" y="488887"/>
                  <a:pt x="2161473" y="434230"/>
                  <a:pt x="2154725" y="380246"/>
                </a:cubicBezTo>
                <a:cubicBezTo>
                  <a:pt x="2152358" y="361307"/>
                  <a:pt x="2142654" y="344032"/>
                  <a:pt x="2136618" y="325925"/>
                </a:cubicBezTo>
                <a:cubicBezTo>
                  <a:pt x="2122503" y="283580"/>
                  <a:pt x="2128709" y="294254"/>
                  <a:pt x="2091351" y="244444"/>
                </a:cubicBezTo>
                <a:cubicBezTo>
                  <a:pt x="2082297" y="232373"/>
                  <a:pt x="2074860" y="218900"/>
                  <a:pt x="2064190" y="208230"/>
                </a:cubicBezTo>
                <a:cubicBezTo>
                  <a:pt x="2048729" y="192769"/>
                  <a:pt x="1985495" y="153736"/>
                  <a:pt x="1973656" y="144856"/>
                </a:cubicBezTo>
                <a:cubicBezTo>
                  <a:pt x="1929807" y="111969"/>
                  <a:pt x="1951757" y="122466"/>
                  <a:pt x="1910281" y="108642"/>
                </a:cubicBezTo>
                <a:cubicBezTo>
                  <a:pt x="1901228" y="102606"/>
                  <a:pt x="1893122" y="94821"/>
                  <a:pt x="1883121" y="90535"/>
                </a:cubicBezTo>
                <a:cubicBezTo>
                  <a:pt x="1801274" y="55457"/>
                  <a:pt x="1887933" y="108832"/>
                  <a:pt x="1819747" y="63374"/>
                </a:cubicBezTo>
                <a:lnTo>
                  <a:pt x="1430448" y="72428"/>
                </a:lnTo>
                <a:cubicBezTo>
                  <a:pt x="1418016" y="72957"/>
                  <a:pt x="1406152" y="77906"/>
                  <a:pt x="1394234" y="81481"/>
                </a:cubicBezTo>
                <a:cubicBezTo>
                  <a:pt x="1394167" y="81501"/>
                  <a:pt x="1326366" y="104104"/>
                  <a:pt x="1312753" y="108642"/>
                </a:cubicBezTo>
                <a:cubicBezTo>
                  <a:pt x="1303699" y="111660"/>
                  <a:pt x="1294850" y="115380"/>
                  <a:pt x="1285592" y="117695"/>
                </a:cubicBezTo>
                <a:cubicBezTo>
                  <a:pt x="1210204" y="136543"/>
                  <a:pt x="1289554" y="118422"/>
                  <a:pt x="1167897" y="135802"/>
                </a:cubicBezTo>
                <a:cubicBezTo>
                  <a:pt x="1152664" y="137978"/>
                  <a:pt x="1137719" y="141838"/>
                  <a:pt x="1122630" y="144856"/>
                </a:cubicBezTo>
                <a:cubicBezTo>
                  <a:pt x="708478" y="135652"/>
                  <a:pt x="768036" y="105624"/>
                  <a:pt x="688064" y="90535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3646704" y="2250559"/>
            <a:ext cx="2163778" cy="896293"/>
          </a:xfrm>
          <a:custGeom>
            <a:avLst/>
            <a:gdLst>
              <a:gd name="connsiteX0" fmla="*/ 688064 w 2163778"/>
              <a:gd name="connsiteY0" fmla="*/ 90535 h 896293"/>
              <a:gd name="connsiteX1" fmla="*/ 642796 w 2163778"/>
              <a:gd name="connsiteY1" fmla="*/ 54321 h 896293"/>
              <a:gd name="connsiteX2" fmla="*/ 615636 w 2163778"/>
              <a:gd name="connsiteY2" fmla="*/ 27161 h 896293"/>
              <a:gd name="connsiteX3" fmla="*/ 516048 w 2163778"/>
              <a:gd name="connsiteY3" fmla="*/ 0 h 896293"/>
              <a:gd name="connsiteX4" fmla="*/ 280658 w 2163778"/>
              <a:gd name="connsiteY4" fmla="*/ 9054 h 896293"/>
              <a:gd name="connsiteX5" fmla="*/ 217283 w 2163778"/>
              <a:gd name="connsiteY5" fmla="*/ 27161 h 896293"/>
              <a:gd name="connsiteX6" fmla="*/ 199176 w 2163778"/>
              <a:gd name="connsiteY6" fmla="*/ 54321 h 896293"/>
              <a:gd name="connsiteX7" fmla="*/ 117695 w 2163778"/>
              <a:gd name="connsiteY7" fmla="*/ 126749 h 896293"/>
              <a:gd name="connsiteX8" fmla="*/ 90535 w 2163778"/>
              <a:gd name="connsiteY8" fmla="*/ 181069 h 896293"/>
              <a:gd name="connsiteX9" fmla="*/ 45268 w 2163778"/>
              <a:gd name="connsiteY9" fmla="*/ 235390 h 896293"/>
              <a:gd name="connsiteX10" fmla="*/ 27161 w 2163778"/>
              <a:gd name="connsiteY10" fmla="*/ 289711 h 896293"/>
              <a:gd name="connsiteX11" fmla="*/ 9054 w 2163778"/>
              <a:gd name="connsiteY11" fmla="*/ 344032 h 896293"/>
              <a:gd name="connsiteX12" fmla="*/ 0 w 2163778"/>
              <a:gd name="connsiteY12" fmla="*/ 371192 h 896293"/>
              <a:gd name="connsiteX13" fmla="*/ 9054 w 2163778"/>
              <a:gd name="connsiteY13" fmla="*/ 814812 h 896293"/>
              <a:gd name="connsiteX14" fmla="*/ 36214 w 2163778"/>
              <a:gd name="connsiteY14" fmla="*/ 841972 h 896293"/>
              <a:gd name="connsiteX15" fmla="*/ 63374 w 2163778"/>
              <a:gd name="connsiteY15" fmla="*/ 860079 h 896293"/>
              <a:gd name="connsiteX16" fmla="*/ 172016 w 2163778"/>
              <a:gd name="connsiteY16" fmla="*/ 887240 h 896293"/>
              <a:gd name="connsiteX17" fmla="*/ 217283 w 2163778"/>
              <a:gd name="connsiteY17" fmla="*/ 896293 h 896293"/>
              <a:gd name="connsiteX18" fmla="*/ 552262 w 2163778"/>
              <a:gd name="connsiteY18" fmla="*/ 887240 h 896293"/>
              <a:gd name="connsiteX19" fmla="*/ 660903 w 2163778"/>
              <a:gd name="connsiteY19" fmla="*/ 869133 h 896293"/>
              <a:gd name="connsiteX20" fmla="*/ 688064 w 2163778"/>
              <a:gd name="connsiteY20" fmla="*/ 851026 h 896293"/>
              <a:gd name="connsiteX21" fmla="*/ 715224 w 2163778"/>
              <a:gd name="connsiteY21" fmla="*/ 823866 h 896293"/>
              <a:gd name="connsiteX22" fmla="*/ 751438 w 2163778"/>
              <a:gd name="connsiteY22" fmla="*/ 814812 h 896293"/>
              <a:gd name="connsiteX23" fmla="*/ 814812 w 2163778"/>
              <a:gd name="connsiteY23" fmla="*/ 787652 h 896293"/>
              <a:gd name="connsiteX24" fmla="*/ 1158844 w 2163778"/>
              <a:gd name="connsiteY24" fmla="*/ 796705 h 896293"/>
              <a:gd name="connsiteX25" fmla="*/ 1186004 w 2163778"/>
              <a:gd name="connsiteY25" fmla="*/ 805759 h 896293"/>
              <a:gd name="connsiteX26" fmla="*/ 1249378 w 2163778"/>
              <a:gd name="connsiteY26" fmla="*/ 814812 h 896293"/>
              <a:gd name="connsiteX27" fmla="*/ 1358020 w 2163778"/>
              <a:gd name="connsiteY27" fmla="*/ 832919 h 896293"/>
              <a:gd name="connsiteX28" fmla="*/ 2018923 w 2163778"/>
              <a:gd name="connsiteY28" fmla="*/ 823866 h 896293"/>
              <a:gd name="connsiteX29" fmla="*/ 2073244 w 2163778"/>
              <a:gd name="connsiteY29" fmla="*/ 796705 h 896293"/>
              <a:gd name="connsiteX30" fmla="*/ 2100404 w 2163778"/>
              <a:gd name="connsiteY30" fmla="*/ 769545 h 896293"/>
              <a:gd name="connsiteX31" fmla="*/ 2136618 w 2163778"/>
              <a:gd name="connsiteY31" fmla="*/ 688064 h 896293"/>
              <a:gd name="connsiteX32" fmla="*/ 2145672 w 2163778"/>
              <a:gd name="connsiteY32" fmla="*/ 615636 h 896293"/>
              <a:gd name="connsiteX33" fmla="*/ 2154725 w 2163778"/>
              <a:gd name="connsiteY33" fmla="*/ 588475 h 896293"/>
              <a:gd name="connsiteX34" fmla="*/ 2163778 w 2163778"/>
              <a:gd name="connsiteY34" fmla="*/ 543208 h 896293"/>
              <a:gd name="connsiteX35" fmla="*/ 2154725 w 2163778"/>
              <a:gd name="connsiteY35" fmla="*/ 380246 h 896293"/>
              <a:gd name="connsiteX36" fmla="*/ 2136618 w 2163778"/>
              <a:gd name="connsiteY36" fmla="*/ 325925 h 896293"/>
              <a:gd name="connsiteX37" fmla="*/ 2091351 w 2163778"/>
              <a:gd name="connsiteY37" fmla="*/ 244444 h 896293"/>
              <a:gd name="connsiteX38" fmla="*/ 2064190 w 2163778"/>
              <a:gd name="connsiteY38" fmla="*/ 208230 h 896293"/>
              <a:gd name="connsiteX39" fmla="*/ 1973656 w 2163778"/>
              <a:gd name="connsiteY39" fmla="*/ 144856 h 896293"/>
              <a:gd name="connsiteX40" fmla="*/ 1910281 w 2163778"/>
              <a:gd name="connsiteY40" fmla="*/ 108642 h 896293"/>
              <a:gd name="connsiteX41" fmla="*/ 1883121 w 2163778"/>
              <a:gd name="connsiteY41" fmla="*/ 90535 h 896293"/>
              <a:gd name="connsiteX42" fmla="*/ 1819747 w 2163778"/>
              <a:gd name="connsiteY42" fmla="*/ 63374 h 896293"/>
              <a:gd name="connsiteX43" fmla="*/ 1430448 w 2163778"/>
              <a:gd name="connsiteY43" fmla="*/ 72428 h 896293"/>
              <a:gd name="connsiteX44" fmla="*/ 1394234 w 2163778"/>
              <a:gd name="connsiteY44" fmla="*/ 81481 h 896293"/>
              <a:gd name="connsiteX45" fmla="*/ 1312753 w 2163778"/>
              <a:gd name="connsiteY45" fmla="*/ 108642 h 896293"/>
              <a:gd name="connsiteX46" fmla="*/ 1285592 w 2163778"/>
              <a:gd name="connsiteY46" fmla="*/ 117695 h 896293"/>
              <a:gd name="connsiteX47" fmla="*/ 1167897 w 2163778"/>
              <a:gd name="connsiteY47" fmla="*/ 135802 h 896293"/>
              <a:gd name="connsiteX48" fmla="*/ 1122630 w 2163778"/>
              <a:gd name="connsiteY48" fmla="*/ 144856 h 896293"/>
              <a:gd name="connsiteX49" fmla="*/ 688064 w 2163778"/>
              <a:gd name="connsiteY49" fmla="*/ 90535 h 896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2163778" h="896293">
                <a:moveTo>
                  <a:pt x="688064" y="90535"/>
                </a:moveTo>
                <a:cubicBezTo>
                  <a:pt x="608092" y="75446"/>
                  <a:pt x="657339" y="67046"/>
                  <a:pt x="642796" y="54321"/>
                </a:cubicBezTo>
                <a:cubicBezTo>
                  <a:pt x="633160" y="45890"/>
                  <a:pt x="626828" y="33379"/>
                  <a:pt x="615636" y="27161"/>
                </a:cubicBezTo>
                <a:cubicBezTo>
                  <a:pt x="589793" y="12804"/>
                  <a:pt x="545302" y="5851"/>
                  <a:pt x="516048" y="0"/>
                </a:cubicBezTo>
                <a:cubicBezTo>
                  <a:pt x="437585" y="3018"/>
                  <a:pt x="359005" y="3831"/>
                  <a:pt x="280658" y="9054"/>
                </a:cubicBezTo>
                <a:cubicBezTo>
                  <a:pt x="266444" y="10002"/>
                  <a:pt x="232273" y="22164"/>
                  <a:pt x="217283" y="27161"/>
                </a:cubicBezTo>
                <a:cubicBezTo>
                  <a:pt x="211247" y="36214"/>
                  <a:pt x="206405" y="46189"/>
                  <a:pt x="199176" y="54321"/>
                </a:cubicBezTo>
                <a:cubicBezTo>
                  <a:pt x="154073" y="105062"/>
                  <a:pt x="158976" y="99229"/>
                  <a:pt x="117695" y="126749"/>
                </a:cubicBezTo>
                <a:cubicBezTo>
                  <a:pt x="108621" y="153971"/>
                  <a:pt x="110036" y="157668"/>
                  <a:pt x="90535" y="181069"/>
                </a:cubicBezTo>
                <a:cubicBezTo>
                  <a:pt x="70229" y="205436"/>
                  <a:pt x="58113" y="206489"/>
                  <a:pt x="45268" y="235390"/>
                </a:cubicBezTo>
                <a:cubicBezTo>
                  <a:pt x="37516" y="252831"/>
                  <a:pt x="33197" y="271604"/>
                  <a:pt x="27161" y="289711"/>
                </a:cubicBezTo>
                <a:lnTo>
                  <a:pt x="9054" y="344032"/>
                </a:lnTo>
                <a:lnTo>
                  <a:pt x="0" y="371192"/>
                </a:lnTo>
                <a:cubicBezTo>
                  <a:pt x="3018" y="519065"/>
                  <a:pt x="-2290" y="667344"/>
                  <a:pt x="9054" y="814812"/>
                </a:cubicBezTo>
                <a:cubicBezTo>
                  <a:pt x="10036" y="827578"/>
                  <a:pt x="26378" y="833775"/>
                  <a:pt x="36214" y="841972"/>
                </a:cubicBezTo>
                <a:cubicBezTo>
                  <a:pt x="44573" y="848938"/>
                  <a:pt x="53431" y="855660"/>
                  <a:pt x="63374" y="860079"/>
                </a:cubicBezTo>
                <a:cubicBezTo>
                  <a:pt x="109145" y="880422"/>
                  <a:pt x="123841" y="878481"/>
                  <a:pt x="172016" y="887240"/>
                </a:cubicBezTo>
                <a:cubicBezTo>
                  <a:pt x="187156" y="889993"/>
                  <a:pt x="202194" y="893275"/>
                  <a:pt x="217283" y="896293"/>
                </a:cubicBezTo>
                <a:lnTo>
                  <a:pt x="552262" y="887240"/>
                </a:lnTo>
                <a:cubicBezTo>
                  <a:pt x="621999" y="884208"/>
                  <a:pt x="615231" y="884356"/>
                  <a:pt x="660903" y="869133"/>
                </a:cubicBezTo>
                <a:cubicBezTo>
                  <a:pt x="669957" y="863097"/>
                  <a:pt x="679705" y="857992"/>
                  <a:pt x="688064" y="851026"/>
                </a:cubicBezTo>
                <a:cubicBezTo>
                  <a:pt x="697900" y="842830"/>
                  <a:pt x="704108" y="830218"/>
                  <a:pt x="715224" y="823866"/>
                </a:cubicBezTo>
                <a:cubicBezTo>
                  <a:pt x="726027" y="817693"/>
                  <a:pt x="739474" y="818230"/>
                  <a:pt x="751438" y="814812"/>
                </a:cubicBezTo>
                <a:cubicBezTo>
                  <a:pt x="782523" y="805930"/>
                  <a:pt x="782618" y="803749"/>
                  <a:pt x="814812" y="787652"/>
                </a:cubicBezTo>
                <a:cubicBezTo>
                  <a:pt x="929489" y="790670"/>
                  <a:pt x="1044263" y="791116"/>
                  <a:pt x="1158844" y="796705"/>
                </a:cubicBezTo>
                <a:cubicBezTo>
                  <a:pt x="1168376" y="797170"/>
                  <a:pt x="1176646" y="803887"/>
                  <a:pt x="1186004" y="805759"/>
                </a:cubicBezTo>
                <a:cubicBezTo>
                  <a:pt x="1206929" y="809944"/>
                  <a:pt x="1228383" y="810995"/>
                  <a:pt x="1249378" y="814812"/>
                </a:cubicBezTo>
                <a:cubicBezTo>
                  <a:pt x="1380981" y="838740"/>
                  <a:pt x="1132878" y="804778"/>
                  <a:pt x="1358020" y="832919"/>
                </a:cubicBezTo>
                <a:lnTo>
                  <a:pt x="2018923" y="823866"/>
                </a:lnTo>
                <a:cubicBezTo>
                  <a:pt x="2035787" y="823422"/>
                  <a:pt x="2061652" y="806365"/>
                  <a:pt x="2073244" y="796705"/>
                </a:cubicBezTo>
                <a:cubicBezTo>
                  <a:pt x="2083080" y="788509"/>
                  <a:pt x="2091351" y="778598"/>
                  <a:pt x="2100404" y="769545"/>
                </a:cubicBezTo>
                <a:cubicBezTo>
                  <a:pt x="2121952" y="704902"/>
                  <a:pt x="2107924" y="731105"/>
                  <a:pt x="2136618" y="688064"/>
                </a:cubicBezTo>
                <a:cubicBezTo>
                  <a:pt x="2139636" y="663921"/>
                  <a:pt x="2141320" y="639574"/>
                  <a:pt x="2145672" y="615636"/>
                </a:cubicBezTo>
                <a:cubicBezTo>
                  <a:pt x="2147379" y="606247"/>
                  <a:pt x="2152411" y="597733"/>
                  <a:pt x="2154725" y="588475"/>
                </a:cubicBezTo>
                <a:cubicBezTo>
                  <a:pt x="2158457" y="573547"/>
                  <a:pt x="2160760" y="558297"/>
                  <a:pt x="2163778" y="543208"/>
                </a:cubicBezTo>
                <a:cubicBezTo>
                  <a:pt x="2160760" y="488887"/>
                  <a:pt x="2161473" y="434230"/>
                  <a:pt x="2154725" y="380246"/>
                </a:cubicBezTo>
                <a:cubicBezTo>
                  <a:pt x="2152358" y="361307"/>
                  <a:pt x="2142654" y="344032"/>
                  <a:pt x="2136618" y="325925"/>
                </a:cubicBezTo>
                <a:cubicBezTo>
                  <a:pt x="2122503" y="283580"/>
                  <a:pt x="2128709" y="294254"/>
                  <a:pt x="2091351" y="244444"/>
                </a:cubicBezTo>
                <a:cubicBezTo>
                  <a:pt x="2082297" y="232373"/>
                  <a:pt x="2074860" y="218900"/>
                  <a:pt x="2064190" y="208230"/>
                </a:cubicBezTo>
                <a:cubicBezTo>
                  <a:pt x="2048729" y="192769"/>
                  <a:pt x="1985495" y="153736"/>
                  <a:pt x="1973656" y="144856"/>
                </a:cubicBezTo>
                <a:cubicBezTo>
                  <a:pt x="1929807" y="111969"/>
                  <a:pt x="1951757" y="122466"/>
                  <a:pt x="1910281" y="108642"/>
                </a:cubicBezTo>
                <a:cubicBezTo>
                  <a:pt x="1901228" y="102606"/>
                  <a:pt x="1893122" y="94821"/>
                  <a:pt x="1883121" y="90535"/>
                </a:cubicBezTo>
                <a:cubicBezTo>
                  <a:pt x="1801274" y="55457"/>
                  <a:pt x="1887933" y="108832"/>
                  <a:pt x="1819747" y="63374"/>
                </a:cubicBezTo>
                <a:lnTo>
                  <a:pt x="1430448" y="72428"/>
                </a:lnTo>
                <a:cubicBezTo>
                  <a:pt x="1418016" y="72957"/>
                  <a:pt x="1406152" y="77906"/>
                  <a:pt x="1394234" y="81481"/>
                </a:cubicBezTo>
                <a:cubicBezTo>
                  <a:pt x="1394167" y="81501"/>
                  <a:pt x="1326366" y="104104"/>
                  <a:pt x="1312753" y="108642"/>
                </a:cubicBezTo>
                <a:cubicBezTo>
                  <a:pt x="1303699" y="111660"/>
                  <a:pt x="1294850" y="115380"/>
                  <a:pt x="1285592" y="117695"/>
                </a:cubicBezTo>
                <a:cubicBezTo>
                  <a:pt x="1210204" y="136543"/>
                  <a:pt x="1289554" y="118422"/>
                  <a:pt x="1167897" y="135802"/>
                </a:cubicBezTo>
                <a:cubicBezTo>
                  <a:pt x="1152664" y="137978"/>
                  <a:pt x="1137719" y="141838"/>
                  <a:pt x="1122630" y="144856"/>
                </a:cubicBezTo>
                <a:cubicBezTo>
                  <a:pt x="708478" y="135652"/>
                  <a:pt x="768036" y="105624"/>
                  <a:pt x="688064" y="90535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4933735" y="3476531"/>
            <a:ext cx="1074348" cy="1095470"/>
          </a:xfrm>
          <a:custGeom>
            <a:avLst/>
            <a:gdLst>
              <a:gd name="connsiteX0" fmla="*/ 349716 w 1074348"/>
              <a:gd name="connsiteY0" fmla="*/ 72428 h 1095470"/>
              <a:gd name="connsiteX1" fmla="*/ 250128 w 1074348"/>
              <a:gd name="connsiteY1" fmla="*/ 99589 h 1095470"/>
              <a:gd name="connsiteX2" fmla="*/ 222968 w 1074348"/>
              <a:gd name="connsiteY2" fmla="*/ 117695 h 1095470"/>
              <a:gd name="connsiteX3" fmla="*/ 141487 w 1074348"/>
              <a:gd name="connsiteY3" fmla="*/ 190123 h 1095470"/>
              <a:gd name="connsiteX4" fmla="*/ 87166 w 1074348"/>
              <a:gd name="connsiteY4" fmla="*/ 271604 h 1095470"/>
              <a:gd name="connsiteX5" fmla="*/ 69059 w 1074348"/>
              <a:gd name="connsiteY5" fmla="*/ 298765 h 1095470"/>
              <a:gd name="connsiteX6" fmla="*/ 60005 w 1074348"/>
              <a:gd name="connsiteY6" fmla="*/ 325925 h 1095470"/>
              <a:gd name="connsiteX7" fmla="*/ 41899 w 1074348"/>
              <a:gd name="connsiteY7" fmla="*/ 353086 h 1095470"/>
              <a:gd name="connsiteX8" fmla="*/ 23792 w 1074348"/>
              <a:gd name="connsiteY8" fmla="*/ 416460 h 1095470"/>
              <a:gd name="connsiteX9" fmla="*/ 14738 w 1074348"/>
              <a:gd name="connsiteY9" fmla="*/ 443620 h 1095470"/>
              <a:gd name="connsiteX10" fmla="*/ 14738 w 1074348"/>
              <a:gd name="connsiteY10" fmla="*/ 742385 h 1095470"/>
              <a:gd name="connsiteX11" fmla="*/ 32845 w 1074348"/>
              <a:gd name="connsiteY11" fmla="*/ 796705 h 1095470"/>
              <a:gd name="connsiteX12" fmla="*/ 50952 w 1074348"/>
              <a:gd name="connsiteY12" fmla="*/ 823866 h 1095470"/>
              <a:gd name="connsiteX13" fmla="*/ 87166 w 1074348"/>
              <a:gd name="connsiteY13" fmla="*/ 905347 h 1095470"/>
              <a:gd name="connsiteX14" fmla="*/ 177701 w 1074348"/>
              <a:gd name="connsiteY14" fmla="*/ 977775 h 1095470"/>
              <a:gd name="connsiteX15" fmla="*/ 232021 w 1074348"/>
              <a:gd name="connsiteY15" fmla="*/ 1013989 h 1095470"/>
              <a:gd name="connsiteX16" fmla="*/ 259182 w 1074348"/>
              <a:gd name="connsiteY16" fmla="*/ 1032095 h 1095470"/>
              <a:gd name="connsiteX17" fmla="*/ 313503 w 1074348"/>
              <a:gd name="connsiteY17" fmla="*/ 1059256 h 1095470"/>
              <a:gd name="connsiteX18" fmla="*/ 340663 w 1074348"/>
              <a:gd name="connsiteY18" fmla="*/ 1068309 h 1095470"/>
              <a:gd name="connsiteX19" fmla="*/ 404037 w 1074348"/>
              <a:gd name="connsiteY19" fmla="*/ 1095470 h 1095470"/>
              <a:gd name="connsiteX20" fmla="*/ 675641 w 1074348"/>
              <a:gd name="connsiteY20" fmla="*/ 1086416 h 1095470"/>
              <a:gd name="connsiteX21" fmla="*/ 820497 w 1074348"/>
              <a:gd name="connsiteY21" fmla="*/ 1068309 h 1095470"/>
              <a:gd name="connsiteX22" fmla="*/ 874817 w 1074348"/>
              <a:gd name="connsiteY22" fmla="*/ 1041149 h 1095470"/>
              <a:gd name="connsiteX23" fmla="*/ 901978 w 1074348"/>
              <a:gd name="connsiteY23" fmla="*/ 1023042 h 1095470"/>
              <a:gd name="connsiteX24" fmla="*/ 956299 w 1074348"/>
              <a:gd name="connsiteY24" fmla="*/ 995882 h 1095470"/>
              <a:gd name="connsiteX25" fmla="*/ 1019673 w 1074348"/>
              <a:gd name="connsiteY25" fmla="*/ 923454 h 1095470"/>
              <a:gd name="connsiteX26" fmla="*/ 1037780 w 1074348"/>
              <a:gd name="connsiteY26" fmla="*/ 869133 h 1095470"/>
              <a:gd name="connsiteX27" fmla="*/ 1055887 w 1074348"/>
              <a:gd name="connsiteY27" fmla="*/ 796705 h 1095470"/>
              <a:gd name="connsiteX28" fmla="*/ 1073994 w 1074348"/>
              <a:gd name="connsiteY28" fmla="*/ 479834 h 1095470"/>
              <a:gd name="connsiteX29" fmla="*/ 1055887 w 1074348"/>
              <a:gd name="connsiteY29" fmla="*/ 253497 h 1095470"/>
              <a:gd name="connsiteX30" fmla="*/ 1046833 w 1074348"/>
              <a:gd name="connsiteY30" fmla="*/ 226337 h 1095470"/>
              <a:gd name="connsiteX31" fmla="*/ 1028726 w 1074348"/>
              <a:gd name="connsiteY31" fmla="*/ 199177 h 1095470"/>
              <a:gd name="connsiteX32" fmla="*/ 983459 w 1074348"/>
              <a:gd name="connsiteY32" fmla="*/ 117695 h 1095470"/>
              <a:gd name="connsiteX33" fmla="*/ 956299 w 1074348"/>
              <a:gd name="connsiteY33" fmla="*/ 99589 h 1095470"/>
              <a:gd name="connsiteX34" fmla="*/ 929138 w 1074348"/>
              <a:gd name="connsiteY34" fmla="*/ 72428 h 1095470"/>
              <a:gd name="connsiteX35" fmla="*/ 874817 w 1074348"/>
              <a:gd name="connsiteY35" fmla="*/ 36214 h 1095470"/>
              <a:gd name="connsiteX36" fmla="*/ 820497 w 1074348"/>
              <a:gd name="connsiteY36" fmla="*/ 9054 h 1095470"/>
              <a:gd name="connsiteX37" fmla="*/ 757122 w 1074348"/>
              <a:gd name="connsiteY37" fmla="*/ 0 h 1095470"/>
              <a:gd name="connsiteX38" fmla="*/ 440251 w 1074348"/>
              <a:gd name="connsiteY38" fmla="*/ 9054 h 1095470"/>
              <a:gd name="connsiteX39" fmla="*/ 413091 w 1074348"/>
              <a:gd name="connsiteY39" fmla="*/ 18107 h 1095470"/>
              <a:gd name="connsiteX40" fmla="*/ 385930 w 1074348"/>
              <a:gd name="connsiteY40" fmla="*/ 36214 h 1095470"/>
              <a:gd name="connsiteX41" fmla="*/ 349716 w 1074348"/>
              <a:gd name="connsiteY41" fmla="*/ 72428 h 1095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074348" h="1095470">
                <a:moveTo>
                  <a:pt x="349716" y="72428"/>
                </a:moveTo>
                <a:cubicBezTo>
                  <a:pt x="325422" y="77287"/>
                  <a:pt x="269819" y="86462"/>
                  <a:pt x="250128" y="99589"/>
                </a:cubicBezTo>
                <a:cubicBezTo>
                  <a:pt x="241075" y="105624"/>
                  <a:pt x="231100" y="110466"/>
                  <a:pt x="222968" y="117695"/>
                </a:cubicBezTo>
                <a:cubicBezTo>
                  <a:pt x="129941" y="200385"/>
                  <a:pt x="203131" y="149026"/>
                  <a:pt x="141487" y="190123"/>
                </a:cubicBezTo>
                <a:lnTo>
                  <a:pt x="87166" y="271604"/>
                </a:lnTo>
                <a:cubicBezTo>
                  <a:pt x="81130" y="280658"/>
                  <a:pt x="72500" y="288442"/>
                  <a:pt x="69059" y="298765"/>
                </a:cubicBezTo>
                <a:cubicBezTo>
                  <a:pt x="66041" y="307818"/>
                  <a:pt x="64273" y="317389"/>
                  <a:pt x="60005" y="325925"/>
                </a:cubicBezTo>
                <a:cubicBezTo>
                  <a:pt x="55139" y="335657"/>
                  <a:pt x="46765" y="343354"/>
                  <a:pt x="41899" y="353086"/>
                </a:cubicBezTo>
                <a:cubicBezTo>
                  <a:pt x="34660" y="367565"/>
                  <a:pt x="27663" y="402913"/>
                  <a:pt x="23792" y="416460"/>
                </a:cubicBezTo>
                <a:cubicBezTo>
                  <a:pt x="21170" y="425636"/>
                  <a:pt x="17756" y="434567"/>
                  <a:pt x="14738" y="443620"/>
                </a:cubicBezTo>
                <a:cubicBezTo>
                  <a:pt x="-5657" y="565994"/>
                  <a:pt x="-4155" y="534562"/>
                  <a:pt x="14738" y="742385"/>
                </a:cubicBezTo>
                <a:cubicBezTo>
                  <a:pt x="16466" y="761393"/>
                  <a:pt x="22258" y="780824"/>
                  <a:pt x="32845" y="796705"/>
                </a:cubicBezTo>
                <a:lnTo>
                  <a:pt x="50952" y="823866"/>
                </a:lnTo>
                <a:cubicBezTo>
                  <a:pt x="63349" y="861056"/>
                  <a:pt x="63688" y="877957"/>
                  <a:pt x="87166" y="905347"/>
                </a:cubicBezTo>
                <a:cubicBezTo>
                  <a:pt x="121568" y="945483"/>
                  <a:pt x="131101" y="946708"/>
                  <a:pt x="177701" y="977775"/>
                </a:cubicBezTo>
                <a:lnTo>
                  <a:pt x="232021" y="1013989"/>
                </a:lnTo>
                <a:cubicBezTo>
                  <a:pt x="241075" y="1020025"/>
                  <a:pt x="249450" y="1027229"/>
                  <a:pt x="259182" y="1032095"/>
                </a:cubicBezTo>
                <a:cubicBezTo>
                  <a:pt x="277289" y="1041149"/>
                  <a:pt x="295004" y="1051034"/>
                  <a:pt x="313503" y="1059256"/>
                </a:cubicBezTo>
                <a:cubicBezTo>
                  <a:pt x="322224" y="1063132"/>
                  <a:pt x="331892" y="1064550"/>
                  <a:pt x="340663" y="1068309"/>
                </a:cubicBezTo>
                <a:cubicBezTo>
                  <a:pt x="418987" y="1101876"/>
                  <a:pt x="340333" y="1074234"/>
                  <a:pt x="404037" y="1095470"/>
                </a:cubicBezTo>
                <a:lnTo>
                  <a:pt x="675641" y="1086416"/>
                </a:lnTo>
                <a:cubicBezTo>
                  <a:pt x="737822" y="1083307"/>
                  <a:pt x="764477" y="1077646"/>
                  <a:pt x="820497" y="1068309"/>
                </a:cubicBezTo>
                <a:cubicBezTo>
                  <a:pt x="898330" y="1016420"/>
                  <a:pt x="799856" y="1078629"/>
                  <a:pt x="874817" y="1041149"/>
                </a:cubicBezTo>
                <a:cubicBezTo>
                  <a:pt x="884549" y="1036283"/>
                  <a:pt x="892466" y="1028326"/>
                  <a:pt x="901978" y="1023042"/>
                </a:cubicBezTo>
                <a:cubicBezTo>
                  <a:pt x="919675" y="1013211"/>
                  <a:pt x="938192" y="1004935"/>
                  <a:pt x="956299" y="995882"/>
                </a:cubicBezTo>
                <a:cubicBezTo>
                  <a:pt x="976615" y="975565"/>
                  <a:pt x="1006411" y="947767"/>
                  <a:pt x="1019673" y="923454"/>
                </a:cubicBezTo>
                <a:cubicBezTo>
                  <a:pt x="1028813" y="906698"/>
                  <a:pt x="1031744" y="887240"/>
                  <a:pt x="1037780" y="869133"/>
                </a:cubicBezTo>
                <a:cubicBezTo>
                  <a:pt x="1051698" y="827377"/>
                  <a:pt x="1044962" y="851327"/>
                  <a:pt x="1055887" y="796705"/>
                </a:cubicBezTo>
                <a:cubicBezTo>
                  <a:pt x="1063619" y="696186"/>
                  <a:pt x="1073994" y="577380"/>
                  <a:pt x="1073994" y="479834"/>
                </a:cubicBezTo>
                <a:cubicBezTo>
                  <a:pt x="1073994" y="373384"/>
                  <a:pt x="1078435" y="332416"/>
                  <a:pt x="1055887" y="253497"/>
                </a:cubicBezTo>
                <a:cubicBezTo>
                  <a:pt x="1053265" y="244321"/>
                  <a:pt x="1051101" y="234873"/>
                  <a:pt x="1046833" y="226337"/>
                </a:cubicBezTo>
                <a:cubicBezTo>
                  <a:pt x="1041967" y="216605"/>
                  <a:pt x="1034762" y="208230"/>
                  <a:pt x="1028726" y="199177"/>
                </a:cubicBezTo>
                <a:cubicBezTo>
                  <a:pt x="1019292" y="170873"/>
                  <a:pt x="1010144" y="135484"/>
                  <a:pt x="983459" y="117695"/>
                </a:cubicBezTo>
                <a:cubicBezTo>
                  <a:pt x="974406" y="111660"/>
                  <a:pt x="964658" y="106555"/>
                  <a:pt x="956299" y="99589"/>
                </a:cubicBezTo>
                <a:cubicBezTo>
                  <a:pt x="946463" y="91392"/>
                  <a:pt x="939245" y="80289"/>
                  <a:pt x="929138" y="72428"/>
                </a:cubicBezTo>
                <a:cubicBezTo>
                  <a:pt x="911960" y="59067"/>
                  <a:pt x="892924" y="48285"/>
                  <a:pt x="874817" y="36214"/>
                </a:cubicBezTo>
                <a:cubicBezTo>
                  <a:pt x="851926" y="20953"/>
                  <a:pt x="847272" y="14409"/>
                  <a:pt x="820497" y="9054"/>
                </a:cubicBezTo>
                <a:cubicBezTo>
                  <a:pt x="799572" y="4869"/>
                  <a:pt x="778247" y="3018"/>
                  <a:pt x="757122" y="0"/>
                </a:cubicBezTo>
                <a:cubicBezTo>
                  <a:pt x="651498" y="3018"/>
                  <a:pt x="545772" y="3500"/>
                  <a:pt x="440251" y="9054"/>
                </a:cubicBezTo>
                <a:cubicBezTo>
                  <a:pt x="430721" y="9556"/>
                  <a:pt x="421627" y="13839"/>
                  <a:pt x="413091" y="18107"/>
                </a:cubicBezTo>
                <a:cubicBezTo>
                  <a:pt x="403359" y="22973"/>
                  <a:pt x="394984" y="30178"/>
                  <a:pt x="385930" y="36214"/>
                </a:cubicBezTo>
                <a:lnTo>
                  <a:pt x="349716" y="72428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3" idx="6"/>
            <a:endCxn id="9" idx="2"/>
          </p:cNvCxnSpPr>
          <p:nvPr/>
        </p:nvCxnSpPr>
        <p:spPr>
          <a:xfrm>
            <a:off x="1643958" y="2706987"/>
            <a:ext cx="7951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6803279" y="2920831"/>
            <a:ext cx="774471" cy="77447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8603410" y="2143113"/>
            <a:ext cx="774471" cy="77447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0370678" y="2910899"/>
            <a:ext cx="774471" cy="77447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8603410" y="3722580"/>
            <a:ext cx="774471" cy="77447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6725970" y="3108011"/>
            <a:ext cx="9188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{</a:t>
            </a:r>
            <a:r>
              <a:rPr lang="en-US" sz="2000" dirty="0" err="1">
                <a:latin typeface="Calisto MT" panose="02040603050505030304" pitchFamily="18" charset="0"/>
              </a:rPr>
              <a:t>h,f,g</a:t>
            </a:r>
            <a:r>
              <a:rPr lang="en-US" sz="2000" dirty="0">
                <a:latin typeface="Calisto MT" panose="02040603050505030304" pitchFamily="18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623589" y="3899198"/>
            <a:ext cx="734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{</a:t>
            </a:r>
            <a:r>
              <a:rPr lang="en-US" sz="2000" dirty="0" err="1">
                <a:latin typeface="Calisto MT" panose="02040603050505030304" pitchFamily="18" charset="0"/>
              </a:rPr>
              <a:t>b,c</a:t>
            </a:r>
            <a:r>
              <a:rPr lang="en-US" sz="2000" dirty="0">
                <a:latin typeface="Calisto MT" panose="02040603050505030304" pitchFamily="18" charset="0"/>
              </a:rPr>
              <a:t>}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623589" y="2306524"/>
            <a:ext cx="745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{</a:t>
            </a:r>
            <a:r>
              <a:rPr lang="en-US" sz="2000" dirty="0" err="1">
                <a:latin typeface="Calisto MT" panose="02040603050505030304" pitchFamily="18" charset="0"/>
              </a:rPr>
              <a:t>a,e</a:t>
            </a:r>
            <a:r>
              <a:rPr lang="en-US" sz="2000" dirty="0">
                <a:latin typeface="Calisto MT" panose="02040603050505030304" pitchFamily="18" charset="0"/>
              </a:rPr>
              <a:t>}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0472418" y="3098079"/>
            <a:ext cx="570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{d}</a:t>
            </a:r>
          </a:p>
        </p:txBody>
      </p:sp>
      <p:cxnSp>
        <p:nvCxnSpPr>
          <p:cNvPr id="8" name="Straight Arrow Connector 7"/>
          <p:cNvCxnSpPr>
            <a:stCxn id="55" idx="7"/>
            <a:endCxn id="59" idx="2"/>
          </p:cNvCxnSpPr>
          <p:nvPr/>
        </p:nvCxnSpPr>
        <p:spPr>
          <a:xfrm flipV="1">
            <a:off x="7464331" y="2530349"/>
            <a:ext cx="1139079" cy="503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5" idx="5"/>
            <a:endCxn id="61" idx="2"/>
          </p:cNvCxnSpPr>
          <p:nvPr/>
        </p:nvCxnSpPr>
        <p:spPr>
          <a:xfrm>
            <a:off x="7464331" y="3581883"/>
            <a:ext cx="1139079" cy="5279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9" idx="6"/>
            <a:endCxn id="60" idx="1"/>
          </p:cNvCxnSpPr>
          <p:nvPr/>
        </p:nvCxnSpPr>
        <p:spPr>
          <a:xfrm>
            <a:off x="9377881" y="2530349"/>
            <a:ext cx="1106216" cy="4939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1" idx="6"/>
          </p:cNvCxnSpPr>
          <p:nvPr/>
        </p:nvCxnSpPr>
        <p:spPr>
          <a:xfrm flipV="1">
            <a:off x="9377881" y="3476531"/>
            <a:ext cx="1094537" cy="6332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9" idx="4"/>
            <a:endCxn id="61" idx="0"/>
          </p:cNvCxnSpPr>
          <p:nvPr/>
        </p:nvCxnSpPr>
        <p:spPr>
          <a:xfrm>
            <a:off x="8990646" y="2917584"/>
            <a:ext cx="0" cy="8049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6914433" y="1742268"/>
            <a:ext cx="3993520" cy="3162233"/>
            <a:chOff x="6914433" y="1742268"/>
            <a:chExt cx="3993520" cy="3162233"/>
          </a:xfrm>
        </p:grpSpPr>
        <p:sp>
          <p:nvSpPr>
            <p:cNvPr id="80" name="TextBox 79"/>
            <p:cNvSpPr txBox="1"/>
            <p:nvPr/>
          </p:nvSpPr>
          <p:spPr>
            <a:xfrm>
              <a:off x="6914433" y="2475801"/>
              <a:ext cx="3770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alisto MT" panose="02040603050505030304" pitchFamily="18" charset="0"/>
                </a:rPr>
                <a:t>P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802132" y="1742268"/>
              <a:ext cx="4347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alisto MT" panose="02040603050505030304" pitchFamily="18" charset="0"/>
                </a:rPr>
                <a:t>Q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8802132" y="4442836"/>
              <a:ext cx="4090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alisto MT" panose="02040603050505030304" pitchFamily="18" charset="0"/>
                </a:rPr>
                <a:t>R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0553369" y="2486453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alisto MT" panose="02040603050505030304" pitchFamily="18" charset="0"/>
                </a:rPr>
                <a:t>S</a:t>
              </a: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838200" y="4881318"/>
            <a:ext cx="4368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>
                <a:latin typeface="Calisto MT" panose="02040603050505030304" pitchFamily="18" charset="0"/>
              </a:rPr>
              <a:t>The component graph is a DAG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470909" y="4900017"/>
            <a:ext cx="55243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>
                <a:latin typeface="Calisto MT" panose="02040603050505030304" pitchFamily="18" charset="0"/>
              </a:rPr>
              <a:t>The SCCs have been marked as P, Q, R, S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838200" y="5316223"/>
            <a:ext cx="26577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>
                <a:latin typeface="Calisto MT" panose="02040603050505030304" pitchFamily="18" charset="0"/>
              </a:rPr>
              <a:t>Why is it a DAG?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878071" y="5313615"/>
            <a:ext cx="42299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>
                <a:latin typeface="Calisto MT" panose="02040603050505030304" pitchFamily="18" charset="0"/>
              </a:rPr>
              <a:t>First try to make it a Not DAG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108012" y="5316043"/>
            <a:ext cx="33610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>
                <a:latin typeface="Calisto MT" panose="02040603050505030304" pitchFamily="18" charset="0"/>
              </a:rPr>
              <a:t>Add an edge from a to f</a:t>
            </a:r>
          </a:p>
        </p:txBody>
      </p:sp>
      <p:cxnSp>
        <p:nvCxnSpPr>
          <p:cNvPr id="35" name="Curved Connector 34"/>
          <p:cNvCxnSpPr>
            <a:stCxn id="11" idx="0"/>
            <a:endCxn id="9" idx="0"/>
          </p:cNvCxnSpPr>
          <p:nvPr/>
        </p:nvCxnSpPr>
        <p:spPr>
          <a:xfrm rot="16200000" flipV="1">
            <a:off x="3379960" y="1766181"/>
            <a:ext cx="12700" cy="1338404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838199" y="5751128"/>
            <a:ext cx="77780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>
                <a:latin typeface="Calisto MT" panose="02040603050505030304" pitchFamily="18" charset="0"/>
              </a:rPr>
              <a:t>So there will be an edge from Q to P in the component graph</a:t>
            </a:r>
          </a:p>
        </p:txBody>
      </p:sp>
      <p:cxnSp>
        <p:nvCxnSpPr>
          <p:cNvPr id="39" name="Curved Connector 38"/>
          <p:cNvCxnSpPr>
            <a:stCxn id="59" idx="1"/>
            <a:endCxn id="55" idx="0"/>
          </p:cNvCxnSpPr>
          <p:nvPr/>
        </p:nvCxnSpPr>
        <p:spPr>
          <a:xfrm rot="16200000" flipH="1" flipV="1">
            <a:off x="7621522" y="1825524"/>
            <a:ext cx="664299" cy="1526314"/>
          </a:xfrm>
          <a:prstGeom prst="curvedConnector3">
            <a:avLst>
              <a:gd name="adj1" fmla="val -51486"/>
            </a:avLst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838198" y="6166317"/>
            <a:ext cx="111880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>
                <a:latin typeface="Calisto MT" panose="02040603050505030304" pitchFamily="18" charset="0"/>
              </a:rPr>
              <a:t>But in that case, {</a:t>
            </a:r>
            <a:r>
              <a:rPr lang="en-US" sz="2200" dirty="0" err="1">
                <a:latin typeface="Calisto MT" panose="02040603050505030304" pitchFamily="18" charset="0"/>
              </a:rPr>
              <a:t>h,f,g</a:t>
            </a:r>
            <a:r>
              <a:rPr lang="en-US" sz="2200" dirty="0">
                <a:latin typeface="Calisto MT" panose="02040603050505030304" pitchFamily="18" charset="0"/>
              </a:rPr>
              <a:t>} and {</a:t>
            </a:r>
            <a:r>
              <a:rPr lang="en-US" sz="2200" dirty="0" err="1">
                <a:latin typeface="Calisto MT" panose="02040603050505030304" pitchFamily="18" charset="0"/>
              </a:rPr>
              <a:t>a,e</a:t>
            </a:r>
            <a:r>
              <a:rPr lang="en-US" sz="2200" dirty="0">
                <a:latin typeface="Calisto MT" panose="02040603050505030304" pitchFamily="18" charset="0"/>
              </a:rPr>
              <a:t>} will be a single component and P &amp; Q will be the same </a:t>
            </a:r>
          </a:p>
        </p:txBody>
      </p:sp>
    </p:spTree>
    <p:extLst>
      <p:ext uri="{BB962C8B-B14F-4D97-AF65-F5344CB8AC3E}">
        <p14:creationId xmlns:p14="http://schemas.microsoft.com/office/powerpoint/2010/main" val="204816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6" grpId="0" animBg="1"/>
      <p:bldP spid="58" grpId="0" animBg="1"/>
      <p:bldP spid="55" grpId="0" animBg="1"/>
      <p:bldP spid="59" grpId="0" animBg="1"/>
      <p:bldP spid="60" grpId="0" animBg="1"/>
      <p:bldP spid="61" grpId="0" animBg="1"/>
      <p:bldP spid="62" grpId="0"/>
      <p:bldP spid="63" grpId="0"/>
      <p:bldP spid="65" grpId="0"/>
      <p:bldP spid="79" grpId="0"/>
      <p:bldP spid="84" grpId="0"/>
      <p:bldP spid="85" grpId="0"/>
      <p:bldP spid="86" grpId="0"/>
      <p:bldP spid="87" grpId="0"/>
      <p:bldP spid="88" grpId="0"/>
      <p:bldP spid="89" grpId="0"/>
      <p:bldP spid="9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SCC ALGORITHM</a:t>
            </a:r>
          </a:p>
        </p:txBody>
      </p:sp>
      <p:sp>
        <p:nvSpPr>
          <p:cNvPr id="3" name="Oval 2"/>
          <p:cNvSpPr/>
          <p:nvPr/>
        </p:nvSpPr>
        <p:spPr>
          <a:xfrm>
            <a:off x="1100750" y="2435383"/>
            <a:ext cx="543208" cy="5432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39154" y="2435383"/>
            <a:ext cx="543208" cy="5432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00750" y="3846214"/>
            <a:ext cx="543208" cy="5432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77558" y="2435383"/>
            <a:ext cx="543208" cy="5432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115962" y="2435383"/>
            <a:ext cx="543208" cy="5432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439154" y="3846214"/>
            <a:ext cx="543208" cy="5432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77558" y="3846214"/>
            <a:ext cx="543208" cy="5432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115962" y="3846214"/>
            <a:ext cx="543208" cy="5432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9" idx="3"/>
            <a:endCxn id="10" idx="7"/>
          </p:cNvCxnSpPr>
          <p:nvPr/>
        </p:nvCxnSpPr>
        <p:spPr>
          <a:xfrm flipH="1">
            <a:off x="1564407" y="2899040"/>
            <a:ext cx="954298" cy="10267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0"/>
            <a:endCxn id="3" idx="4"/>
          </p:cNvCxnSpPr>
          <p:nvPr/>
        </p:nvCxnSpPr>
        <p:spPr>
          <a:xfrm flipV="1">
            <a:off x="1372354" y="2978591"/>
            <a:ext cx="0" cy="867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6"/>
            <a:endCxn id="16" idx="2"/>
          </p:cNvCxnSpPr>
          <p:nvPr/>
        </p:nvCxnSpPr>
        <p:spPr>
          <a:xfrm>
            <a:off x="1643958" y="4117818"/>
            <a:ext cx="7951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4"/>
            <a:endCxn id="16" idx="0"/>
          </p:cNvCxnSpPr>
          <p:nvPr/>
        </p:nvCxnSpPr>
        <p:spPr>
          <a:xfrm>
            <a:off x="2710758" y="2978591"/>
            <a:ext cx="0" cy="867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6"/>
            <a:endCxn id="11" idx="2"/>
          </p:cNvCxnSpPr>
          <p:nvPr/>
        </p:nvCxnSpPr>
        <p:spPr>
          <a:xfrm>
            <a:off x="2982362" y="2706987"/>
            <a:ext cx="7951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6" idx="7"/>
            <a:endCxn id="17" idx="1"/>
          </p:cNvCxnSpPr>
          <p:nvPr/>
        </p:nvCxnSpPr>
        <p:spPr>
          <a:xfrm>
            <a:off x="2902811" y="3925765"/>
            <a:ext cx="9542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7" idx="3"/>
            <a:endCxn id="16" idx="5"/>
          </p:cNvCxnSpPr>
          <p:nvPr/>
        </p:nvCxnSpPr>
        <p:spPr>
          <a:xfrm flipH="1">
            <a:off x="2902811" y="4309871"/>
            <a:ext cx="9542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7"/>
            <a:endCxn id="12" idx="1"/>
          </p:cNvCxnSpPr>
          <p:nvPr/>
        </p:nvCxnSpPr>
        <p:spPr>
          <a:xfrm>
            <a:off x="4241215" y="2514934"/>
            <a:ext cx="9542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2" idx="3"/>
            <a:endCxn id="11" idx="5"/>
          </p:cNvCxnSpPr>
          <p:nvPr/>
        </p:nvCxnSpPr>
        <p:spPr>
          <a:xfrm flipH="1">
            <a:off x="4241215" y="2899040"/>
            <a:ext cx="9542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1" idx="4"/>
            <a:endCxn id="17" idx="0"/>
          </p:cNvCxnSpPr>
          <p:nvPr/>
        </p:nvCxnSpPr>
        <p:spPr>
          <a:xfrm>
            <a:off x="4049162" y="2978591"/>
            <a:ext cx="0" cy="867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2" idx="4"/>
            <a:endCxn id="18" idx="0"/>
          </p:cNvCxnSpPr>
          <p:nvPr/>
        </p:nvCxnSpPr>
        <p:spPr>
          <a:xfrm>
            <a:off x="5387566" y="2978591"/>
            <a:ext cx="0" cy="867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7" idx="6"/>
            <a:endCxn id="18" idx="2"/>
          </p:cNvCxnSpPr>
          <p:nvPr/>
        </p:nvCxnSpPr>
        <p:spPr>
          <a:xfrm>
            <a:off x="4320766" y="4117818"/>
            <a:ext cx="7951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18" idx="7"/>
            <a:endCxn id="18" idx="6"/>
          </p:cNvCxnSpPr>
          <p:nvPr/>
        </p:nvCxnSpPr>
        <p:spPr>
          <a:xfrm rot="16200000" flipH="1">
            <a:off x="5523367" y="3982016"/>
            <a:ext cx="192053" cy="79551"/>
          </a:xfrm>
          <a:prstGeom prst="curvedConnector4">
            <a:avLst>
              <a:gd name="adj1" fmla="val -160451"/>
              <a:gd name="adj2" fmla="val 38736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209489" y="250693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h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75142" y="2498651"/>
            <a:ext cx="261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f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41549" y="3909761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g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547893" y="3909761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c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908693" y="3899198"/>
            <a:ext cx="316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b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894312" y="2458876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a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232716" y="2458876"/>
            <a:ext cx="301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195513" y="3918885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d</a:t>
            </a:r>
          </a:p>
        </p:txBody>
      </p:sp>
      <p:cxnSp>
        <p:nvCxnSpPr>
          <p:cNvPr id="5" name="Straight Arrow Connector 4"/>
          <p:cNvCxnSpPr>
            <a:stCxn id="3" idx="6"/>
            <a:endCxn id="9" idx="2"/>
          </p:cNvCxnSpPr>
          <p:nvPr/>
        </p:nvCxnSpPr>
        <p:spPr>
          <a:xfrm>
            <a:off x="1643958" y="2706987"/>
            <a:ext cx="7951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6803279" y="2920831"/>
            <a:ext cx="774471" cy="77447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8603410" y="2143113"/>
            <a:ext cx="774471" cy="77447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0370678" y="2910899"/>
            <a:ext cx="774471" cy="77447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8603410" y="3722580"/>
            <a:ext cx="774471" cy="77447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6725970" y="3108011"/>
            <a:ext cx="9188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{</a:t>
            </a:r>
            <a:r>
              <a:rPr lang="en-US" sz="2000" dirty="0" err="1">
                <a:latin typeface="Calisto MT" panose="02040603050505030304" pitchFamily="18" charset="0"/>
              </a:rPr>
              <a:t>h,f,g</a:t>
            </a:r>
            <a:r>
              <a:rPr lang="en-US" sz="2000" dirty="0">
                <a:latin typeface="Calisto MT" panose="02040603050505030304" pitchFamily="18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623589" y="3899198"/>
            <a:ext cx="734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{</a:t>
            </a:r>
            <a:r>
              <a:rPr lang="en-US" sz="2000" dirty="0" err="1">
                <a:latin typeface="Calisto MT" panose="02040603050505030304" pitchFamily="18" charset="0"/>
              </a:rPr>
              <a:t>b,c</a:t>
            </a:r>
            <a:r>
              <a:rPr lang="en-US" sz="2000" dirty="0">
                <a:latin typeface="Calisto MT" panose="02040603050505030304" pitchFamily="18" charset="0"/>
              </a:rPr>
              <a:t>}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623589" y="2306524"/>
            <a:ext cx="745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{</a:t>
            </a:r>
            <a:r>
              <a:rPr lang="en-US" sz="2000" dirty="0" err="1">
                <a:latin typeface="Calisto MT" panose="02040603050505030304" pitchFamily="18" charset="0"/>
              </a:rPr>
              <a:t>a,e</a:t>
            </a:r>
            <a:r>
              <a:rPr lang="en-US" sz="2000" dirty="0">
                <a:latin typeface="Calisto MT" panose="02040603050505030304" pitchFamily="18" charset="0"/>
              </a:rPr>
              <a:t>}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0472418" y="3098079"/>
            <a:ext cx="570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{d}</a:t>
            </a:r>
          </a:p>
        </p:txBody>
      </p:sp>
      <p:cxnSp>
        <p:nvCxnSpPr>
          <p:cNvPr id="8" name="Straight Arrow Connector 7"/>
          <p:cNvCxnSpPr>
            <a:stCxn id="55" idx="7"/>
            <a:endCxn id="59" idx="2"/>
          </p:cNvCxnSpPr>
          <p:nvPr/>
        </p:nvCxnSpPr>
        <p:spPr>
          <a:xfrm flipV="1">
            <a:off x="7464331" y="2530349"/>
            <a:ext cx="1139079" cy="503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5" idx="5"/>
            <a:endCxn id="61" idx="2"/>
          </p:cNvCxnSpPr>
          <p:nvPr/>
        </p:nvCxnSpPr>
        <p:spPr>
          <a:xfrm>
            <a:off x="7464331" y="3581883"/>
            <a:ext cx="1139079" cy="5279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9" idx="6"/>
            <a:endCxn id="60" idx="1"/>
          </p:cNvCxnSpPr>
          <p:nvPr/>
        </p:nvCxnSpPr>
        <p:spPr>
          <a:xfrm>
            <a:off x="9377881" y="2530349"/>
            <a:ext cx="1106216" cy="4939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1" idx="6"/>
          </p:cNvCxnSpPr>
          <p:nvPr/>
        </p:nvCxnSpPr>
        <p:spPr>
          <a:xfrm flipV="1">
            <a:off x="9377881" y="3476531"/>
            <a:ext cx="1094537" cy="6332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9" idx="4"/>
            <a:endCxn id="61" idx="0"/>
          </p:cNvCxnSpPr>
          <p:nvPr/>
        </p:nvCxnSpPr>
        <p:spPr>
          <a:xfrm>
            <a:off x="8990646" y="2917584"/>
            <a:ext cx="0" cy="8049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6914433" y="1742268"/>
            <a:ext cx="3993520" cy="3162233"/>
            <a:chOff x="6914433" y="1742268"/>
            <a:chExt cx="3993520" cy="3162233"/>
          </a:xfrm>
        </p:grpSpPr>
        <p:sp>
          <p:nvSpPr>
            <p:cNvPr id="80" name="TextBox 79"/>
            <p:cNvSpPr txBox="1"/>
            <p:nvPr/>
          </p:nvSpPr>
          <p:spPr>
            <a:xfrm>
              <a:off x="6914433" y="2475801"/>
              <a:ext cx="3770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alisto MT" panose="02040603050505030304" pitchFamily="18" charset="0"/>
                </a:rPr>
                <a:t>P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802132" y="1742268"/>
              <a:ext cx="4347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alisto MT" panose="02040603050505030304" pitchFamily="18" charset="0"/>
                </a:rPr>
                <a:t>Q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8802132" y="4442836"/>
              <a:ext cx="4090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alisto MT" panose="02040603050505030304" pitchFamily="18" charset="0"/>
                </a:rPr>
                <a:t>R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0553369" y="2486453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alisto MT" panose="02040603050505030304" pitchFamily="18" charset="0"/>
                </a:rPr>
                <a:t>S</a:t>
              </a: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838200" y="4881318"/>
            <a:ext cx="36366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>
                <a:latin typeface="Calisto MT" panose="02040603050505030304" pitchFamily="18" charset="0"/>
              </a:rPr>
              <a:t>Apply </a:t>
            </a:r>
            <a:r>
              <a:rPr lang="en-US" sz="2200" dirty="0" err="1">
                <a:latin typeface="Calisto MT" panose="02040603050505030304" pitchFamily="18" charset="0"/>
              </a:rPr>
              <a:t>dfs</a:t>
            </a:r>
            <a:r>
              <a:rPr lang="en-US" sz="2200" dirty="0">
                <a:latin typeface="Calisto MT" panose="02040603050505030304" pitchFamily="18" charset="0"/>
              </a:rPr>
              <a:t> from any vertex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838200" y="5316223"/>
            <a:ext cx="85186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>
                <a:latin typeface="Calisto MT" panose="02040603050505030304" pitchFamily="18" charset="0"/>
              </a:rPr>
              <a:t>Add a vertex at the front of a list when all the children are visited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38199" y="5751128"/>
            <a:ext cx="29452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>
                <a:latin typeface="Calisto MT" panose="02040603050505030304" pitchFamily="18" charset="0"/>
              </a:rPr>
              <a:t>Transpose the graph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38198" y="6166317"/>
            <a:ext cx="52520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>
                <a:latin typeface="Calisto MT" panose="02040603050505030304" pitchFamily="18" charset="0"/>
              </a:rPr>
              <a:t>Apply </a:t>
            </a:r>
            <a:r>
              <a:rPr lang="en-US" sz="2200" dirty="0" err="1">
                <a:latin typeface="Calisto MT" panose="02040603050505030304" pitchFamily="18" charset="0"/>
              </a:rPr>
              <a:t>dfs</a:t>
            </a:r>
            <a:r>
              <a:rPr lang="en-US" sz="2200" dirty="0">
                <a:latin typeface="Calisto MT" panose="02040603050505030304" pitchFamily="18" charset="0"/>
              </a:rPr>
              <a:t> as per the sequence of the list</a:t>
            </a:r>
          </a:p>
        </p:txBody>
      </p:sp>
    </p:spTree>
    <p:extLst>
      <p:ext uri="{BB962C8B-B14F-4D97-AF65-F5344CB8AC3E}">
        <p14:creationId xmlns:p14="http://schemas.microsoft.com/office/powerpoint/2010/main" val="271679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86" grpId="0"/>
      <p:bldP spid="89" grpId="0"/>
      <p:bldP spid="9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SCC ALGORITHM</a:t>
            </a:r>
          </a:p>
        </p:txBody>
      </p:sp>
      <p:sp>
        <p:nvSpPr>
          <p:cNvPr id="3" name="Oval 2"/>
          <p:cNvSpPr/>
          <p:nvPr/>
        </p:nvSpPr>
        <p:spPr>
          <a:xfrm>
            <a:off x="886809" y="2004103"/>
            <a:ext cx="543208" cy="5432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225213" y="2004103"/>
            <a:ext cx="543208" cy="5432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86809" y="3414934"/>
            <a:ext cx="543208" cy="5432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563617" y="2004103"/>
            <a:ext cx="543208" cy="5432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902021" y="2004103"/>
            <a:ext cx="543208" cy="5432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225213" y="3414934"/>
            <a:ext cx="543208" cy="5432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563617" y="3414934"/>
            <a:ext cx="543208" cy="5432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902021" y="3414934"/>
            <a:ext cx="543208" cy="5432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9" idx="3"/>
            <a:endCxn id="10" idx="7"/>
          </p:cNvCxnSpPr>
          <p:nvPr/>
        </p:nvCxnSpPr>
        <p:spPr>
          <a:xfrm flipH="1">
            <a:off x="1350466" y="2467760"/>
            <a:ext cx="954298" cy="10267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0"/>
            <a:endCxn id="3" idx="4"/>
          </p:cNvCxnSpPr>
          <p:nvPr/>
        </p:nvCxnSpPr>
        <p:spPr>
          <a:xfrm flipV="1">
            <a:off x="1158413" y="2547311"/>
            <a:ext cx="0" cy="867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6"/>
            <a:endCxn id="16" idx="2"/>
          </p:cNvCxnSpPr>
          <p:nvPr/>
        </p:nvCxnSpPr>
        <p:spPr>
          <a:xfrm>
            <a:off x="1430017" y="3686538"/>
            <a:ext cx="7951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4"/>
            <a:endCxn id="16" idx="0"/>
          </p:cNvCxnSpPr>
          <p:nvPr/>
        </p:nvCxnSpPr>
        <p:spPr>
          <a:xfrm>
            <a:off x="2496817" y="2547311"/>
            <a:ext cx="0" cy="867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6"/>
            <a:endCxn id="11" idx="2"/>
          </p:cNvCxnSpPr>
          <p:nvPr/>
        </p:nvCxnSpPr>
        <p:spPr>
          <a:xfrm>
            <a:off x="2768421" y="2275707"/>
            <a:ext cx="7951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6" idx="7"/>
            <a:endCxn id="17" idx="1"/>
          </p:cNvCxnSpPr>
          <p:nvPr/>
        </p:nvCxnSpPr>
        <p:spPr>
          <a:xfrm>
            <a:off x="2688870" y="3494485"/>
            <a:ext cx="9542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7" idx="3"/>
            <a:endCxn id="16" idx="5"/>
          </p:cNvCxnSpPr>
          <p:nvPr/>
        </p:nvCxnSpPr>
        <p:spPr>
          <a:xfrm flipH="1">
            <a:off x="2688870" y="3878591"/>
            <a:ext cx="9542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7"/>
            <a:endCxn id="12" idx="1"/>
          </p:cNvCxnSpPr>
          <p:nvPr/>
        </p:nvCxnSpPr>
        <p:spPr>
          <a:xfrm>
            <a:off x="4027274" y="2083654"/>
            <a:ext cx="9542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2" idx="3"/>
            <a:endCxn id="11" idx="5"/>
          </p:cNvCxnSpPr>
          <p:nvPr/>
        </p:nvCxnSpPr>
        <p:spPr>
          <a:xfrm flipH="1">
            <a:off x="4027274" y="2467760"/>
            <a:ext cx="9542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1" idx="4"/>
            <a:endCxn id="17" idx="0"/>
          </p:cNvCxnSpPr>
          <p:nvPr/>
        </p:nvCxnSpPr>
        <p:spPr>
          <a:xfrm>
            <a:off x="3835221" y="2547311"/>
            <a:ext cx="0" cy="867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2" idx="4"/>
            <a:endCxn id="18" idx="0"/>
          </p:cNvCxnSpPr>
          <p:nvPr/>
        </p:nvCxnSpPr>
        <p:spPr>
          <a:xfrm>
            <a:off x="5173625" y="2547311"/>
            <a:ext cx="0" cy="867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7" idx="6"/>
            <a:endCxn id="18" idx="2"/>
          </p:cNvCxnSpPr>
          <p:nvPr/>
        </p:nvCxnSpPr>
        <p:spPr>
          <a:xfrm>
            <a:off x="4106825" y="3686538"/>
            <a:ext cx="7951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18" idx="7"/>
            <a:endCxn id="18" idx="6"/>
          </p:cNvCxnSpPr>
          <p:nvPr/>
        </p:nvCxnSpPr>
        <p:spPr>
          <a:xfrm rot="16200000" flipH="1">
            <a:off x="5309426" y="3550736"/>
            <a:ext cx="192053" cy="79551"/>
          </a:xfrm>
          <a:prstGeom prst="curvedConnector4">
            <a:avLst>
              <a:gd name="adj1" fmla="val -160451"/>
              <a:gd name="adj2" fmla="val 38736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3" idx="6"/>
            <a:endCxn id="9" idx="2"/>
          </p:cNvCxnSpPr>
          <p:nvPr/>
        </p:nvCxnSpPr>
        <p:spPr>
          <a:xfrm>
            <a:off x="1430017" y="2275707"/>
            <a:ext cx="7951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7015606" y="2504891"/>
            <a:ext cx="774471" cy="77447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8815737" y="1727173"/>
            <a:ext cx="774471" cy="77447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0583005" y="2494959"/>
            <a:ext cx="774471" cy="77447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8815737" y="3306640"/>
            <a:ext cx="774471" cy="77447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6938297" y="2692071"/>
            <a:ext cx="9188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{</a:t>
            </a:r>
            <a:r>
              <a:rPr lang="en-US" sz="2000" dirty="0" err="1">
                <a:latin typeface="Calisto MT" panose="02040603050505030304" pitchFamily="18" charset="0"/>
              </a:rPr>
              <a:t>h,f,g</a:t>
            </a:r>
            <a:r>
              <a:rPr lang="en-US" sz="2000" dirty="0">
                <a:latin typeface="Calisto MT" panose="02040603050505030304" pitchFamily="18" charset="0"/>
              </a:rPr>
              <a:t>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835916" y="3483258"/>
            <a:ext cx="734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{</a:t>
            </a:r>
            <a:r>
              <a:rPr lang="en-US" sz="2000" dirty="0" err="1">
                <a:latin typeface="Calisto MT" panose="02040603050505030304" pitchFamily="18" charset="0"/>
              </a:rPr>
              <a:t>b,c</a:t>
            </a:r>
            <a:r>
              <a:rPr lang="en-US" sz="2000" dirty="0">
                <a:latin typeface="Calisto MT" panose="02040603050505030304" pitchFamily="18" charset="0"/>
              </a:rPr>
              <a:t>}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835916" y="1890584"/>
            <a:ext cx="745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{</a:t>
            </a:r>
            <a:r>
              <a:rPr lang="en-US" sz="2000" dirty="0" err="1">
                <a:latin typeface="Calisto MT" panose="02040603050505030304" pitchFamily="18" charset="0"/>
              </a:rPr>
              <a:t>a,e</a:t>
            </a:r>
            <a:r>
              <a:rPr lang="en-US" sz="2000" dirty="0">
                <a:latin typeface="Calisto MT" panose="02040603050505030304" pitchFamily="18" charset="0"/>
              </a:rPr>
              <a:t>}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0684745" y="2682139"/>
            <a:ext cx="570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{d}</a:t>
            </a:r>
          </a:p>
        </p:txBody>
      </p:sp>
      <p:cxnSp>
        <p:nvCxnSpPr>
          <p:cNvPr id="8" name="Straight Arrow Connector 7"/>
          <p:cNvCxnSpPr>
            <a:stCxn id="55" idx="7"/>
            <a:endCxn id="59" idx="2"/>
          </p:cNvCxnSpPr>
          <p:nvPr/>
        </p:nvCxnSpPr>
        <p:spPr>
          <a:xfrm flipV="1">
            <a:off x="7676658" y="2114409"/>
            <a:ext cx="1139079" cy="503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5" idx="5"/>
            <a:endCxn id="61" idx="2"/>
          </p:cNvCxnSpPr>
          <p:nvPr/>
        </p:nvCxnSpPr>
        <p:spPr>
          <a:xfrm>
            <a:off x="7676658" y="3165943"/>
            <a:ext cx="1139079" cy="5279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9" idx="6"/>
            <a:endCxn id="60" idx="1"/>
          </p:cNvCxnSpPr>
          <p:nvPr/>
        </p:nvCxnSpPr>
        <p:spPr>
          <a:xfrm>
            <a:off x="9590208" y="2114409"/>
            <a:ext cx="1106216" cy="4939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1" idx="6"/>
          </p:cNvCxnSpPr>
          <p:nvPr/>
        </p:nvCxnSpPr>
        <p:spPr>
          <a:xfrm flipV="1">
            <a:off x="9590208" y="3060591"/>
            <a:ext cx="1094537" cy="6332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9" idx="4"/>
            <a:endCxn id="61" idx="0"/>
          </p:cNvCxnSpPr>
          <p:nvPr/>
        </p:nvCxnSpPr>
        <p:spPr>
          <a:xfrm>
            <a:off x="9202973" y="2501644"/>
            <a:ext cx="0" cy="8049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126760" y="1326328"/>
            <a:ext cx="3993520" cy="3162233"/>
            <a:chOff x="6914433" y="1742268"/>
            <a:chExt cx="3993520" cy="3162233"/>
          </a:xfrm>
        </p:grpSpPr>
        <p:sp>
          <p:nvSpPr>
            <p:cNvPr id="80" name="TextBox 79"/>
            <p:cNvSpPr txBox="1"/>
            <p:nvPr/>
          </p:nvSpPr>
          <p:spPr>
            <a:xfrm>
              <a:off x="6914433" y="2475801"/>
              <a:ext cx="3770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alisto MT" panose="02040603050505030304" pitchFamily="18" charset="0"/>
                </a:rPr>
                <a:t>P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802132" y="1742268"/>
              <a:ext cx="4347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alisto MT" panose="02040603050505030304" pitchFamily="18" charset="0"/>
                </a:rPr>
                <a:t>Q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8802132" y="4442836"/>
              <a:ext cx="4090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alisto MT" panose="02040603050505030304" pitchFamily="18" charset="0"/>
                </a:rPr>
                <a:t>R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0553369" y="2486453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alisto MT" panose="02040603050505030304" pitchFamily="18" charset="0"/>
                </a:rPr>
                <a:t>S</a:t>
              </a: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905379" y="4783587"/>
            <a:ext cx="7200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alisto MT" panose="02040603050505030304" pitchFamily="18" charset="0"/>
              </a:rPr>
              <a:t>List:</a:t>
            </a:r>
          </a:p>
        </p:txBody>
      </p:sp>
      <p:sp>
        <p:nvSpPr>
          <p:cNvPr id="57" name="Oval 56"/>
          <p:cNvSpPr/>
          <p:nvPr/>
        </p:nvSpPr>
        <p:spPr>
          <a:xfrm>
            <a:off x="3563617" y="2004103"/>
            <a:ext cx="543208" cy="54320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3563616" y="3414934"/>
            <a:ext cx="543208" cy="54320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2223649" y="3414569"/>
            <a:ext cx="543208" cy="54320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2222085" y="3414569"/>
            <a:ext cx="543208" cy="54320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3409918" y="4798975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c</a:t>
            </a:r>
          </a:p>
        </p:txBody>
      </p:sp>
      <p:sp>
        <p:nvSpPr>
          <p:cNvPr id="68" name="Oval 67"/>
          <p:cNvSpPr/>
          <p:nvPr/>
        </p:nvSpPr>
        <p:spPr>
          <a:xfrm>
            <a:off x="4897849" y="3414569"/>
            <a:ext cx="543208" cy="54320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902020" y="3414569"/>
            <a:ext cx="543208" cy="54320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3109836" y="4802411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d</a:t>
            </a:r>
          </a:p>
        </p:txBody>
      </p:sp>
      <p:sp>
        <p:nvSpPr>
          <p:cNvPr id="71" name="Oval 70"/>
          <p:cNvSpPr/>
          <p:nvPr/>
        </p:nvSpPr>
        <p:spPr>
          <a:xfrm>
            <a:off x="3560489" y="3414569"/>
            <a:ext cx="543208" cy="54320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822387" y="4809260"/>
            <a:ext cx="316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b</a:t>
            </a:r>
          </a:p>
        </p:txBody>
      </p:sp>
      <p:sp>
        <p:nvSpPr>
          <p:cNvPr id="74" name="Oval 73"/>
          <p:cNvSpPr/>
          <p:nvPr/>
        </p:nvSpPr>
        <p:spPr>
          <a:xfrm>
            <a:off x="4902020" y="2003738"/>
            <a:ext cx="543208" cy="54320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4902019" y="2003373"/>
            <a:ext cx="543208" cy="54320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2548663" y="4798975"/>
            <a:ext cx="301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e</a:t>
            </a:r>
          </a:p>
        </p:txBody>
      </p:sp>
      <p:sp>
        <p:nvSpPr>
          <p:cNvPr id="77" name="Oval 76"/>
          <p:cNvSpPr/>
          <p:nvPr/>
        </p:nvSpPr>
        <p:spPr>
          <a:xfrm>
            <a:off x="3560489" y="2003373"/>
            <a:ext cx="543208" cy="54320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2306247" y="4787306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a</a:t>
            </a:r>
          </a:p>
        </p:txBody>
      </p:sp>
      <p:sp>
        <p:nvSpPr>
          <p:cNvPr id="85" name="Oval 84"/>
          <p:cNvSpPr/>
          <p:nvPr/>
        </p:nvSpPr>
        <p:spPr>
          <a:xfrm>
            <a:off x="2223649" y="2003373"/>
            <a:ext cx="543208" cy="54320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891481" y="3414594"/>
            <a:ext cx="543208" cy="54320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889937" y="2005111"/>
            <a:ext cx="543208" cy="54320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889549" y="2000980"/>
            <a:ext cx="543208" cy="54320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2047077" y="479897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h</a:t>
            </a:r>
          </a:p>
        </p:txBody>
      </p:sp>
      <p:sp>
        <p:nvSpPr>
          <p:cNvPr id="93" name="Oval 92"/>
          <p:cNvSpPr/>
          <p:nvPr/>
        </p:nvSpPr>
        <p:spPr>
          <a:xfrm>
            <a:off x="881422" y="3420840"/>
            <a:ext cx="543208" cy="54320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1812358" y="4783587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g</a:t>
            </a:r>
          </a:p>
        </p:txBody>
      </p:sp>
      <p:sp>
        <p:nvSpPr>
          <p:cNvPr id="95" name="Oval 94"/>
          <p:cNvSpPr/>
          <p:nvPr/>
        </p:nvSpPr>
        <p:spPr>
          <a:xfrm>
            <a:off x="2220926" y="2000980"/>
            <a:ext cx="543208" cy="54320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1644853" y="4809260"/>
            <a:ext cx="261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f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82820" y="2061677"/>
            <a:ext cx="3401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Calisto MT" panose="02040603050505030304" pitchFamily="18" charset="0"/>
              </a:rPr>
              <a:t>h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348473" y="2053396"/>
            <a:ext cx="2824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Calisto MT" panose="02040603050505030304" pitchFamily="18" charset="0"/>
              </a:rPr>
              <a:t>f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14880" y="3464506"/>
            <a:ext cx="3289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Calisto MT" panose="02040603050505030304" pitchFamily="18" charset="0"/>
              </a:rPr>
              <a:t>g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321224" y="3464506"/>
            <a:ext cx="31130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Calisto MT" panose="02040603050505030304" pitchFamily="18" charset="0"/>
              </a:rPr>
              <a:t>c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682024" y="3453943"/>
            <a:ext cx="3289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Calisto MT" panose="02040603050505030304" pitchFamily="18" charset="0"/>
              </a:rPr>
              <a:t>b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667643" y="201362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Calisto MT" panose="02040603050505030304" pitchFamily="18" charset="0"/>
              </a:rPr>
              <a:t>a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006047" y="2013621"/>
            <a:ext cx="3177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Calisto MT" panose="02040603050505030304" pitchFamily="18" charset="0"/>
              </a:rPr>
              <a:t>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968844" y="3473630"/>
            <a:ext cx="3369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Calisto MT" panose="02040603050505030304" pitchFamily="18" charset="0"/>
              </a:rPr>
              <a:t>d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775658" y="5183697"/>
            <a:ext cx="0" cy="32159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625448" y="5456824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sto MT" panose="02040603050505030304" pitchFamily="18" charset="0"/>
              </a:rPr>
              <a:t>P</a:t>
            </a:r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2444479" y="5183697"/>
            <a:ext cx="0" cy="32159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294269" y="5456824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sto MT" panose="02040603050505030304" pitchFamily="18" charset="0"/>
              </a:rPr>
              <a:t>Q</a:t>
            </a:r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2968068" y="5192277"/>
            <a:ext cx="0" cy="32159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2817858" y="5465404"/>
            <a:ext cx="37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sto MT" panose="02040603050505030304" pitchFamily="18" charset="0"/>
              </a:rPr>
              <a:t>R</a:t>
            </a:r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3303042" y="5190445"/>
            <a:ext cx="0" cy="32159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152832" y="546357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sto MT" panose="02040603050505030304" pitchFamily="18" charset="0"/>
              </a:rPr>
              <a:t>S</a:t>
            </a:r>
          </a:p>
        </p:txBody>
      </p:sp>
      <p:sp>
        <p:nvSpPr>
          <p:cNvPr id="150" name="Oval 149"/>
          <p:cNvSpPr/>
          <p:nvPr/>
        </p:nvSpPr>
        <p:spPr>
          <a:xfrm>
            <a:off x="4107161" y="4506505"/>
            <a:ext cx="543208" cy="5432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5445565" y="4506505"/>
            <a:ext cx="543208" cy="5432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4107161" y="5917336"/>
            <a:ext cx="543208" cy="5432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6783969" y="4506505"/>
            <a:ext cx="543208" cy="5432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8122373" y="4506505"/>
            <a:ext cx="543208" cy="5432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5445565" y="5917336"/>
            <a:ext cx="543208" cy="5432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6783969" y="5917336"/>
            <a:ext cx="543208" cy="5432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8122373" y="5917336"/>
            <a:ext cx="543208" cy="5432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3" name="Straight Arrow Connector 162"/>
          <p:cNvCxnSpPr>
            <a:stCxn id="155" idx="7"/>
            <a:endCxn id="156" idx="1"/>
          </p:cNvCxnSpPr>
          <p:nvPr/>
        </p:nvCxnSpPr>
        <p:spPr>
          <a:xfrm>
            <a:off x="5909222" y="5996887"/>
            <a:ext cx="954298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56" idx="3"/>
            <a:endCxn id="155" idx="5"/>
          </p:cNvCxnSpPr>
          <p:nvPr/>
        </p:nvCxnSpPr>
        <p:spPr>
          <a:xfrm flipH="1">
            <a:off x="5909222" y="6380993"/>
            <a:ext cx="954298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153" idx="7"/>
            <a:endCxn id="154" idx="1"/>
          </p:cNvCxnSpPr>
          <p:nvPr/>
        </p:nvCxnSpPr>
        <p:spPr>
          <a:xfrm>
            <a:off x="7247626" y="4586056"/>
            <a:ext cx="954298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154" idx="3"/>
            <a:endCxn id="153" idx="5"/>
          </p:cNvCxnSpPr>
          <p:nvPr/>
        </p:nvCxnSpPr>
        <p:spPr>
          <a:xfrm flipH="1">
            <a:off x="7247626" y="4970162"/>
            <a:ext cx="954298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urved Connector 169"/>
          <p:cNvCxnSpPr>
            <a:stCxn id="157" idx="7"/>
            <a:endCxn id="157" idx="6"/>
          </p:cNvCxnSpPr>
          <p:nvPr/>
        </p:nvCxnSpPr>
        <p:spPr>
          <a:xfrm rot="16200000" flipH="1">
            <a:off x="8529778" y="6053138"/>
            <a:ext cx="192053" cy="79551"/>
          </a:xfrm>
          <a:prstGeom prst="curvedConnector4">
            <a:avLst>
              <a:gd name="adj1" fmla="val -160451"/>
              <a:gd name="adj2" fmla="val 387363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7" idx="2"/>
            <a:endCxn id="156" idx="6"/>
          </p:cNvCxnSpPr>
          <p:nvPr/>
        </p:nvCxnSpPr>
        <p:spPr>
          <a:xfrm flipH="1">
            <a:off x="7327177" y="6188940"/>
            <a:ext cx="795196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57" idx="0"/>
            <a:endCxn id="154" idx="4"/>
          </p:cNvCxnSpPr>
          <p:nvPr/>
        </p:nvCxnSpPr>
        <p:spPr>
          <a:xfrm flipV="1">
            <a:off x="8393977" y="5049713"/>
            <a:ext cx="0" cy="86762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6" idx="0"/>
            <a:endCxn id="153" idx="4"/>
          </p:cNvCxnSpPr>
          <p:nvPr/>
        </p:nvCxnSpPr>
        <p:spPr>
          <a:xfrm flipV="1">
            <a:off x="7055573" y="5049713"/>
            <a:ext cx="0" cy="86762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53" idx="2"/>
            <a:endCxn id="151" idx="6"/>
          </p:cNvCxnSpPr>
          <p:nvPr/>
        </p:nvCxnSpPr>
        <p:spPr>
          <a:xfrm flipH="1">
            <a:off x="5988773" y="4778109"/>
            <a:ext cx="795196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55" idx="0"/>
            <a:endCxn id="151" idx="4"/>
          </p:cNvCxnSpPr>
          <p:nvPr/>
        </p:nvCxnSpPr>
        <p:spPr>
          <a:xfrm flipV="1">
            <a:off x="5717169" y="5049713"/>
            <a:ext cx="0" cy="86762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55" idx="2"/>
            <a:endCxn id="152" idx="6"/>
          </p:cNvCxnSpPr>
          <p:nvPr/>
        </p:nvCxnSpPr>
        <p:spPr>
          <a:xfrm flipH="1">
            <a:off x="4650369" y="6188940"/>
            <a:ext cx="795196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52" idx="7"/>
            <a:endCxn id="151" idx="3"/>
          </p:cNvCxnSpPr>
          <p:nvPr/>
        </p:nvCxnSpPr>
        <p:spPr>
          <a:xfrm flipV="1">
            <a:off x="4570818" y="4970162"/>
            <a:ext cx="954298" cy="102672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151" idx="2"/>
            <a:endCxn id="150" idx="6"/>
          </p:cNvCxnSpPr>
          <p:nvPr/>
        </p:nvCxnSpPr>
        <p:spPr>
          <a:xfrm flipH="1">
            <a:off x="4650369" y="4778109"/>
            <a:ext cx="795196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50" idx="4"/>
            <a:endCxn id="152" idx="0"/>
          </p:cNvCxnSpPr>
          <p:nvPr/>
        </p:nvCxnSpPr>
        <p:spPr>
          <a:xfrm>
            <a:off x="4378765" y="5049713"/>
            <a:ext cx="0" cy="86762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Oval 206"/>
          <p:cNvSpPr/>
          <p:nvPr/>
        </p:nvSpPr>
        <p:spPr>
          <a:xfrm>
            <a:off x="5443833" y="4507524"/>
            <a:ext cx="543208" cy="54320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/>
          <p:cNvSpPr/>
          <p:nvPr/>
        </p:nvSpPr>
        <p:spPr>
          <a:xfrm>
            <a:off x="4112548" y="4506505"/>
            <a:ext cx="543208" cy="54320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/>
          <p:cNvSpPr/>
          <p:nvPr/>
        </p:nvSpPr>
        <p:spPr>
          <a:xfrm>
            <a:off x="4107290" y="5914915"/>
            <a:ext cx="543208" cy="54320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/>
          <p:cNvSpPr/>
          <p:nvPr/>
        </p:nvSpPr>
        <p:spPr>
          <a:xfrm>
            <a:off x="4107032" y="5914915"/>
            <a:ext cx="543208" cy="54320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2" name="Straight Connector 211"/>
          <p:cNvCxnSpPr/>
          <p:nvPr/>
        </p:nvCxnSpPr>
        <p:spPr>
          <a:xfrm flipH="1">
            <a:off x="1875932" y="4836607"/>
            <a:ext cx="184764" cy="4164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Oval 212"/>
          <p:cNvSpPr/>
          <p:nvPr/>
        </p:nvSpPr>
        <p:spPr>
          <a:xfrm>
            <a:off x="4103697" y="4507524"/>
            <a:ext cx="543208" cy="54320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4" name="Straight Connector 213"/>
          <p:cNvCxnSpPr/>
          <p:nvPr/>
        </p:nvCxnSpPr>
        <p:spPr>
          <a:xfrm flipH="1">
            <a:off x="2111948" y="4809616"/>
            <a:ext cx="184764" cy="4164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Oval 214"/>
          <p:cNvSpPr/>
          <p:nvPr/>
        </p:nvSpPr>
        <p:spPr>
          <a:xfrm>
            <a:off x="5441712" y="4511873"/>
            <a:ext cx="543208" cy="54320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6" name="Straight Connector 215"/>
          <p:cNvCxnSpPr/>
          <p:nvPr/>
        </p:nvCxnSpPr>
        <p:spPr>
          <a:xfrm flipH="1">
            <a:off x="1695622" y="4818583"/>
            <a:ext cx="184764" cy="4164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 flipH="1">
            <a:off x="1704810" y="5472885"/>
            <a:ext cx="184764" cy="4164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Oval 217"/>
          <p:cNvSpPr/>
          <p:nvPr/>
        </p:nvSpPr>
        <p:spPr>
          <a:xfrm>
            <a:off x="6785629" y="4509995"/>
            <a:ext cx="543208" cy="54320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/>
          <p:cNvSpPr/>
          <p:nvPr/>
        </p:nvSpPr>
        <p:spPr>
          <a:xfrm>
            <a:off x="8122373" y="4506139"/>
            <a:ext cx="543208" cy="54320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/>
          <p:cNvSpPr/>
          <p:nvPr/>
        </p:nvSpPr>
        <p:spPr>
          <a:xfrm>
            <a:off x="8120252" y="4506404"/>
            <a:ext cx="543208" cy="54320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1" name="Straight Connector 220"/>
          <p:cNvCxnSpPr/>
          <p:nvPr/>
        </p:nvCxnSpPr>
        <p:spPr>
          <a:xfrm flipH="1">
            <a:off x="2637676" y="4773985"/>
            <a:ext cx="184764" cy="4164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Oval 221"/>
          <p:cNvSpPr/>
          <p:nvPr/>
        </p:nvSpPr>
        <p:spPr>
          <a:xfrm>
            <a:off x="6778781" y="4513485"/>
            <a:ext cx="543208" cy="54320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3" name="Straight Connector 222"/>
          <p:cNvCxnSpPr/>
          <p:nvPr/>
        </p:nvCxnSpPr>
        <p:spPr>
          <a:xfrm flipH="1">
            <a:off x="2372225" y="4783477"/>
            <a:ext cx="184764" cy="4164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flipH="1">
            <a:off x="2411087" y="5489483"/>
            <a:ext cx="184764" cy="4164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Oval 224"/>
          <p:cNvSpPr/>
          <p:nvPr/>
        </p:nvSpPr>
        <p:spPr>
          <a:xfrm>
            <a:off x="6784643" y="5917336"/>
            <a:ext cx="543208" cy="54320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>
            <a:off x="5443804" y="5918355"/>
            <a:ext cx="543208" cy="54320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/>
          <p:cNvSpPr/>
          <p:nvPr/>
        </p:nvSpPr>
        <p:spPr>
          <a:xfrm>
            <a:off x="5439354" y="5918355"/>
            <a:ext cx="543208" cy="543208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8" name="Straight Connector 227"/>
          <p:cNvCxnSpPr/>
          <p:nvPr/>
        </p:nvCxnSpPr>
        <p:spPr>
          <a:xfrm flipH="1">
            <a:off x="3478465" y="4809616"/>
            <a:ext cx="184764" cy="4164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Oval 228"/>
          <p:cNvSpPr/>
          <p:nvPr/>
        </p:nvSpPr>
        <p:spPr>
          <a:xfrm>
            <a:off x="6777888" y="5910356"/>
            <a:ext cx="543208" cy="543208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0" name="Straight Connector 229"/>
          <p:cNvCxnSpPr/>
          <p:nvPr/>
        </p:nvCxnSpPr>
        <p:spPr>
          <a:xfrm flipH="1">
            <a:off x="2891530" y="4792448"/>
            <a:ext cx="184764" cy="4164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 flipH="1">
            <a:off x="2899165" y="5471791"/>
            <a:ext cx="184764" cy="4164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Oval 231"/>
          <p:cNvSpPr/>
          <p:nvPr/>
        </p:nvSpPr>
        <p:spPr>
          <a:xfrm>
            <a:off x="8123588" y="5917336"/>
            <a:ext cx="543208" cy="54320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/>
          <p:cNvSpPr/>
          <p:nvPr/>
        </p:nvSpPr>
        <p:spPr>
          <a:xfrm>
            <a:off x="8120252" y="5910356"/>
            <a:ext cx="543208" cy="543208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4" name="Straight Connector 233"/>
          <p:cNvCxnSpPr/>
          <p:nvPr/>
        </p:nvCxnSpPr>
        <p:spPr>
          <a:xfrm flipH="1">
            <a:off x="3180653" y="4810564"/>
            <a:ext cx="184764" cy="4164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 flipH="1">
            <a:off x="3225154" y="5489483"/>
            <a:ext cx="184764" cy="4164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4208686" y="4561933"/>
            <a:ext cx="3401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Calisto MT" panose="02040603050505030304" pitchFamily="18" charset="0"/>
              </a:rPr>
              <a:t>h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5574339" y="4553652"/>
            <a:ext cx="2824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Calisto MT" panose="02040603050505030304" pitchFamily="18" charset="0"/>
              </a:rPr>
              <a:t>f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4240746" y="5964762"/>
            <a:ext cx="3289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Calisto MT" panose="02040603050505030304" pitchFamily="18" charset="0"/>
              </a:rPr>
              <a:t>g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5547090" y="5964762"/>
            <a:ext cx="31130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Calisto MT" panose="02040603050505030304" pitchFamily="18" charset="0"/>
              </a:rPr>
              <a:t>c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6907890" y="5954199"/>
            <a:ext cx="3289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Calisto MT" panose="02040603050505030304" pitchFamily="18" charset="0"/>
              </a:rPr>
              <a:t>b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6893509" y="4513877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Calisto MT" panose="02040603050505030304" pitchFamily="18" charset="0"/>
              </a:rPr>
              <a:t>a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8231913" y="4513877"/>
            <a:ext cx="3177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Calisto MT" panose="02040603050505030304" pitchFamily="18" charset="0"/>
              </a:rPr>
              <a:t>e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8194710" y="5973886"/>
            <a:ext cx="3369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Calisto MT" panose="02040603050505030304" pitchFamily="18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47738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4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9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9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4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9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9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9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9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4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9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4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9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4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9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4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9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4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9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4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9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9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4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64" grpId="0" animBg="1"/>
      <p:bldP spid="66" grpId="0" animBg="1"/>
      <p:bldP spid="67" grpId="0"/>
      <p:bldP spid="68" grpId="0" animBg="1"/>
      <p:bldP spid="69" grpId="0" animBg="1"/>
      <p:bldP spid="70" grpId="0"/>
      <p:bldP spid="71" grpId="0" animBg="1"/>
      <p:bldP spid="72" grpId="0"/>
      <p:bldP spid="74" grpId="0" animBg="1"/>
      <p:bldP spid="75" grpId="0" animBg="1"/>
      <p:bldP spid="76" grpId="0"/>
      <p:bldP spid="77" grpId="0" animBg="1"/>
      <p:bldP spid="78" grpId="0"/>
      <p:bldP spid="85" grpId="0" animBg="1"/>
      <p:bldP spid="87" grpId="0" animBg="1"/>
      <p:bldP spid="88" grpId="0" animBg="1"/>
      <p:bldP spid="91" grpId="0" animBg="1"/>
      <p:bldP spid="92" grpId="0"/>
      <p:bldP spid="93" grpId="0" animBg="1"/>
      <p:bldP spid="94" grpId="0"/>
      <p:bldP spid="95" grpId="0" animBg="1"/>
      <p:bldP spid="96" grpId="0"/>
      <p:bldP spid="97" grpId="0"/>
      <p:bldP spid="99" grpId="0"/>
      <p:bldP spid="101" grpId="0"/>
      <p:bldP spid="103" grpId="0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207" grpId="0" animBg="1"/>
      <p:bldP spid="208" grpId="0" animBg="1"/>
      <p:bldP spid="209" grpId="0" animBg="1"/>
      <p:bldP spid="211" grpId="0" animBg="1"/>
      <p:bldP spid="213" grpId="0" animBg="1"/>
      <p:bldP spid="215" grpId="0" animBg="1"/>
      <p:bldP spid="218" grpId="0" animBg="1"/>
      <p:bldP spid="219" grpId="0" animBg="1"/>
      <p:bldP spid="220" grpId="0" animBg="1"/>
      <p:bldP spid="222" grpId="0" animBg="1"/>
      <p:bldP spid="225" grpId="0" animBg="1"/>
      <p:bldP spid="226" grpId="0" animBg="1"/>
      <p:bldP spid="227" grpId="0" animBg="1"/>
      <p:bldP spid="229" grpId="0" animBg="1"/>
      <p:bldP spid="232" grpId="0" animBg="1"/>
      <p:bldP spid="233" grpId="0" animBg="1"/>
      <p:bldP spid="171" grpId="0"/>
      <p:bldP spid="172" grpId="0"/>
      <p:bldP spid="173" grpId="0"/>
      <p:bldP spid="174" grpId="0"/>
      <p:bldP spid="175" grpId="0"/>
      <p:bldP spid="176" grpId="0"/>
      <p:bldP spid="177" grpId="0"/>
      <p:bldP spid="17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Thank you!</a:t>
            </a:r>
            <a:endParaRPr/>
          </a:p>
        </p:txBody>
      </p:sp>
      <p:sp>
        <p:nvSpPr>
          <p:cNvPr id="627" name="Google Shape;627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US"/>
              <a:t>Any 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>
          <a:extLst>
            <a:ext uri="{FF2B5EF4-FFF2-40B4-BE49-F238E27FC236}">
              <a16:creationId xmlns:a16="http://schemas.microsoft.com/office/drawing/2014/main" id="{F490C287-5E91-6F17-EBF8-1509987333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>
            <a:extLst>
              <a:ext uri="{FF2B5EF4-FFF2-40B4-BE49-F238E27FC236}">
                <a16:creationId xmlns:a16="http://schemas.microsoft.com/office/drawing/2014/main" id="{F4E35D7D-D389-0095-F0B1-6FA239C944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4400" spc="-5" dirty="0">
                <a:solidFill>
                  <a:srgbClr val="CC0000"/>
                </a:solidFill>
                <a:latin typeface="Times New Roman"/>
                <a:cs typeface="Times New Roman"/>
              </a:rPr>
              <a:t>Depth First Search</a:t>
            </a:r>
            <a:endParaRPr dirty="0"/>
          </a:p>
        </p:txBody>
      </p:sp>
      <p:sp>
        <p:nvSpPr>
          <p:cNvPr id="101" name="Google Shape;101;p15">
            <a:extLst>
              <a:ext uri="{FF2B5EF4-FFF2-40B4-BE49-F238E27FC236}">
                <a16:creationId xmlns:a16="http://schemas.microsoft.com/office/drawing/2014/main" id="{18E7E09A-9018-2DCB-0303-77F8C712314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ABB2B9-C12F-B909-DFEB-5BBEC722F4C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30857D0-153E-402C-AB46-D381B81476F0}" type="datetime4">
              <a:rPr lang="en-US" smtClean="0"/>
              <a:t>May 13,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8712B8-D503-587C-AB05-C0B2DF1A93E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51CD6F-2E3D-084E-62BB-D0BC1F0D7955}"/>
              </a:ext>
            </a:extLst>
          </p:cNvPr>
          <p:cNvSpPr txBox="1"/>
          <p:nvPr/>
        </p:nvSpPr>
        <p:spPr>
          <a:xfrm>
            <a:off x="838200" y="1490633"/>
            <a:ext cx="5202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Calisto MT" panose="02040603050505030304" pitchFamily="18" charset="0"/>
              </a:rPr>
              <a:t>Vertices of a graph are searched depth wise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C3FE1E-22DA-1914-75DC-656DCFA0E065}"/>
              </a:ext>
            </a:extLst>
          </p:cNvPr>
          <p:cNvSpPr/>
          <p:nvPr/>
        </p:nvSpPr>
        <p:spPr>
          <a:xfrm>
            <a:off x="2948165" y="2325129"/>
            <a:ext cx="491067" cy="49106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listo MT" panose="02040603050505030304" pitchFamily="18" charset="0"/>
              </a:rPr>
              <a:t>5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26FDB53-4A4D-1AF1-24BA-BF49B50F40B1}"/>
              </a:ext>
            </a:extLst>
          </p:cNvPr>
          <p:cNvSpPr/>
          <p:nvPr/>
        </p:nvSpPr>
        <p:spPr>
          <a:xfrm>
            <a:off x="1093962" y="3133417"/>
            <a:ext cx="491067" cy="49106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listo MT" panose="02040603050505030304" pitchFamily="18" charset="0"/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FB2C821-94E9-E42D-75AF-1A1972EF8625}"/>
              </a:ext>
            </a:extLst>
          </p:cNvPr>
          <p:cNvSpPr/>
          <p:nvPr/>
        </p:nvSpPr>
        <p:spPr>
          <a:xfrm>
            <a:off x="2948165" y="3133418"/>
            <a:ext cx="491067" cy="49106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listo MT" panose="02040603050505030304" pitchFamily="18" charset="0"/>
              </a:rPr>
              <a:t>8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04A9FE3-E60E-3E60-DED7-CF9D8DDEA8A6}"/>
              </a:ext>
            </a:extLst>
          </p:cNvPr>
          <p:cNvSpPr/>
          <p:nvPr/>
        </p:nvSpPr>
        <p:spPr>
          <a:xfrm>
            <a:off x="4836234" y="3133417"/>
            <a:ext cx="491067" cy="49106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listo MT" panose="02040603050505030304" pitchFamily="18" charset="0"/>
              </a:rPr>
              <a:t>7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7742CD6-0200-F8BD-C4E2-97258BE74FFD}"/>
              </a:ext>
            </a:extLst>
          </p:cNvPr>
          <p:cNvSpPr/>
          <p:nvPr/>
        </p:nvSpPr>
        <p:spPr>
          <a:xfrm>
            <a:off x="1093961" y="4165819"/>
            <a:ext cx="491067" cy="49106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listo MT" panose="02040603050505030304" pitchFamily="18" charset="0"/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6964-1480-AC90-C68F-0075A944F12D}"/>
              </a:ext>
            </a:extLst>
          </p:cNvPr>
          <p:cNvSpPr/>
          <p:nvPr/>
        </p:nvSpPr>
        <p:spPr>
          <a:xfrm>
            <a:off x="2042228" y="3674752"/>
            <a:ext cx="491067" cy="49106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listo MT" panose="02040603050505030304" pitchFamily="18" charset="0"/>
              </a:rPr>
              <a:t>0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B327B5A-70F9-BC7D-DDF2-A05D6EEF66B3}"/>
              </a:ext>
            </a:extLst>
          </p:cNvPr>
          <p:cNvSpPr/>
          <p:nvPr/>
        </p:nvSpPr>
        <p:spPr>
          <a:xfrm>
            <a:off x="2948164" y="4165818"/>
            <a:ext cx="491067" cy="49106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listo MT" panose="02040603050505030304" pitchFamily="18" charset="0"/>
              </a:rPr>
              <a:t>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3396291-3E72-A96B-2262-678CD1A48684}"/>
              </a:ext>
            </a:extLst>
          </p:cNvPr>
          <p:cNvSpPr/>
          <p:nvPr/>
        </p:nvSpPr>
        <p:spPr>
          <a:xfrm>
            <a:off x="4241797" y="4168464"/>
            <a:ext cx="491067" cy="49106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listo MT" panose="02040603050505030304" pitchFamily="18" charset="0"/>
              </a:rPr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0D57AAA-7988-2457-61EF-9D0A19FF1A60}"/>
              </a:ext>
            </a:extLst>
          </p:cNvPr>
          <p:cNvSpPr/>
          <p:nvPr/>
        </p:nvSpPr>
        <p:spPr>
          <a:xfrm>
            <a:off x="5469464" y="4168464"/>
            <a:ext cx="491067" cy="49106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listo MT" panose="02040603050505030304" pitchFamily="18" charset="0"/>
              </a:rPr>
              <a:t>3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13F314D-17C0-1DF0-1F2C-30D3B7D03122}"/>
              </a:ext>
            </a:extLst>
          </p:cNvPr>
          <p:cNvCxnSpPr>
            <a:stCxn id="4" idx="2"/>
            <a:endCxn id="5" idx="7"/>
          </p:cNvCxnSpPr>
          <p:nvPr/>
        </p:nvCxnSpPr>
        <p:spPr>
          <a:xfrm flipH="1">
            <a:off x="1513114" y="2570663"/>
            <a:ext cx="1435051" cy="6346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8F15DF-9EDC-A539-1F46-077A04C2E298}"/>
              </a:ext>
            </a:extLst>
          </p:cNvPr>
          <p:cNvCxnSpPr>
            <a:stCxn id="4" idx="4"/>
            <a:endCxn id="6" idx="0"/>
          </p:cNvCxnSpPr>
          <p:nvPr/>
        </p:nvCxnSpPr>
        <p:spPr>
          <a:xfrm>
            <a:off x="3193699" y="2816196"/>
            <a:ext cx="0" cy="3172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6DBC611-05BA-884C-1452-A8D4CA062AB3}"/>
              </a:ext>
            </a:extLst>
          </p:cNvPr>
          <p:cNvCxnSpPr>
            <a:stCxn id="4" idx="6"/>
            <a:endCxn id="7" idx="0"/>
          </p:cNvCxnSpPr>
          <p:nvPr/>
        </p:nvCxnSpPr>
        <p:spPr>
          <a:xfrm>
            <a:off x="3439232" y="2570663"/>
            <a:ext cx="1642536" cy="5627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D933319-05D2-537D-0AB7-B017F2EA429C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1585029" y="3378951"/>
            <a:ext cx="136313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5D007A4-E62A-B3BD-D803-FF1534BD063D}"/>
              </a:ext>
            </a:extLst>
          </p:cNvPr>
          <p:cNvCxnSpPr>
            <a:stCxn id="6" idx="6"/>
            <a:endCxn id="7" idx="2"/>
          </p:cNvCxnSpPr>
          <p:nvPr/>
        </p:nvCxnSpPr>
        <p:spPr>
          <a:xfrm flipV="1">
            <a:off x="3439232" y="3378951"/>
            <a:ext cx="1397002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34C566A-CF51-650B-08A7-AD62BC0EDB58}"/>
              </a:ext>
            </a:extLst>
          </p:cNvPr>
          <p:cNvCxnSpPr>
            <a:stCxn id="5" idx="4"/>
            <a:endCxn id="8" idx="0"/>
          </p:cNvCxnSpPr>
          <p:nvPr/>
        </p:nvCxnSpPr>
        <p:spPr>
          <a:xfrm flipH="1">
            <a:off x="1339495" y="3624484"/>
            <a:ext cx="1" cy="5413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765ACAD-5BE0-9A54-316C-E01BE05934AC}"/>
              </a:ext>
            </a:extLst>
          </p:cNvPr>
          <p:cNvCxnSpPr>
            <a:stCxn id="8" idx="6"/>
            <a:endCxn id="10" idx="3"/>
          </p:cNvCxnSpPr>
          <p:nvPr/>
        </p:nvCxnSpPr>
        <p:spPr>
          <a:xfrm flipV="1">
            <a:off x="1585028" y="4093904"/>
            <a:ext cx="529115" cy="3174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A94144F-9F41-0BBB-B7FE-515FE3C7AC78}"/>
              </a:ext>
            </a:extLst>
          </p:cNvPr>
          <p:cNvCxnSpPr>
            <a:cxnSpLocks/>
            <a:stCxn id="6" idx="3"/>
            <a:endCxn id="10" idx="6"/>
          </p:cNvCxnSpPr>
          <p:nvPr/>
        </p:nvCxnSpPr>
        <p:spPr>
          <a:xfrm flipH="1">
            <a:off x="2533295" y="3552570"/>
            <a:ext cx="486785" cy="3677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AF4CB1E-C790-62B6-CBD7-9C6AA05BF763}"/>
              </a:ext>
            </a:extLst>
          </p:cNvPr>
          <p:cNvCxnSpPr>
            <a:stCxn id="6" idx="4"/>
            <a:endCxn id="11" idx="0"/>
          </p:cNvCxnSpPr>
          <p:nvPr/>
        </p:nvCxnSpPr>
        <p:spPr>
          <a:xfrm flipH="1">
            <a:off x="3193698" y="3624485"/>
            <a:ext cx="1" cy="5413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09F217-398F-ACC6-354D-3E85EC4290D0}"/>
              </a:ext>
            </a:extLst>
          </p:cNvPr>
          <p:cNvCxnSpPr>
            <a:stCxn id="8" idx="5"/>
            <a:endCxn id="11" idx="3"/>
          </p:cNvCxnSpPr>
          <p:nvPr/>
        </p:nvCxnSpPr>
        <p:spPr>
          <a:xfrm flipV="1">
            <a:off x="1513113" y="4584970"/>
            <a:ext cx="150696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57C9165-14AD-E1FE-2226-73B83909B573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3439231" y="4411352"/>
            <a:ext cx="802566" cy="26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1BD80E2-417A-AB21-C980-DA31F2555D47}"/>
              </a:ext>
            </a:extLst>
          </p:cNvPr>
          <p:cNvCxnSpPr>
            <a:cxnSpLocks/>
            <a:stCxn id="7" idx="3"/>
            <a:endCxn id="12" idx="0"/>
          </p:cNvCxnSpPr>
          <p:nvPr/>
        </p:nvCxnSpPr>
        <p:spPr>
          <a:xfrm flipH="1">
            <a:off x="4487331" y="3552569"/>
            <a:ext cx="420818" cy="6158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0F2F003-FC59-961A-A2B1-BB0CD8B08F34}"/>
              </a:ext>
            </a:extLst>
          </p:cNvPr>
          <p:cNvCxnSpPr>
            <a:stCxn id="12" idx="6"/>
            <a:endCxn id="13" idx="2"/>
          </p:cNvCxnSpPr>
          <p:nvPr/>
        </p:nvCxnSpPr>
        <p:spPr>
          <a:xfrm>
            <a:off x="4732864" y="4413998"/>
            <a:ext cx="736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ACA4347-A91F-EFF9-4E4C-5665F6C7B3A3}"/>
              </a:ext>
            </a:extLst>
          </p:cNvPr>
          <p:cNvCxnSpPr>
            <a:stCxn id="7" idx="5"/>
            <a:endCxn id="13" idx="0"/>
          </p:cNvCxnSpPr>
          <p:nvPr/>
        </p:nvCxnSpPr>
        <p:spPr>
          <a:xfrm>
            <a:off x="5255386" y="3552569"/>
            <a:ext cx="459612" cy="6158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BB8B18F-2F53-9C16-F889-B76CA46DA826}"/>
              </a:ext>
            </a:extLst>
          </p:cNvPr>
          <p:cNvSpPr txBox="1"/>
          <p:nvPr/>
        </p:nvSpPr>
        <p:spPr>
          <a:xfrm>
            <a:off x="6317801" y="1490633"/>
            <a:ext cx="3671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sto MT" panose="02040603050505030304" pitchFamily="18" charset="0"/>
              </a:rPr>
              <a:t>Adjacency list representation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4445D21-149E-FFEB-46A5-EF03D76DA334}"/>
              </a:ext>
            </a:extLst>
          </p:cNvPr>
          <p:cNvSpPr txBox="1"/>
          <p:nvPr/>
        </p:nvSpPr>
        <p:spPr>
          <a:xfrm>
            <a:off x="6885067" y="2125074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adj[0]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2B08378-57E6-71F4-452F-600251C1C699}"/>
              </a:ext>
            </a:extLst>
          </p:cNvPr>
          <p:cNvSpPr/>
          <p:nvPr/>
        </p:nvSpPr>
        <p:spPr>
          <a:xfrm>
            <a:off x="7786921" y="2125914"/>
            <a:ext cx="366479" cy="366479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alisto MT" panose="02040603050505030304" pitchFamily="18" charset="0"/>
              </a:rPr>
              <a:t>8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990D31D-57A0-7C52-FFE4-F11D4D8CE47E}"/>
              </a:ext>
            </a:extLst>
          </p:cNvPr>
          <p:cNvSpPr/>
          <p:nvPr/>
        </p:nvSpPr>
        <p:spPr>
          <a:xfrm>
            <a:off x="8153400" y="2125074"/>
            <a:ext cx="366479" cy="366479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alisto MT" panose="02040603050505030304" pitchFamily="18" charset="0"/>
              </a:rPr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690EC48-CBC7-071F-9645-E5E1CB07AD6D}"/>
              </a:ext>
            </a:extLst>
          </p:cNvPr>
          <p:cNvSpPr txBox="1"/>
          <p:nvPr/>
        </p:nvSpPr>
        <p:spPr>
          <a:xfrm>
            <a:off x="6885067" y="2464004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adj[1]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BAD64A5-00F8-F7AD-8CAE-87906F9A1483}"/>
              </a:ext>
            </a:extLst>
          </p:cNvPr>
          <p:cNvSpPr/>
          <p:nvPr/>
        </p:nvSpPr>
        <p:spPr>
          <a:xfrm>
            <a:off x="7786921" y="2464844"/>
            <a:ext cx="366479" cy="366479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alisto MT" panose="02040603050505030304" pitchFamily="18" charset="0"/>
              </a:rPr>
              <a:t>6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9D7EAB-202C-AE33-C129-B6AA4BC4BF9B}"/>
              </a:ext>
            </a:extLst>
          </p:cNvPr>
          <p:cNvSpPr/>
          <p:nvPr/>
        </p:nvSpPr>
        <p:spPr>
          <a:xfrm>
            <a:off x="8153400" y="2464004"/>
            <a:ext cx="366479" cy="366479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alisto MT" panose="02040603050505030304" pitchFamily="18" charset="0"/>
              </a:rPr>
              <a:t>3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EC1545B-3D1D-85BD-1A45-75B869ADDFC9}"/>
              </a:ext>
            </a:extLst>
          </p:cNvPr>
          <p:cNvSpPr/>
          <p:nvPr/>
        </p:nvSpPr>
        <p:spPr>
          <a:xfrm>
            <a:off x="8519879" y="2464004"/>
            <a:ext cx="366479" cy="366479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alisto MT" panose="02040603050505030304" pitchFamily="18" charset="0"/>
              </a:rPr>
              <a:t>7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DDC1424-0663-0339-71A6-2BB542E4AE17}"/>
              </a:ext>
            </a:extLst>
          </p:cNvPr>
          <p:cNvSpPr txBox="1"/>
          <p:nvPr/>
        </p:nvSpPr>
        <p:spPr>
          <a:xfrm>
            <a:off x="6885067" y="2825114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adj[2]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1B435C0-E37D-6462-4F9E-0038171FD35C}"/>
              </a:ext>
            </a:extLst>
          </p:cNvPr>
          <p:cNvSpPr/>
          <p:nvPr/>
        </p:nvSpPr>
        <p:spPr>
          <a:xfrm>
            <a:off x="7786921" y="2825954"/>
            <a:ext cx="366479" cy="366479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alisto MT" panose="02040603050505030304" pitchFamily="18" charset="0"/>
              </a:rPr>
              <a:t>8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A612556-AD45-EDBB-CBCB-D646F8A82769}"/>
              </a:ext>
            </a:extLst>
          </p:cNvPr>
          <p:cNvSpPr/>
          <p:nvPr/>
        </p:nvSpPr>
        <p:spPr>
          <a:xfrm>
            <a:off x="8153400" y="2825114"/>
            <a:ext cx="366479" cy="366479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alisto MT" panose="02040603050505030304" pitchFamily="18" charset="0"/>
              </a:rPr>
              <a:t>5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C19C092-C831-A8A8-0A2D-E73DFC3B8B3D}"/>
              </a:ext>
            </a:extLst>
          </p:cNvPr>
          <p:cNvSpPr/>
          <p:nvPr/>
        </p:nvSpPr>
        <p:spPr>
          <a:xfrm>
            <a:off x="8519879" y="2825114"/>
            <a:ext cx="366479" cy="366479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alisto MT" panose="02040603050505030304" pitchFamily="18" charset="0"/>
              </a:rPr>
              <a:t>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210C301-089C-5009-DE21-9F0C17B1EEE7}"/>
              </a:ext>
            </a:extLst>
          </p:cNvPr>
          <p:cNvSpPr txBox="1"/>
          <p:nvPr/>
        </p:nvSpPr>
        <p:spPr>
          <a:xfrm>
            <a:off x="6885067" y="3178896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adj[3]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218439D-FBC7-BC42-E4BA-AFE0D2B3FA30}"/>
              </a:ext>
            </a:extLst>
          </p:cNvPr>
          <p:cNvSpPr/>
          <p:nvPr/>
        </p:nvSpPr>
        <p:spPr>
          <a:xfrm>
            <a:off x="7786921" y="3179736"/>
            <a:ext cx="366479" cy="366479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alisto MT" panose="02040603050505030304" pitchFamily="18" charset="0"/>
              </a:rPr>
              <a:t>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C92FC0C-EDB7-5A8B-3B39-32BFDB7AB5DD}"/>
              </a:ext>
            </a:extLst>
          </p:cNvPr>
          <p:cNvSpPr/>
          <p:nvPr/>
        </p:nvSpPr>
        <p:spPr>
          <a:xfrm>
            <a:off x="8153400" y="3178896"/>
            <a:ext cx="366479" cy="366479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alisto MT" panose="02040603050505030304" pitchFamily="18" charset="0"/>
              </a:rPr>
              <a:t>7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7655D4F-7D29-6C27-840C-0F6C1B80A62B}"/>
              </a:ext>
            </a:extLst>
          </p:cNvPr>
          <p:cNvSpPr txBox="1"/>
          <p:nvPr/>
        </p:nvSpPr>
        <p:spPr>
          <a:xfrm>
            <a:off x="6885067" y="3519572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adj[4]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638BFF0-1D80-D18B-9108-3566149A63E8}"/>
              </a:ext>
            </a:extLst>
          </p:cNvPr>
          <p:cNvSpPr/>
          <p:nvPr/>
        </p:nvSpPr>
        <p:spPr>
          <a:xfrm>
            <a:off x="7786921" y="3520412"/>
            <a:ext cx="366479" cy="366479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alisto MT" panose="02040603050505030304" pitchFamily="18" charset="0"/>
              </a:rPr>
              <a:t>2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84331BD-1E14-70D0-C9E5-E31F825A0C9F}"/>
              </a:ext>
            </a:extLst>
          </p:cNvPr>
          <p:cNvSpPr/>
          <p:nvPr/>
        </p:nvSpPr>
        <p:spPr>
          <a:xfrm>
            <a:off x="8153400" y="3519572"/>
            <a:ext cx="366479" cy="366479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alisto MT" panose="02040603050505030304" pitchFamily="18" charset="0"/>
              </a:rPr>
              <a:t>6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C5DE3A1-D93E-5128-4E95-77867B30A814}"/>
              </a:ext>
            </a:extLst>
          </p:cNvPr>
          <p:cNvSpPr/>
          <p:nvPr/>
        </p:nvSpPr>
        <p:spPr>
          <a:xfrm>
            <a:off x="8519879" y="3519572"/>
            <a:ext cx="366479" cy="366479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alisto MT" panose="02040603050505030304" pitchFamily="18" charset="0"/>
              </a:rPr>
              <a:t>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DDA7EB1-0068-9DC8-D983-66B3358D0894}"/>
              </a:ext>
            </a:extLst>
          </p:cNvPr>
          <p:cNvSpPr txBox="1"/>
          <p:nvPr/>
        </p:nvSpPr>
        <p:spPr>
          <a:xfrm>
            <a:off x="6885067" y="3873494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adj[5]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76CC827-4FF7-3A2C-FB86-F5469F500AE1}"/>
              </a:ext>
            </a:extLst>
          </p:cNvPr>
          <p:cNvSpPr/>
          <p:nvPr/>
        </p:nvSpPr>
        <p:spPr>
          <a:xfrm>
            <a:off x="7786921" y="3874334"/>
            <a:ext cx="366479" cy="366479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alisto MT" panose="02040603050505030304" pitchFamily="18" charset="0"/>
              </a:rPr>
              <a:t>2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DE82789-5E92-5A7D-79FF-41738F5CA215}"/>
              </a:ext>
            </a:extLst>
          </p:cNvPr>
          <p:cNvSpPr/>
          <p:nvPr/>
        </p:nvSpPr>
        <p:spPr>
          <a:xfrm>
            <a:off x="8153400" y="3873494"/>
            <a:ext cx="366479" cy="366479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alisto MT" panose="02040603050505030304" pitchFamily="18" charset="0"/>
              </a:rPr>
              <a:t>8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D808579-3533-83A9-4625-91F5EE2A759B}"/>
              </a:ext>
            </a:extLst>
          </p:cNvPr>
          <p:cNvSpPr/>
          <p:nvPr/>
        </p:nvSpPr>
        <p:spPr>
          <a:xfrm>
            <a:off x="8519879" y="3873494"/>
            <a:ext cx="366479" cy="366479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alisto MT" panose="02040603050505030304" pitchFamily="18" charset="0"/>
              </a:rPr>
              <a:t>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3FE5766-0BD4-67A7-0D8A-3561B723F95B}"/>
              </a:ext>
            </a:extLst>
          </p:cNvPr>
          <p:cNvSpPr txBox="1"/>
          <p:nvPr/>
        </p:nvSpPr>
        <p:spPr>
          <a:xfrm>
            <a:off x="6885067" y="4222003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adj[6]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73420FD-CBB9-2824-2E0C-E4AF02723FAC}"/>
              </a:ext>
            </a:extLst>
          </p:cNvPr>
          <p:cNvSpPr/>
          <p:nvPr/>
        </p:nvSpPr>
        <p:spPr>
          <a:xfrm>
            <a:off x="7786921" y="4222843"/>
            <a:ext cx="366479" cy="366479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alisto MT" panose="02040603050505030304" pitchFamily="18" charset="0"/>
              </a:rPr>
              <a:t>4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33E721B-1990-6EEB-E33A-27AC22A74738}"/>
              </a:ext>
            </a:extLst>
          </p:cNvPr>
          <p:cNvSpPr/>
          <p:nvPr/>
        </p:nvSpPr>
        <p:spPr>
          <a:xfrm>
            <a:off x="8153400" y="4222003"/>
            <a:ext cx="366479" cy="366479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alisto MT" panose="02040603050505030304" pitchFamily="18" charset="0"/>
              </a:rPr>
              <a:t>1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340538C-4FB6-11F2-0429-8F1E98246012}"/>
              </a:ext>
            </a:extLst>
          </p:cNvPr>
          <p:cNvSpPr/>
          <p:nvPr/>
        </p:nvSpPr>
        <p:spPr>
          <a:xfrm>
            <a:off x="8519879" y="4222003"/>
            <a:ext cx="366479" cy="366479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alisto MT" panose="02040603050505030304" pitchFamily="18" charset="0"/>
              </a:rPr>
              <a:t>8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D8915E4-817B-AD62-A18B-DB0CD40D642F}"/>
              </a:ext>
            </a:extLst>
          </p:cNvPr>
          <p:cNvSpPr txBox="1"/>
          <p:nvPr/>
        </p:nvSpPr>
        <p:spPr>
          <a:xfrm>
            <a:off x="6885067" y="4575085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adj[7]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1258418-D814-3448-640C-45191BAC3BF7}"/>
              </a:ext>
            </a:extLst>
          </p:cNvPr>
          <p:cNvSpPr/>
          <p:nvPr/>
        </p:nvSpPr>
        <p:spPr>
          <a:xfrm>
            <a:off x="7786921" y="4575925"/>
            <a:ext cx="366479" cy="366479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alisto MT" panose="02040603050505030304" pitchFamily="18" charset="0"/>
              </a:rPr>
              <a:t>5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A3F0767-6DCA-BE05-C7EA-D795625DD844}"/>
              </a:ext>
            </a:extLst>
          </p:cNvPr>
          <p:cNvSpPr/>
          <p:nvPr/>
        </p:nvSpPr>
        <p:spPr>
          <a:xfrm>
            <a:off x="8153400" y="4575085"/>
            <a:ext cx="366479" cy="366479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alisto MT" panose="02040603050505030304" pitchFamily="18" charset="0"/>
              </a:rPr>
              <a:t>8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8965EBF-D576-1413-0128-575372262EE2}"/>
              </a:ext>
            </a:extLst>
          </p:cNvPr>
          <p:cNvSpPr/>
          <p:nvPr/>
        </p:nvSpPr>
        <p:spPr>
          <a:xfrm>
            <a:off x="8519879" y="4575085"/>
            <a:ext cx="366479" cy="366479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alisto MT" panose="02040603050505030304" pitchFamily="18" charset="0"/>
              </a:rPr>
              <a:t>1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953DB36-7A70-EAEE-6629-0F45FB965212}"/>
              </a:ext>
            </a:extLst>
          </p:cNvPr>
          <p:cNvSpPr/>
          <p:nvPr/>
        </p:nvSpPr>
        <p:spPr>
          <a:xfrm>
            <a:off x="8886358" y="4574149"/>
            <a:ext cx="366479" cy="366479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alisto MT" panose="02040603050505030304" pitchFamily="18" charset="0"/>
              </a:rPr>
              <a:t>3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5126017-8503-7BC1-FEA1-2B65A4E9E93B}"/>
              </a:ext>
            </a:extLst>
          </p:cNvPr>
          <p:cNvSpPr txBox="1"/>
          <p:nvPr/>
        </p:nvSpPr>
        <p:spPr>
          <a:xfrm>
            <a:off x="6885067" y="4945924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adj[8]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B69682F-1098-C592-ED6D-29536E772BF6}"/>
              </a:ext>
            </a:extLst>
          </p:cNvPr>
          <p:cNvSpPr/>
          <p:nvPr/>
        </p:nvSpPr>
        <p:spPr>
          <a:xfrm>
            <a:off x="7786921" y="4946764"/>
            <a:ext cx="366479" cy="366479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alisto MT" panose="02040603050505030304" pitchFamily="18" charset="0"/>
              </a:rPr>
              <a:t>5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1029B14-4DD6-518B-7374-5BA0A1410C16}"/>
              </a:ext>
            </a:extLst>
          </p:cNvPr>
          <p:cNvSpPr/>
          <p:nvPr/>
        </p:nvSpPr>
        <p:spPr>
          <a:xfrm>
            <a:off x="8153400" y="4945924"/>
            <a:ext cx="366479" cy="366479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alisto MT" panose="02040603050505030304" pitchFamily="18" charset="0"/>
              </a:rPr>
              <a:t>2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E1F8C93-D77A-0091-B6F3-0E3C6050DBB9}"/>
              </a:ext>
            </a:extLst>
          </p:cNvPr>
          <p:cNvSpPr/>
          <p:nvPr/>
        </p:nvSpPr>
        <p:spPr>
          <a:xfrm>
            <a:off x="8519879" y="4945924"/>
            <a:ext cx="366479" cy="366479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alisto MT" panose="02040603050505030304" pitchFamily="18" charset="0"/>
              </a:rPr>
              <a:t>6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6571AE6-FDDE-6BD6-C5CE-C235944230EB}"/>
              </a:ext>
            </a:extLst>
          </p:cNvPr>
          <p:cNvSpPr/>
          <p:nvPr/>
        </p:nvSpPr>
        <p:spPr>
          <a:xfrm>
            <a:off x="8886358" y="4951220"/>
            <a:ext cx="366479" cy="366479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alisto MT" panose="02040603050505030304" pitchFamily="18" charset="0"/>
              </a:rPr>
              <a:t>0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EAFE2EC-E6BF-F9BD-05F3-BB2EB41CF94B}"/>
              </a:ext>
            </a:extLst>
          </p:cNvPr>
          <p:cNvSpPr/>
          <p:nvPr/>
        </p:nvSpPr>
        <p:spPr>
          <a:xfrm>
            <a:off x="9252837" y="4950284"/>
            <a:ext cx="366479" cy="366479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alisto MT" panose="02040603050505030304" pitchFamily="18" charset="0"/>
              </a:rPr>
              <a:t>7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7946DA5-4121-1632-7E85-3BEC0EDCD6BB}"/>
              </a:ext>
            </a:extLst>
          </p:cNvPr>
          <p:cNvSpPr/>
          <p:nvPr/>
        </p:nvSpPr>
        <p:spPr>
          <a:xfrm>
            <a:off x="2948163" y="2329367"/>
            <a:ext cx="491067" cy="491067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listo MT" panose="02040603050505030304" pitchFamily="18" charset="0"/>
              </a:rPr>
              <a:t>5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8EB00FD-48F3-82AF-DDBD-25DEED54FE22}"/>
              </a:ext>
            </a:extLst>
          </p:cNvPr>
          <p:cNvSpPr txBox="1"/>
          <p:nvPr/>
        </p:nvSpPr>
        <p:spPr>
          <a:xfrm>
            <a:off x="2837631" y="2028489"/>
            <a:ext cx="316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alisto MT" panose="02040603050505030304" pitchFamily="18" charset="0"/>
              </a:rPr>
              <a:t>1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A269A40-877E-A6A8-B872-20CD64A34112}"/>
              </a:ext>
            </a:extLst>
          </p:cNvPr>
          <p:cNvSpPr/>
          <p:nvPr/>
        </p:nvSpPr>
        <p:spPr>
          <a:xfrm>
            <a:off x="7786920" y="3856492"/>
            <a:ext cx="366479" cy="36647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alisto MT" panose="02040603050505030304" pitchFamily="18" charset="0"/>
              </a:rPr>
              <a:t>2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DEC72042-95D8-4F70-BA4C-B75E5A414BC8}"/>
              </a:ext>
            </a:extLst>
          </p:cNvPr>
          <p:cNvCxnSpPr>
            <a:stCxn id="95" idx="2"/>
            <a:endCxn id="5" idx="7"/>
          </p:cNvCxnSpPr>
          <p:nvPr/>
        </p:nvCxnSpPr>
        <p:spPr>
          <a:xfrm flipH="1">
            <a:off x="1513114" y="2574901"/>
            <a:ext cx="1435049" cy="6304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9C686FF0-2FC3-244F-BBCF-C0E439233609}"/>
              </a:ext>
            </a:extLst>
          </p:cNvPr>
          <p:cNvSpPr/>
          <p:nvPr/>
        </p:nvSpPr>
        <p:spPr>
          <a:xfrm>
            <a:off x="1093129" y="3133417"/>
            <a:ext cx="491067" cy="491067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listo MT" panose="02040603050505030304" pitchFamily="18" charset="0"/>
              </a:rPr>
              <a:t>2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8716499-0728-4374-ED53-609410A823BE}"/>
              </a:ext>
            </a:extLst>
          </p:cNvPr>
          <p:cNvSpPr txBox="1"/>
          <p:nvPr/>
        </p:nvSpPr>
        <p:spPr>
          <a:xfrm>
            <a:off x="951468" y="2805222"/>
            <a:ext cx="316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alisto MT" panose="02040603050505030304" pitchFamily="18" charset="0"/>
              </a:rPr>
              <a:t>2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479B8FF-8BBF-0109-8ACF-6BAFB2E4E5C8}"/>
              </a:ext>
            </a:extLst>
          </p:cNvPr>
          <p:cNvSpPr/>
          <p:nvPr/>
        </p:nvSpPr>
        <p:spPr>
          <a:xfrm>
            <a:off x="7786920" y="2814826"/>
            <a:ext cx="366479" cy="36647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alisto MT" panose="02040603050505030304" pitchFamily="18" charset="0"/>
              </a:rPr>
              <a:t>8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BC32F095-9D77-C773-D4FB-9A3521FAF254}"/>
              </a:ext>
            </a:extLst>
          </p:cNvPr>
          <p:cNvCxnSpPr>
            <a:stCxn id="103" idx="6"/>
            <a:endCxn id="6" idx="2"/>
          </p:cNvCxnSpPr>
          <p:nvPr/>
        </p:nvCxnSpPr>
        <p:spPr>
          <a:xfrm>
            <a:off x="1584196" y="3378951"/>
            <a:ext cx="1363969" cy="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FFA1D25A-815A-34AF-C2CC-00C1FEED5048}"/>
              </a:ext>
            </a:extLst>
          </p:cNvPr>
          <p:cNvSpPr/>
          <p:nvPr/>
        </p:nvSpPr>
        <p:spPr>
          <a:xfrm>
            <a:off x="2947332" y="3136064"/>
            <a:ext cx="491067" cy="491067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listo MT" panose="02040603050505030304" pitchFamily="18" charset="0"/>
              </a:rPr>
              <a:t>8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27E440B-09C7-5350-3283-73FD333DFB4C}"/>
              </a:ext>
            </a:extLst>
          </p:cNvPr>
          <p:cNvSpPr txBox="1"/>
          <p:nvPr/>
        </p:nvSpPr>
        <p:spPr>
          <a:xfrm>
            <a:off x="2774510" y="2913038"/>
            <a:ext cx="316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alisto MT" panose="02040603050505030304" pitchFamily="18" charset="0"/>
              </a:rPr>
              <a:t>3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7E58FA39-8FBB-B37A-8696-4D03F5336065}"/>
              </a:ext>
            </a:extLst>
          </p:cNvPr>
          <p:cNvSpPr/>
          <p:nvPr/>
        </p:nvSpPr>
        <p:spPr>
          <a:xfrm>
            <a:off x="7786919" y="4940415"/>
            <a:ext cx="366479" cy="36647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alisto MT" panose="02040603050505030304" pitchFamily="18" charset="0"/>
              </a:rPr>
              <a:t>5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345DF74-889E-9726-4D1B-A3473F61AE2B}"/>
              </a:ext>
            </a:extLst>
          </p:cNvPr>
          <p:cNvSpPr/>
          <p:nvPr/>
        </p:nvSpPr>
        <p:spPr>
          <a:xfrm>
            <a:off x="8153398" y="4940414"/>
            <a:ext cx="366479" cy="36647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alisto MT" panose="02040603050505030304" pitchFamily="18" charset="0"/>
              </a:rPr>
              <a:t>2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AA0FCB6-C6FF-24EC-F491-AEE0ED9D8EF6}"/>
              </a:ext>
            </a:extLst>
          </p:cNvPr>
          <p:cNvSpPr/>
          <p:nvPr/>
        </p:nvSpPr>
        <p:spPr>
          <a:xfrm>
            <a:off x="8519876" y="4946764"/>
            <a:ext cx="366479" cy="36647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alisto MT" panose="02040603050505030304" pitchFamily="18" charset="0"/>
              </a:rPr>
              <a:t>6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5EE63535-20BD-E4C0-0B3B-4B90EB2F593A}"/>
              </a:ext>
            </a:extLst>
          </p:cNvPr>
          <p:cNvCxnSpPr>
            <a:stCxn id="108" idx="4"/>
            <a:endCxn id="11" idx="0"/>
          </p:cNvCxnSpPr>
          <p:nvPr/>
        </p:nvCxnSpPr>
        <p:spPr>
          <a:xfrm>
            <a:off x="3192866" y="3627131"/>
            <a:ext cx="832" cy="53868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114">
            <a:extLst>
              <a:ext uri="{FF2B5EF4-FFF2-40B4-BE49-F238E27FC236}">
                <a16:creationId xmlns:a16="http://schemas.microsoft.com/office/drawing/2014/main" id="{402E8E23-EE57-7468-B205-E768F188BC91}"/>
              </a:ext>
            </a:extLst>
          </p:cNvPr>
          <p:cNvSpPr/>
          <p:nvPr/>
        </p:nvSpPr>
        <p:spPr>
          <a:xfrm>
            <a:off x="2943038" y="4167141"/>
            <a:ext cx="491067" cy="491067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listo MT" panose="02040603050505030304" pitchFamily="18" charset="0"/>
              </a:rPr>
              <a:t>6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1AF151B-D05A-E2B0-6717-22F430415CAB}"/>
              </a:ext>
            </a:extLst>
          </p:cNvPr>
          <p:cNvSpPr txBox="1"/>
          <p:nvPr/>
        </p:nvSpPr>
        <p:spPr>
          <a:xfrm>
            <a:off x="2849584" y="4602690"/>
            <a:ext cx="316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alisto MT" panose="02040603050505030304" pitchFamily="18" charset="0"/>
              </a:rPr>
              <a:t>4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E24E492-6E8D-5ED0-68D7-1B874CCF83D3}"/>
              </a:ext>
            </a:extLst>
          </p:cNvPr>
          <p:cNvSpPr/>
          <p:nvPr/>
        </p:nvSpPr>
        <p:spPr>
          <a:xfrm>
            <a:off x="7786919" y="4222689"/>
            <a:ext cx="366479" cy="36647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alisto MT" panose="02040603050505030304" pitchFamily="18" charset="0"/>
              </a:rPr>
              <a:t>4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5287E21-F451-92C1-850D-FBA07FF56F3E}"/>
              </a:ext>
            </a:extLst>
          </p:cNvPr>
          <p:cNvCxnSpPr>
            <a:stCxn id="115" idx="3"/>
            <a:endCxn id="8" idx="5"/>
          </p:cNvCxnSpPr>
          <p:nvPr/>
        </p:nvCxnSpPr>
        <p:spPr>
          <a:xfrm flipH="1" flipV="1">
            <a:off x="1513113" y="4584971"/>
            <a:ext cx="1501840" cy="132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7D2A56AB-E101-2F73-7862-5B6886582C69}"/>
              </a:ext>
            </a:extLst>
          </p:cNvPr>
          <p:cNvSpPr/>
          <p:nvPr/>
        </p:nvSpPr>
        <p:spPr>
          <a:xfrm>
            <a:off x="1088835" y="4165818"/>
            <a:ext cx="491067" cy="491067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listo MT" panose="02040603050505030304" pitchFamily="18" charset="0"/>
              </a:rPr>
              <a:t>4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3787505-5D92-DAB5-B531-4E0F92754E1B}"/>
              </a:ext>
            </a:extLst>
          </p:cNvPr>
          <p:cNvSpPr txBox="1"/>
          <p:nvPr/>
        </p:nvSpPr>
        <p:spPr>
          <a:xfrm>
            <a:off x="935073" y="4609197"/>
            <a:ext cx="316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alisto MT" panose="02040603050505030304" pitchFamily="18" charset="0"/>
              </a:rPr>
              <a:t>5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3127813-1569-7DDB-ECA3-358672C09A6D}"/>
              </a:ext>
            </a:extLst>
          </p:cNvPr>
          <p:cNvSpPr/>
          <p:nvPr/>
        </p:nvSpPr>
        <p:spPr>
          <a:xfrm>
            <a:off x="7786919" y="3509485"/>
            <a:ext cx="366479" cy="36647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alisto MT" panose="02040603050505030304" pitchFamily="18" charset="0"/>
              </a:rPr>
              <a:t>2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903B45A-302C-E03D-7FF6-D52D994A7887}"/>
              </a:ext>
            </a:extLst>
          </p:cNvPr>
          <p:cNvSpPr/>
          <p:nvPr/>
        </p:nvSpPr>
        <p:spPr>
          <a:xfrm>
            <a:off x="8153394" y="3515816"/>
            <a:ext cx="366479" cy="36647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alisto MT" panose="02040603050505030304" pitchFamily="18" charset="0"/>
              </a:rPr>
              <a:t>6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FA2E0B7C-7FF6-91D7-DD39-925DB64ADAC4}"/>
              </a:ext>
            </a:extLst>
          </p:cNvPr>
          <p:cNvSpPr/>
          <p:nvPr/>
        </p:nvSpPr>
        <p:spPr>
          <a:xfrm>
            <a:off x="8519873" y="3520412"/>
            <a:ext cx="366479" cy="36647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alisto MT" panose="02040603050505030304" pitchFamily="18" charset="0"/>
              </a:rPr>
              <a:t>0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73009D72-7E8E-46EE-0F08-14C72ACAD044}"/>
              </a:ext>
            </a:extLst>
          </p:cNvPr>
          <p:cNvCxnSpPr>
            <a:stCxn id="120" idx="6"/>
            <a:endCxn id="10" idx="3"/>
          </p:cNvCxnSpPr>
          <p:nvPr/>
        </p:nvCxnSpPr>
        <p:spPr>
          <a:xfrm flipV="1">
            <a:off x="1579902" y="4093904"/>
            <a:ext cx="534241" cy="31744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095E75AF-2C55-43D6-A9D4-CB12C16D8BCD}"/>
              </a:ext>
            </a:extLst>
          </p:cNvPr>
          <p:cNvSpPr/>
          <p:nvPr/>
        </p:nvSpPr>
        <p:spPr>
          <a:xfrm>
            <a:off x="2037102" y="3673430"/>
            <a:ext cx="491067" cy="491067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listo MT" panose="02040603050505030304" pitchFamily="18" charset="0"/>
              </a:rPr>
              <a:t>0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7912809-181A-2FB9-E3F8-4DFD2F34B7BD}"/>
              </a:ext>
            </a:extLst>
          </p:cNvPr>
          <p:cNvSpPr txBox="1"/>
          <p:nvPr/>
        </p:nvSpPr>
        <p:spPr>
          <a:xfrm>
            <a:off x="1992340" y="3366687"/>
            <a:ext cx="316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alisto MT" panose="02040603050505030304" pitchFamily="18" charset="0"/>
              </a:rPr>
              <a:t>6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6B195B22-AC27-D65A-2E96-01A0EB257B1F}"/>
              </a:ext>
            </a:extLst>
          </p:cNvPr>
          <p:cNvSpPr/>
          <p:nvPr/>
        </p:nvSpPr>
        <p:spPr>
          <a:xfrm>
            <a:off x="7786915" y="2125922"/>
            <a:ext cx="366479" cy="36647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alisto MT" panose="02040603050505030304" pitchFamily="18" charset="0"/>
              </a:rPr>
              <a:t>8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4D97950-CCAE-573B-F509-E0C3B4637314}"/>
              </a:ext>
            </a:extLst>
          </p:cNvPr>
          <p:cNvSpPr/>
          <p:nvPr/>
        </p:nvSpPr>
        <p:spPr>
          <a:xfrm>
            <a:off x="8153394" y="2124496"/>
            <a:ext cx="366479" cy="36647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alisto MT" panose="02040603050505030304" pitchFamily="18" charset="0"/>
              </a:rPr>
              <a:t>4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46146D76-D51B-FE84-AB7E-8D0FC3D4D033}"/>
              </a:ext>
            </a:extLst>
          </p:cNvPr>
          <p:cNvSpPr/>
          <p:nvPr/>
        </p:nvSpPr>
        <p:spPr>
          <a:xfrm>
            <a:off x="2039951" y="3692352"/>
            <a:ext cx="491067" cy="49106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listo MT" panose="02040603050505030304" pitchFamily="18" charset="0"/>
              </a:rPr>
              <a:t>0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91A6862-E0EF-14A4-5CCB-F22B42F31A79}"/>
              </a:ext>
            </a:extLst>
          </p:cNvPr>
          <p:cNvSpPr txBox="1"/>
          <p:nvPr/>
        </p:nvSpPr>
        <p:spPr>
          <a:xfrm>
            <a:off x="2267071" y="3365180"/>
            <a:ext cx="316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Calisto MT" panose="02040603050505030304" pitchFamily="18" charset="0"/>
              </a:rPr>
              <a:t>7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96B5275E-0A1B-5BF0-87DF-FA7548FCAB94}"/>
              </a:ext>
            </a:extLst>
          </p:cNvPr>
          <p:cNvCxnSpPr>
            <a:cxnSpLocks/>
            <a:stCxn id="131" idx="3"/>
            <a:endCxn id="137" idx="6"/>
          </p:cNvCxnSpPr>
          <p:nvPr/>
        </p:nvCxnSpPr>
        <p:spPr>
          <a:xfrm flipH="1">
            <a:off x="1595629" y="4111504"/>
            <a:ext cx="516237" cy="29984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>
            <a:extLst>
              <a:ext uri="{FF2B5EF4-FFF2-40B4-BE49-F238E27FC236}">
                <a16:creationId xmlns:a16="http://schemas.microsoft.com/office/drawing/2014/main" id="{F68C4163-8B6B-6320-D9A7-4E01F2A81F94}"/>
              </a:ext>
            </a:extLst>
          </p:cNvPr>
          <p:cNvSpPr/>
          <p:nvPr/>
        </p:nvSpPr>
        <p:spPr>
          <a:xfrm>
            <a:off x="1104562" y="4165818"/>
            <a:ext cx="491067" cy="49106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listo MT" panose="02040603050505030304" pitchFamily="18" charset="0"/>
              </a:rPr>
              <a:t>4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726D656-5998-7771-0E17-04508D6BF721}"/>
              </a:ext>
            </a:extLst>
          </p:cNvPr>
          <p:cNvSpPr txBox="1"/>
          <p:nvPr/>
        </p:nvSpPr>
        <p:spPr>
          <a:xfrm>
            <a:off x="1293658" y="4609197"/>
            <a:ext cx="316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Calisto MT" panose="02040603050505030304" pitchFamily="18" charset="0"/>
              </a:rPr>
              <a:t>8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A1D0D993-8159-D637-D5E9-333BBA7398A3}"/>
              </a:ext>
            </a:extLst>
          </p:cNvPr>
          <p:cNvCxnSpPr>
            <a:stCxn id="137" idx="5"/>
            <a:endCxn id="115" idx="3"/>
          </p:cNvCxnSpPr>
          <p:nvPr/>
        </p:nvCxnSpPr>
        <p:spPr>
          <a:xfrm>
            <a:off x="1523714" y="4584970"/>
            <a:ext cx="1491239" cy="132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80225F4-94AE-6AE0-4334-147DD3DF279A}"/>
              </a:ext>
            </a:extLst>
          </p:cNvPr>
          <p:cNvSpPr/>
          <p:nvPr/>
        </p:nvSpPr>
        <p:spPr>
          <a:xfrm>
            <a:off x="8153393" y="4229434"/>
            <a:ext cx="366479" cy="36647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alisto MT" panose="02040603050505030304" pitchFamily="18" charset="0"/>
              </a:rPr>
              <a:t>1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98FFC5D0-2C59-98B8-E63B-449F3D1417B9}"/>
              </a:ext>
            </a:extLst>
          </p:cNvPr>
          <p:cNvCxnSpPr>
            <a:stCxn id="115" idx="6"/>
            <a:endCxn id="12" idx="2"/>
          </p:cNvCxnSpPr>
          <p:nvPr/>
        </p:nvCxnSpPr>
        <p:spPr>
          <a:xfrm>
            <a:off x="3434105" y="4412675"/>
            <a:ext cx="807692" cy="132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l 145">
            <a:extLst>
              <a:ext uri="{FF2B5EF4-FFF2-40B4-BE49-F238E27FC236}">
                <a16:creationId xmlns:a16="http://schemas.microsoft.com/office/drawing/2014/main" id="{8FF7EAED-33F4-3A89-C9F1-E27A558A02DD}"/>
              </a:ext>
            </a:extLst>
          </p:cNvPr>
          <p:cNvSpPr/>
          <p:nvPr/>
        </p:nvSpPr>
        <p:spPr>
          <a:xfrm>
            <a:off x="4236671" y="4165818"/>
            <a:ext cx="491067" cy="491067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listo MT" panose="02040603050505030304" pitchFamily="18" charset="0"/>
              </a:rPr>
              <a:t>1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DCCF3236-6883-4DE2-CAAA-8CBE2174EAB0}"/>
              </a:ext>
            </a:extLst>
          </p:cNvPr>
          <p:cNvSpPr txBox="1"/>
          <p:nvPr/>
        </p:nvSpPr>
        <p:spPr>
          <a:xfrm>
            <a:off x="4075221" y="4609197"/>
            <a:ext cx="316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alisto MT" panose="02040603050505030304" pitchFamily="18" charset="0"/>
              </a:rPr>
              <a:t>9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1D98FBD5-7455-37E4-21BD-09ECD7A38B5C}"/>
              </a:ext>
            </a:extLst>
          </p:cNvPr>
          <p:cNvSpPr/>
          <p:nvPr/>
        </p:nvSpPr>
        <p:spPr>
          <a:xfrm>
            <a:off x="7786912" y="2475972"/>
            <a:ext cx="366479" cy="36647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alisto MT" panose="02040603050505030304" pitchFamily="18" charset="0"/>
              </a:rPr>
              <a:t>6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3788F5F9-F1D1-8EBA-DDED-B2824E3948CD}"/>
              </a:ext>
            </a:extLst>
          </p:cNvPr>
          <p:cNvSpPr/>
          <p:nvPr/>
        </p:nvSpPr>
        <p:spPr>
          <a:xfrm>
            <a:off x="8153385" y="2475743"/>
            <a:ext cx="366479" cy="36647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alisto MT" panose="02040603050505030304" pitchFamily="18" charset="0"/>
              </a:rPr>
              <a:t>3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67D2B43-AF23-ADD5-A5D4-60B85E9A2E2A}"/>
              </a:ext>
            </a:extLst>
          </p:cNvPr>
          <p:cNvCxnSpPr>
            <a:stCxn id="146" idx="6"/>
            <a:endCxn id="13" idx="2"/>
          </p:cNvCxnSpPr>
          <p:nvPr/>
        </p:nvCxnSpPr>
        <p:spPr>
          <a:xfrm>
            <a:off x="4727738" y="4411352"/>
            <a:ext cx="741726" cy="264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Oval 151">
            <a:extLst>
              <a:ext uri="{FF2B5EF4-FFF2-40B4-BE49-F238E27FC236}">
                <a16:creationId xmlns:a16="http://schemas.microsoft.com/office/drawing/2014/main" id="{EF088A5C-BC54-3D4E-211F-81ADDA57AA1A}"/>
              </a:ext>
            </a:extLst>
          </p:cNvPr>
          <p:cNvSpPr/>
          <p:nvPr/>
        </p:nvSpPr>
        <p:spPr>
          <a:xfrm>
            <a:off x="5469066" y="4167141"/>
            <a:ext cx="491067" cy="491067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listo MT" panose="02040603050505030304" pitchFamily="18" charset="0"/>
              </a:rPr>
              <a:t>3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E12CB04-4D74-E222-9E05-38161BCF9306}"/>
              </a:ext>
            </a:extLst>
          </p:cNvPr>
          <p:cNvSpPr txBox="1"/>
          <p:nvPr/>
        </p:nvSpPr>
        <p:spPr>
          <a:xfrm>
            <a:off x="5340038" y="4624918"/>
            <a:ext cx="447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alisto MT" panose="02040603050505030304" pitchFamily="18" charset="0"/>
              </a:rPr>
              <a:t>10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F470DAC8-8752-8DA4-FCBB-348D9603C961}"/>
              </a:ext>
            </a:extLst>
          </p:cNvPr>
          <p:cNvSpPr/>
          <p:nvPr/>
        </p:nvSpPr>
        <p:spPr>
          <a:xfrm>
            <a:off x="7786906" y="3190663"/>
            <a:ext cx="366479" cy="36647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alisto MT" panose="02040603050505030304" pitchFamily="18" charset="0"/>
              </a:rPr>
              <a:t>1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FE84C379-BB08-F84A-20CF-BF80891EAD27}"/>
              </a:ext>
            </a:extLst>
          </p:cNvPr>
          <p:cNvSpPr/>
          <p:nvPr/>
        </p:nvSpPr>
        <p:spPr>
          <a:xfrm>
            <a:off x="8153384" y="3178895"/>
            <a:ext cx="366479" cy="36647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alisto MT" panose="02040603050505030304" pitchFamily="18" charset="0"/>
              </a:rPr>
              <a:t>7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7B4CC3E2-F665-BBC8-4779-6CF7BE745387}"/>
              </a:ext>
            </a:extLst>
          </p:cNvPr>
          <p:cNvCxnSpPr>
            <a:stCxn id="152" idx="0"/>
            <a:endCxn id="7" idx="5"/>
          </p:cNvCxnSpPr>
          <p:nvPr/>
        </p:nvCxnSpPr>
        <p:spPr>
          <a:xfrm flipH="1" flipV="1">
            <a:off x="5255386" y="3552569"/>
            <a:ext cx="459214" cy="61457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Oval 159">
            <a:extLst>
              <a:ext uri="{FF2B5EF4-FFF2-40B4-BE49-F238E27FC236}">
                <a16:creationId xmlns:a16="http://schemas.microsoft.com/office/drawing/2014/main" id="{F59E21F2-7F1A-9943-FC5D-6B1561D5791D}"/>
              </a:ext>
            </a:extLst>
          </p:cNvPr>
          <p:cNvSpPr/>
          <p:nvPr/>
        </p:nvSpPr>
        <p:spPr>
          <a:xfrm>
            <a:off x="4835399" y="3126074"/>
            <a:ext cx="491067" cy="491067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listo MT" panose="02040603050505030304" pitchFamily="18" charset="0"/>
              </a:rPr>
              <a:t>7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69BC62D9-EFD6-12E1-AEAE-55DC66EB9D1D}"/>
              </a:ext>
            </a:extLst>
          </p:cNvPr>
          <p:cNvSpPr txBox="1"/>
          <p:nvPr/>
        </p:nvSpPr>
        <p:spPr>
          <a:xfrm>
            <a:off x="4444215" y="2992963"/>
            <a:ext cx="447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alisto MT" panose="02040603050505030304" pitchFamily="18" charset="0"/>
              </a:rPr>
              <a:t>11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02C96E42-DEF8-2670-7F2C-9CA6E60B6225}"/>
              </a:ext>
            </a:extLst>
          </p:cNvPr>
          <p:cNvSpPr/>
          <p:nvPr/>
        </p:nvSpPr>
        <p:spPr>
          <a:xfrm>
            <a:off x="7786906" y="4579636"/>
            <a:ext cx="366479" cy="36647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alisto MT" panose="02040603050505030304" pitchFamily="18" charset="0"/>
              </a:rPr>
              <a:t>5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87737A3-021C-D4DD-56EA-2601AAE737B2}"/>
              </a:ext>
            </a:extLst>
          </p:cNvPr>
          <p:cNvSpPr/>
          <p:nvPr/>
        </p:nvSpPr>
        <p:spPr>
          <a:xfrm>
            <a:off x="8153378" y="4575829"/>
            <a:ext cx="366479" cy="36647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alisto MT" panose="02040603050505030304" pitchFamily="18" charset="0"/>
              </a:rPr>
              <a:t>8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FA748561-3061-0329-BA32-3083359369B2}"/>
              </a:ext>
            </a:extLst>
          </p:cNvPr>
          <p:cNvSpPr/>
          <p:nvPr/>
        </p:nvSpPr>
        <p:spPr>
          <a:xfrm>
            <a:off x="8519835" y="4581366"/>
            <a:ext cx="366479" cy="36647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alisto MT" panose="02040603050505030304" pitchFamily="18" charset="0"/>
              </a:rPr>
              <a:t>1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3DC2AF6-C989-8A89-640F-2B43A6F3DDAD}"/>
              </a:ext>
            </a:extLst>
          </p:cNvPr>
          <p:cNvSpPr/>
          <p:nvPr/>
        </p:nvSpPr>
        <p:spPr>
          <a:xfrm>
            <a:off x="8889824" y="4583805"/>
            <a:ext cx="366479" cy="36647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alisto MT" panose="02040603050505030304" pitchFamily="18" charset="0"/>
              </a:rPr>
              <a:t>3</a:t>
            </a: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6EF044C7-3D4C-25C4-684A-51EB3CA37F4E}"/>
              </a:ext>
            </a:extLst>
          </p:cNvPr>
          <p:cNvSpPr/>
          <p:nvPr/>
        </p:nvSpPr>
        <p:spPr>
          <a:xfrm>
            <a:off x="4843880" y="3152806"/>
            <a:ext cx="491067" cy="49106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listo MT" panose="02040603050505030304" pitchFamily="18" charset="0"/>
              </a:rPr>
              <a:t>7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48B5E48-B778-019E-0BCA-C8F1D06EE47E}"/>
              </a:ext>
            </a:extLst>
          </p:cNvPr>
          <p:cNvSpPr txBox="1"/>
          <p:nvPr/>
        </p:nvSpPr>
        <p:spPr>
          <a:xfrm>
            <a:off x="5239841" y="3005277"/>
            <a:ext cx="447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Calisto MT" panose="02040603050505030304" pitchFamily="18" charset="0"/>
              </a:rPr>
              <a:t>12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39E54D8B-7DA7-92E6-CAE4-91348A13961E}"/>
              </a:ext>
            </a:extLst>
          </p:cNvPr>
          <p:cNvCxnSpPr>
            <a:stCxn id="166" idx="5"/>
            <a:endCxn id="152" idx="0"/>
          </p:cNvCxnSpPr>
          <p:nvPr/>
        </p:nvCxnSpPr>
        <p:spPr>
          <a:xfrm>
            <a:off x="5263032" y="3571958"/>
            <a:ext cx="451568" cy="59518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Oval 169">
            <a:extLst>
              <a:ext uri="{FF2B5EF4-FFF2-40B4-BE49-F238E27FC236}">
                <a16:creationId xmlns:a16="http://schemas.microsoft.com/office/drawing/2014/main" id="{93DEA9B2-E17E-0F24-245A-7A3D017547FA}"/>
              </a:ext>
            </a:extLst>
          </p:cNvPr>
          <p:cNvSpPr/>
          <p:nvPr/>
        </p:nvSpPr>
        <p:spPr>
          <a:xfrm>
            <a:off x="5476712" y="4173257"/>
            <a:ext cx="491067" cy="49106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listo MT" panose="02040603050505030304" pitchFamily="18" charset="0"/>
              </a:rPr>
              <a:t>3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C0456648-0F5B-2A7A-7A3C-C41E7B1D1334}"/>
              </a:ext>
            </a:extLst>
          </p:cNvPr>
          <p:cNvSpPr txBox="1"/>
          <p:nvPr/>
        </p:nvSpPr>
        <p:spPr>
          <a:xfrm>
            <a:off x="5774746" y="4616763"/>
            <a:ext cx="447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Calisto MT" panose="02040603050505030304" pitchFamily="18" charset="0"/>
              </a:rPr>
              <a:t>13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97D02C10-D6E9-5AEC-5AF4-A64BDC2B3CE9}"/>
              </a:ext>
            </a:extLst>
          </p:cNvPr>
          <p:cNvCxnSpPr>
            <a:stCxn id="170" idx="2"/>
            <a:endCxn id="146" idx="6"/>
          </p:cNvCxnSpPr>
          <p:nvPr/>
        </p:nvCxnSpPr>
        <p:spPr>
          <a:xfrm flipH="1" flipV="1">
            <a:off x="4727738" y="4411352"/>
            <a:ext cx="748974" cy="743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>
            <a:extLst>
              <a:ext uri="{FF2B5EF4-FFF2-40B4-BE49-F238E27FC236}">
                <a16:creationId xmlns:a16="http://schemas.microsoft.com/office/drawing/2014/main" id="{3A6CA6E4-4E2C-E9D5-B3D1-D2B3D513078E}"/>
              </a:ext>
            </a:extLst>
          </p:cNvPr>
          <p:cNvSpPr/>
          <p:nvPr/>
        </p:nvSpPr>
        <p:spPr>
          <a:xfrm>
            <a:off x="8527603" y="2475742"/>
            <a:ext cx="366479" cy="36647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alisto MT" panose="02040603050505030304" pitchFamily="18" charset="0"/>
              </a:rPr>
              <a:t>7</a:t>
            </a: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3205CA47-3369-90CF-C307-36418B483F93}"/>
              </a:ext>
            </a:extLst>
          </p:cNvPr>
          <p:cNvSpPr/>
          <p:nvPr/>
        </p:nvSpPr>
        <p:spPr>
          <a:xfrm>
            <a:off x="4229423" y="4172288"/>
            <a:ext cx="491067" cy="49106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listo MT" panose="02040603050505030304" pitchFamily="18" charset="0"/>
              </a:rPr>
              <a:t>1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F2818D42-8A7F-C400-28A4-B71DB8B86D60}"/>
              </a:ext>
            </a:extLst>
          </p:cNvPr>
          <p:cNvSpPr txBox="1"/>
          <p:nvPr/>
        </p:nvSpPr>
        <p:spPr>
          <a:xfrm>
            <a:off x="4416854" y="4624918"/>
            <a:ext cx="447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Calisto MT" panose="02040603050505030304" pitchFamily="18" charset="0"/>
              </a:rPr>
              <a:t>14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9A55EB7-CC4B-C325-4D7D-55311243FB2B}"/>
              </a:ext>
            </a:extLst>
          </p:cNvPr>
          <p:cNvCxnSpPr>
            <a:stCxn id="175" idx="2"/>
            <a:endCxn id="115" idx="6"/>
          </p:cNvCxnSpPr>
          <p:nvPr/>
        </p:nvCxnSpPr>
        <p:spPr>
          <a:xfrm flipH="1" flipV="1">
            <a:off x="3434105" y="4412675"/>
            <a:ext cx="795318" cy="514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2E115D5-5D17-AB93-CABC-5B0FBACD8579}"/>
              </a:ext>
            </a:extLst>
          </p:cNvPr>
          <p:cNvSpPr/>
          <p:nvPr/>
        </p:nvSpPr>
        <p:spPr>
          <a:xfrm>
            <a:off x="8523301" y="4225106"/>
            <a:ext cx="366479" cy="36647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alisto MT" panose="02040603050505030304" pitchFamily="18" charset="0"/>
              </a:rPr>
              <a:t>8</a:t>
            </a: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A38AF4A8-BCA8-59F9-B085-1735297875F3}"/>
              </a:ext>
            </a:extLst>
          </p:cNvPr>
          <p:cNvSpPr/>
          <p:nvPr/>
        </p:nvSpPr>
        <p:spPr>
          <a:xfrm>
            <a:off x="2951987" y="4159708"/>
            <a:ext cx="491067" cy="49106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listo MT" panose="02040603050505030304" pitchFamily="18" charset="0"/>
              </a:rPr>
              <a:t>6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DFCD4D2E-93B7-C162-FCCA-8509B3E72162}"/>
              </a:ext>
            </a:extLst>
          </p:cNvPr>
          <p:cNvSpPr txBox="1"/>
          <p:nvPr/>
        </p:nvSpPr>
        <p:spPr>
          <a:xfrm>
            <a:off x="3150287" y="4609197"/>
            <a:ext cx="447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Calisto MT" panose="02040603050505030304" pitchFamily="18" charset="0"/>
              </a:rPr>
              <a:t>15</a:t>
            </a: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6D9C5BF9-8678-2FE7-9820-8698F656F168}"/>
              </a:ext>
            </a:extLst>
          </p:cNvPr>
          <p:cNvCxnSpPr>
            <a:stCxn id="180" idx="0"/>
            <a:endCxn id="108" idx="4"/>
          </p:cNvCxnSpPr>
          <p:nvPr/>
        </p:nvCxnSpPr>
        <p:spPr>
          <a:xfrm flipH="1" flipV="1">
            <a:off x="3192866" y="3627131"/>
            <a:ext cx="4655" cy="53257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16D7E63F-281F-70D1-9DBE-8BFC2E0F6D7C}"/>
              </a:ext>
            </a:extLst>
          </p:cNvPr>
          <p:cNvSpPr/>
          <p:nvPr/>
        </p:nvSpPr>
        <p:spPr>
          <a:xfrm>
            <a:off x="8882848" y="4950284"/>
            <a:ext cx="366479" cy="36647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alisto MT" panose="02040603050505030304" pitchFamily="18" charset="0"/>
              </a:rPr>
              <a:t>0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EFD11E95-DA0C-A7A3-8380-581930E58524}"/>
              </a:ext>
            </a:extLst>
          </p:cNvPr>
          <p:cNvSpPr/>
          <p:nvPr/>
        </p:nvSpPr>
        <p:spPr>
          <a:xfrm>
            <a:off x="9254570" y="4946764"/>
            <a:ext cx="366479" cy="36647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alisto MT" panose="02040603050505030304" pitchFamily="18" charset="0"/>
              </a:rPr>
              <a:t>7</a:t>
            </a:r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E82F466C-580F-1F93-0276-D1F7064FA13E}"/>
              </a:ext>
            </a:extLst>
          </p:cNvPr>
          <p:cNvSpPr/>
          <p:nvPr/>
        </p:nvSpPr>
        <p:spPr>
          <a:xfrm>
            <a:off x="2941955" y="3132094"/>
            <a:ext cx="491067" cy="49106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listo MT" panose="02040603050505030304" pitchFamily="18" charset="0"/>
              </a:rPr>
              <a:t>8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78FC49B4-51FD-63E0-D1AB-C143484013AB}"/>
              </a:ext>
            </a:extLst>
          </p:cNvPr>
          <p:cNvSpPr txBox="1"/>
          <p:nvPr/>
        </p:nvSpPr>
        <p:spPr>
          <a:xfrm>
            <a:off x="3249317" y="2888878"/>
            <a:ext cx="447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Calisto MT" panose="02040603050505030304" pitchFamily="18" charset="0"/>
              </a:rPr>
              <a:t>16</a:t>
            </a: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7B5993DE-BFF4-A380-6D63-B48D7DCA4867}"/>
              </a:ext>
            </a:extLst>
          </p:cNvPr>
          <p:cNvCxnSpPr>
            <a:stCxn id="189" idx="2"/>
            <a:endCxn id="103" idx="6"/>
          </p:cNvCxnSpPr>
          <p:nvPr/>
        </p:nvCxnSpPr>
        <p:spPr>
          <a:xfrm flipH="1">
            <a:off x="1584196" y="3377628"/>
            <a:ext cx="1357759" cy="132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Oval 192">
            <a:extLst>
              <a:ext uri="{FF2B5EF4-FFF2-40B4-BE49-F238E27FC236}">
                <a16:creationId xmlns:a16="http://schemas.microsoft.com/office/drawing/2014/main" id="{D6D851BE-A0DF-9201-7F32-7A489F0A2EB7}"/>
              </a:ext>
            </a:extLst>
          </p:cNvPr>
          <p:cNvSpPr/>
          <p:nvPr/>
        </p:nvSpPr>
        <p:spPr>
          <a:xfrm>
            <a:off x="1095817" y="3132480"/>
            <a:ext cx="491067" cy="49106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listo MT" panose="02040603050505030304" pitchFamily="18" charset="0"/>
              </a:rPr>
              <a:t>2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091E657D-DF69-B68A-32FC-C42A09566E29}"/>
              </a:ext>
            </a:extLst>
          </p:cNvPr>
          <p:cNvSpPr txBox="1"/>
          <p:nvPr/>
        </p:nvSpPr>
        <p:spPr>
          <a:xfrm>
            <a:off x="1242354" y="2798010"/>
            <a:ext cx="447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Calisto MT" panose="02040603050505030304" pitchFamily="18" charset="0"/>
              </a:rPr>
              <a:t>17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78C5CDFA-03F0-3259-CD5B-DD198816D261}"/>
              </a:ext>
            </a:extLst>
          </p:cNvPr>
          <p:cNvSpPr/>
          <p:nvPr/>
        </p:nvSpPr>
        <p:spPr>
          <a:xfrm>
            <a:off x="8161124" y="2841929"/>
            <a:ext cx="366479" cy="36647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alisto MT" panose="02040603050505030304" pitchFamily="18" charset="0"/>
              </a:rPr>
              <a:t>5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7DEC57E9-F9F9-FB4C-A18A-18B267434C3C}"/>
              </a:ext>
            </a:extLst>
          </p:cNvPr>
          <p:cNvSpPr/>
          <p:nvPr/>
        </p:nvSpPr>
        <p:spPr>
          <a:xfrm>
            <a:off x="8520237" y="2849044"/>
            <a:ext cx="366479" cy="36647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alisto MT" panose="02040603050505030304" pitchFamily="18" charset="0"/>
              </a:rPr>
              <a:t>4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0D646A80-550F-9D63-DA63-524DC23C8265}"/>
              </a:ext>
            </a:extLst>
          </p:cNvPr>
          <p:cNvCxnSpPr>
            <a:stCxn id="193" idx="7"/>
            <a:endCxn id="95" idx="2"/>
          </p:cNvCxnSpPr>
          <p:nvPr/>
        </p:nvCxnSpPr>
        <p:spPr>
          <a:xfrm flipV="1">
            <a:off x="1514969" y="2574901"/>
            <a:ext cx="1433194" cy="62949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426830CC-404D-94F8-72B8-792870797351}"/>
              </a:ext>
            </a:extLst>
          </p:cNvPr>
          <p:cNvSpPr/>
          <p:nvPr/>
        </p:nvSpPr>
        <p:spPr>
          <a:xfrm>
            <a:off x="8149971" y="3881765"/>
            <a:ext cx="366479" cy="36647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alisto MT" panose="02040603050505030304" pitchFamily="18" charset="0"/>
              </a:rPr>
              <a:t>8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32D46BB1-3DA9-C5F1-7323-732FE00386C9}"/>
              </a:ext>
            </a:extLst>
          </p:cNvPr>
          <p:cNvSpPr/>
          <p:nvPr/>
        </p:nvSpPr>
        <p:spPr>
          <a:xfrm>
            <a:off x="8527602" y="3888490"/>
            <a:ext cx="366479" cy="36647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alisto MT" panose="02040603050505030304" pitchFamily="18" charset="0"/>
              </a:rPr>
              <a:t>7</a:t>
            </a: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09C8FF99-DF99-A215-3AA5-6868BE1B6F1E}"/>
              </a:ext>
            </a:extLst>
          </p:cNvPr>
          <p:cNvSpPr/>
          <p:nvPr/>
        </p:nvSpPr>
        <p:spPr>
          <a:xfrm>
            <a:off x="2966859" y="2331636"/>
            <a:ext cx="491067" cy="49106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listo MT" panose="02040603050505030304" pitchFamily="18" charset="0"/>
              </a:rPr>
              <a:t>5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F1582B32-5926-51FA-0A02-3C7BCCAC8198}"/>
              </a:ext>
            </a:extLst>
          </p:cNvPr>
          <p:cNvSpPr txBox="1"/>
          <p:nvPr/>
        </p:nvSpPr>
        <p:spPr>
          <a:xfrm>
            <a:off x="3174904" y="2039321"/>
            <a:ext cx="447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Calisto MT" panose="02040603050505030304" pitchFamily="18" charset="0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70191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6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3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4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8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1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2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>
                      <p:stCondLst>
                        <p:cond delay="indefinite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5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6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7" fill="hold">
                      <p:stCondLst>
                        <p:cond delay="indefinite"/>
                      </p:stCondLst>
                      <p:childTnLst>
                        <p:par>
                          <p:cTn id="478" fill="hold">
                            <p:stCondLst>
                              <p:cond delay="0"/>
                            </p:stCondLst>
                            <p:childTnLst>
                              <p:par>
                                <p:cTn id="4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2" fill="hold">
                      <p:stCondLst>
                        <p:cond delay="indefinite"/>
                      </p:stCondLst>
                      <p:childTnLst>
                        <p:par>
                          <p:cTn id="483" fill="hold">
                            <p:stCondLst>
                              <p:cond delay="0"/>
                            </p:stCondLst>
                            <p:childTnLst>
                              <p:par>
                                <p:cTn id="4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7" fill="hold">
                      <p:stCondLst>
                        <p:cond delay="indefinite"/>
                      </p:stCondLst>
                      <p:childTnLst>
                        <p:par>
                          <p:cTn id="488" fill="hold">
                            <p:stCondLst>
                              <p:cond delay="0"/>
                            </p:stCondLst>
                            <p:childTnLst>
                              <p:par>
                                <p:cTn id="4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2" fill="hold">
                      <p:stCondLst>
                        <p:cond delay="indefinite"/>
                      </p:stCondLst>
                      <p:childTnLst>
                        <p:par>
                          <p:cTn id="493" fill="hold">
                            <p:stCondLst>
                              <p:cond delay="0"/>
                            </p:stCondLst>
                            <p:childTnLst>
                              <p:par>
                                <p:cTn id="4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7" fill="hold">
                      <p:stCondLst>
                        <p:cond delay="indefinite"/>
                      </p:stCondLst>
                      <p:childTnLst>
                        <p:par>
                          <p:cTn id="498" fill="hold">
                            <p:stCondLst>
                              <p:cond delay="0"/>
                            </p:stCondLst>
                            <p:childTnLst>
                              <p:par>
                                <p:cTn id="4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2" fill="hold">
                      <p:stCondLst>
                        <p:cond delay="indefinite"/>
                      </p:stCondLst>
                      <p:childTnLst>
                        <p:par>
                          <p:cTn id="503" fill="hold">
                            <p:stCondLst>
                              <p:cond delay="0"/>
                            </p:stCondLst>
                            <p:childTnLst>
                              <p:par>
                                <p:cTn id="50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6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8" fill="hold">
                      <p:stCondLst>
                        <p:cond delay="indefinite"/>
                      </p:stCondLst>
                      <p:childTnLst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>
                      <p:stCondLst>
                        <p:cond delay="indefinite"/>
                      </p:stCondLst>
                      <p:childTnLst>
                        <p:par>
                          <p:cTn id="514" fill="hold">
                            <p:stCondLst>
                              <p:cond delay="0"/>
                            </p:stCondLst>
                            <p:childTnLst>
                              <p:par>
                                <p:cTn id="5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8" fill="hold">
                      <p:stCondLst>
                        <p:cond delay="indefinite"/>
                      </p:stCondLst>
                      <p:childTnLst>
                        <p:par>
                          <p:cTn id="519" fill="hold">
                            <p:stCondLst>
                              <p:cond delay="0"/>
                            </p:stCondLst>
                            <p:childTnLst>
                              <p:par>
                                <p:cTn id="5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2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3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4" fill="hold">
                      <p:stCondLst>
                        <p:cond delay="indefinite"/>
                      </p:stCondLst>
                      <p:childTnLst>
                        <p:par>
                          <p:cTn id="525" fill="hold">
                            <p:stCondLst>
                              <p:cond delay="0"/>
                            </p:stCondLst>
                            <p:childTnLst>
                              <p:par>
                                <p:cTn id="5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8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9" fill="hold">
                      <p:stCondLst>
                        <p:cond delay="indefinite"/>
                      </p:stCondLst>
                      <p:childTnLst>
                        <p:par>
                          <p:cTn id="530" fill="hold">
                            <p:stCondLst>
                              <p:cond delay="0"/>
                            </p:stCondLst>
                            <p:childTnLst>
                              <p:par>
                                <p:cTn id="5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4" fill="hold">
                      <p:stCondLst>
                        <p:cond delay="indefinite"/>
                      </p:stCondLst>
                      <p:childTnLst>
                        <p:par>
                          <p:cTn id="535" fill="hold">
                            <p:stCondLst>
                              <p:cond delay="0"/>
                            </p:stCondLst>
                            <p:childTnLst>
                              <p:par>
                                <p:cTn id="5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9" fill="hold">
                      <p:stCondLst>
                        <p:cond delay="indefinite"/>
                      </p:stCondLst>
                      <p:childTnLst>
                        <p:par>
                          <p:cTn id="540" fill="hold">
                            <p:stCondLst>
                              <p:cond delay="0"/>
                            </p:stCondLst>
                            <p:childTnLst>
                              <p:par>
                                <p:cTn id="5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3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4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5" fill="hold">
                      <p:stCondLst>
                        <p:cond delay="indefinite"/>
                      </p:stCondLst>
                      <p:childTnLst>
                        <p:par>
                          <p:cTn id="546" fill="hold">
                            <p:stCondLst>
                              <p:cond delay="0"/>
                            </p:stCondLst>
                            <p:childTnLst>
                              <p:par>
                                <p:cTn id="5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0" fill="hold">
                      <p:stCondLst>
                        <p:cond delay="indefinite"/>
                      </p:stCondLst>
                      <p:childTnLst>
                        <p:par>
                          <p:cTn id="551" fill="hold">
                            <p:stCondLst>
                              <p:cond delay="0"/>
                            </p:stCondLst>
                            <p:childTnLst>
                              <p:par>
                                <p:cTn id="5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5" fill="hold">
                      <p:stCondLst>
                        <p:cond delay="indefinite"/>
                      </p:stCondLst>
                      <p:childTnLst>
                        <p:par>
                          <p:cTn id="556" fill="hold">
                            <p:stCondLst>
                              <p:cond delay="0"/>
                            </p:stCondLst>
                            <p:childTnLst>
                              <p:par>
                                <p:cTn id="5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0" fill="hold">
                      <p:stCondLst>
                        <p:cond delay="indefinite"/>
                      </p:stCondLst>
                      <p:childTnLst>
                        <p:par>
                          <p:cTn id="561" fill="hold">
                            <p:stCondLst>
                              <p:cond delay="0"/>
                            </p:stCondLst>
                            <p:childTnLst>
                              <p:par>
                                <p:cTn id="5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4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5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6" fill="hold">
                      <p:stCondLst>
                        <p:cond delay="indefinite"/>
                      </p:stCondLst>
                      <p:childTnLst>
                        <p:par>
                          <p:cTn id="567" fill="hold">
                            <p:stCondLst>
                              <p:cond delay="0"/>
                            </p:stCondLst>
                            <p:childTnLst>
                              <p:par>
                                <p:cTn id="5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1" fill="hold">
                      <p:stCondLst>
                        <p:cond delay="indefinite"/>
                      </p:stCondLst>
                      <p:childTnLst>
                        <p:par>
                          <p:cTn id="572" fill="hold">
                            <p:stCondLst>
                              <p:cond delay="0"/>
                            </p:stCondLst>
                            <p:childTnLst>
                              <p:par>
                                <p:cTn id="5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6" fill="hold">
                      <p:stCondLst>
                        <p:cond delay="indefinite"/>
                      </p:stCondLst>
                      <p:childTnLst>
                        <p:par>
                          <p:cTn id="577" fill="hold">
                            <p:stCondLst>
                              <p:cond delay="0"/>
                            </p:stCondLst>
                            <p:childTnLst>
                              <p:par>
                                <p:cTn id="5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1" fill="hold">
                      <p:stCondLst>
                        <p:cond delay="indefinite"/>
                      </p:stCondLst>
                      <p:childTnLst>
                        <p:par>
                          <p:cTn id="582" fill="hold">
                            <p:stCondLst>
                              <p:cond delay="0"/>
                            </p:stCondLst>
                            <p:childTnLst>
                              <p:par>
                                <p:cTn id="5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6" fill="hold">
                      <p:stCondLst>
                        <p:cond delay="indefinite"/>
                      </p:stCondLst>
                      <p:childTnLst>
                        <p:par>
                          <p:cTn id="587" fill="hold">
                            <p:stCondLst>
                              <p:cond delay="0"/>
                            </p:stCondLst>
                            <p:childTnLst>
                              <p:par>
                                <p:cTn id="5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0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1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2" fill="hold">
                      <p:stCondLst>
                        <p:cond delay="indefinite"/>
                      </p:stCondLst>
                      <p:childTnLst>
                        <p:par>
                          <p:cTn id="593" fill="hold">
                            <p:stCondLst>
                              <p:cond delay="0"/>
                            </p:stCondLst>
                            <p:childTnLst>
                              <p:par>
                                <p:cTn id="59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6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7" fill="hold">
                      <p:stCondLst>
                        <p:cond delay="indefinite"/>
                      </p:stCondLst>
                      <p:childTnLst>
                        <p:par>
                          <p:cTn id="598" fill="hold">
                            <p:stCondLst>
                              <p:cond delay="0"/>
                            </p:stCondLst>
                            <p:childTnLst>
                              <p:par>
                                <p:cTn id="5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2" fill="hold">
                      <p:stCondLst>
                        <p:cond delay="indefinite"/>
                      </p:stCondLst>
                      <p:childTnLst>
                        <p:par>
                          <p:cTn id="603" fill="hold">
                            <p:stCondLst>
                              <p:cond delay="0"/>
                            </p:stCondLst>
                            <p:childTnLst>
                              <p:par>
                                <p:cTn id="6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6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7" fill="hold">
                      <p:stCondLst>
                        <p:cond delay="indefinite"/>
                      </p:stCondLst>
                      <p:childTnLst>
                        <p:par>
                          <p:cTn id="608" fill="hold">
                            <p:stCondLst>
                              <p:cond delay="0"/>
                            </p:stCondLst>
                            <p:childTnLst>
                              <p:par>
                                <p:cTn id="6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1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2" fill="hold">
                      <p:stCondLst>
                        <p:cond delay="indefinite"/>
                      </p:stCondLst>
                      <p:childTnLst>
                        <p:par>
                          <p:cTn id="613" fill="hold">
                            <p:stCondLst>
                              <p:cond delay="0"/>
                            </p:stCondLst>
                            <p:childTnLst>
                              <p:par>
                                <p:cTn id="6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6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7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8" fill="hold">
                      <p:stCondLst>
                        <p:cond delay="indefinite"/>
                      </p:stCondLst>
                      <p:childTnLst>
                        <p:par>
                          <p:cTn id="619" fill="hold">
                            <p:stCondLst>
                              <p:cond delay="0"/>
                            </p:stCondLst>
                            <p:childTnLst>
                              <p:par>
                                <p:cTn id="6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3" fill="hold">
                      <p:stCondLst>
                        <p:cond delay="indefinite"/>
                      </p:stCondLst>
                      <p:childTnLst>
                        <p:par>
                          <p:cTn id="624" fill="hold">
                            <p:stCondLst>
                              <p:cond delay="0"/>
                            </p:stCondLst>
                            <p:childTnLst>
                              <p:par>
                                <p:cTn id="6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8" fill="hold">
                      <p:stCondLst>
                        <p:cond delay="indefinite"/>
                      </p:stCondLst>
                      <p:childTnLst>
                        <p:par>
                          <p:cTn id="629" fill="hold">
                            <p:stCondLst>
                              <p:cond delay="0"/>
                            </p:stCondLst>
                            <p:childTnLst>
                              <p:par>
                                <p:cTn id="6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3" fill="hold">
                      <p:stCondLst>
                        <p:cond delay="indefinite"/>
                      </p:stCondLst>
                      <p:childTnLst>
                        <p:par>
                          <p:cTn id="634" fill="hold">
                            <p:stCondLst>
                              <p:cond delay="0"/>
                            </p:stCondLst>
                            <p:childTnLst>
                              <p:par>
                                <p:cTn id="6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8" fill="hold">
                      <p:stCondLst>
                        <p:cond delay="indefinite"/>
                      </p:stCondLst>
                      <p:childTnLst>
                        <p:par>
                          <p:cTn id="639" fill="hold">
                            <p:stCondLst>
                              <p:cond delay="0"/>
                            </p:stCondLst>
                            <p:childTnLst>
                              <p:par>
                                <p:cTn id="6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2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3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50" grpId="0"/>
      <p:bldP spid="51" grpId="0"/>
      <p:bldP spid="52" grpId="0" animBg="1"/>
      <p:bldP spid="53" grpId="0" animBg="1"/>
      <p:bldP spid="57" grpId="0"/>
      <p:bldP spid="58" grpId="0" animBg="1"/>
      <p:bldP spid="59" grpId="0" animBg="1"/>
      <p:bldP spid="60" grpId="0" animBg="1"/>
      <p:bldP spid="61" grpId="0"/>
      <p:bldP spid="62" grpId="0" animBg="1"/>
      <p:bldP spid="63" grpId="0" animBg="1"/>
      <p:bldP spid="64" grpId="0" animBg="1"/>
      <p:bldP spid="65" grpId="0"/>
      <p:bldP spid="66" grpId="0" animBg="1"/>
      <p:bldP spid="67" grpId="0" animBg="1"/>
      <p:bldP spid="69" grpId="0"/>
      <p:bldP spid="70" grpId="0" animBg="1"/>
      <p:bldP spid="71" grpId="0" animBg="1"/>
      <p:bldP spid="72" grpId="0" animBg="1"/>
      <p:bldP spid="73" grpId="0"/>
      <p:bldP spid="74" grpId="0" animBg="1"/>
      <p:bldP spid="75" grpId="0" animBg="1"/>
      <p:bldP spid="76" grpId="0" animBg="1"/>
      <p:bldP spid="77" grpId="0"/>
      <p:bldP spid="78" grpId="0" animBg="1"/>
      <p:bldP spid="79" grpId="0" animBg="1"/>
      <p:bldP spid="80" grpId="0" animBg="1"/>
      <p:bldP spid="81" grpId="0"/>
      <p:bldP spid="82" grpId="0" animBg="1"/>
      <p:bldP spid="83" grpId="0" animBg="1"/>
      <p:bldP spid="84" grpId="0" animBg="1"/>
      <p:bldP spid="85" grpId="0" animBg="1"/>
      <p:bldP spid="87" grpId="0"/>
      <p:bldP spid="88" grpId="0" animBg="1"/>
      <p:bldP spid="89" grpId="0" animBg="1"/>
      <p:bldP spid="90" grpId="0" animBg="1"/>
      <p:bldP spid="91" grpId="0" animBg="1"/>
      <p:bldP spid="92" grpId="0" animBg="1"/>
      <p:bldP spid="95" grpId="0" animBg="1"/>
      <p:bldP spid="96" grpId="0"/>
      <p:bldP spid="98" grpId="0" animBg="1"/>
      <p:bldP spid="103" grpId="0" animBg="1"/>
      <p:bldP spid="104" grpId="0"/>
      <p:bldP spid="105" grpId="0" animBg="1"/>
      <p:bldP spid="108" grpId="0" animBg="1"/>
      <p:bldP spid="109" grpId="0"/>
      <p:bldP spid="110" grpId="0" animBg="1"/>
      <p:bldP spid="111" grpId="0" animBg="1"/>
      <p:bldP spid="112" grpId="0" animBg="1"/>
      <p:bldP spid="115" grpId="0" animBg="1"/>
      <p:bldP spid="116" grpId="0"/>
      <p:bldP spid="117" grpId="0" animBg="1"/>
      <p:bldP spid="120" grpId="0" animBg="1"/>
      <p:bldP spid="121" grpId="0"/>
      <p:bldP spid="122" grpId="0" animBg="1"/>
      <p:bldP spid="123" grpId="0" animBg="1"/>
      <p:bldP spid="124" grpId="0" animBg="1"/>
      <p:bldP spid="127" grpId="0" animBg="1"/>
      <p:bldP spid="128" grpId="0"/>
      <p:bldP spid="129" grpId="0" animBg="1"/>
      <p:bldP spid="130" grpId="0" animBg="1"/>
      <p:bldP spid="131" grpId="0" animBg="1"/>
      <p:bldP spid="134" grpId="0"/>
      <p:bldP spid="137" grpId="0" animBg="1"/>
      <p:bldP spid="138" grpId="0"/>
      <p:bldP spid="143" grpId="0" animBg="1"/>
      <p:bldP spid="146" grpId="0" animBg="1"/>
      <p:bldP spid="147" grpId="0"/>
      <p:bldP spid="148" grpId="0" animBg="1"/>
      <p:bldP spid="149" grpId="0" animBg="1"/>
      <p:bldP spid="152" grpId="0" animBg="1"/>
      <p:bldP spid="153" grpId="0"/>
      <p:bldP spid="156" grpId="0" animBg="1"/>
      <p:bldP spid="157" grpId="0" animBg="1"/>
      <p:bldP spid="160" grpId="0" animBg="1"/>
      <p:bldP spid="161" grpId="0"/>
      <p:bldP spid="162" grpId="0" animBg="1"/>
      <p:bldP spid="163" grpId="0" animBg="1"/>
      <p:bldP spid="164" grpId="0" animBg="1"/>
      <p:bldP spid="165" grpId="0" animBg="1"/>
      <p:bldP spid="166" grpId="0" animBg="1"/>
      <p:bldP spid="167" grpId="0"/>
      <p:bldP spid="170" grpId="0" animBg="1"/>
      <p:bldP spid="171" grpId="0"/>
      <p:bldP spid="174" grpId="0" animBg="1"/>
      <p:bldP spid="175" grpId="0" animBg="1"/>
      <p:bldP spid="176" grpId="0"/>
      <p:bldP spid="179" grpId="0" animBg="1"/>
      <p:bldP spid="180" grpId="0" animBg="1"/>
      <p:bldP spid="181" grpId="0"/>
      <p:bldP spid="187" grpId="0" animBg="1"/>
      <p:bldP spid="188" grpId="0" animBg="1"/>
      <p:bldP spid="189" grpId="0" animBg="1"/>
      <p:bldP spid="190" grpId="0"/>
      <p:bldP spid="193" grpId="0" animBg="1"/>
      <p:bldP spid="194" grpId="0"/>
      <p:bldP spid="196" grpId="0" animBg="1"/>
      <p:bldP spid="197" grpId="0" animBg="1"/>
      <p:bldP spid="200" grpId="0" animBg="1"/>
      <p:bldP spid="201" grpId="0" animBg="1"/>
      <p:bldP spid="202" grpId="0" animBg="1"/>
      <p:bldP spid="20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>
          <a:extLst>
            <a:ext uri="{FF2B5EF4-FFF2-40B4-BE49-F238E27FC236}">
              <a16:creationId xmlns:a16="http://schemas.microsoft.com/office/drawing/2014/main" id="{F490C287-5E91-6F17-EBF8-1509987333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>
            <a:extLst>
              <a:ext uri="{FF2B5EF4-FFF2-40B4-BE49-F238E27FC236}">
                <a16:creationId xmlns:a16="http://schemas.microsoft.com/office/drawing/2014/main" id="{F4E35D7D-D389-0095-F0B1-6FA239C944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4400" spc="-5" dirty="0">
                <a:solidFill>
                  <a:srgbClr val="CC0000"/>
                </a:solidFill>
                <a:latin typeface="Times New Roman"/>
                <a:cs typeface="Times New Roman"/>
              </a:rPr>
              <a:t>Depth First Search Tree</a:t>
            </a:r>
            <a:endParaRPr dirty="0"/>
          </a:p>
        </p:txBody>
      </p:sp>
      <p:sp>
        <p:nvSpPr>
          <p:cNvPr id="101" name="Google Shape;101;p15">
            <a:extLst>
              <a:ext uri="{FF2B5EF4-FFF2-40B4-BE49-F238E27FC236}">
                <a16:creationId xmlns:a16="http://schemas.microsoft.com/office/drawing/2014/main" id="{18E7E09A-9018-2DCB-0303-77F8C712314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ABB2B9-C12F-B909-DFEB-5BBEC722F4C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30857D0-153E-402C-AB46-D381B81476F0}" type="datetime4">
              <a:rPr lang="en-US" smtClean="0"/>
              <a:t>May 13,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8712B8-D503-587C-AB05-C0B2DF1A93E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51CD6F-2E3D-084E-62BB-D0BC1F0D7955}"/>
              </a:ext>
            </a:extLst>
          </p:cNvPr>
          <p:cNvSpPr txBox="1"/>
          <p:nvPr/>
        </p:nvSpPr>
        <p:spPr>
          <a:xfrm>
            <a:off x="838200" y="1490633"/>
            <a:ext cx="6115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Calisto MT" panose="02040603050505030304" pitchFamily="18" charset="0"/>
              </a:rPr>
              <a:t>The parent child relationship creates a spanning tree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4616B9D7-2AD7-AB7D-835E-A95654E3B2B8}"/>
              </a:ext>
            </a:extLst>
          </p:cNvPr>
          <p:cNvGrpSpPr/>
          <p:nvPr/>
        </p:nvGrpSpPr>
        <p:grpSpPr>
          <a:xfrm>
            <a:off x="1465492" y="2539644"/>
            <a:ext cx="3742273" cy="1597801"/>
            <a:chOff x="1465492" y="2539644"/>
            <a:chExt cx="3742273" cy="1597801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493759DD-8A91-5FB6-443B-D4CE91DD677D}"/>
                </a:ext>
              </a:extLst>
            </p:cNvPr>
            <p:cNvGrpSpPr/>
            <p:nvPr/>
          </p:nvGrpSpPr>
          <p:grpSpPr>
            <a:xfrm>
              <a:off x="1465492" y="2539644"/>
              <a:ext cx="3742273" cy="1595156"/>
              <a:chOff x="1465492" y="2539644"/>
              <a:chExt cx="3742273" cy="1595156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34C566A-CF51-650B-08A7-AD62BC0EDB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65492" y="3593465"/>
                <a:ext cx="1" cy="54133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3B4E6CD3-3B62-56D7-4118-08C78F24C2D5}"/>
                  </a:ext>
                </a:extLst>
              </p:cNvPr>
              <p:cNvGrpSpPr/>
              <p:nvPr/>
            </p:nvGrpSpPr>
            <p:grpSpPr>
              <a:xfrm>
                <a:off x="2659292" y="2539644"/>
                <a:ext cx="2548473" cy="1349623"/>
                <a:chOff x="2659292" y="2539644"/>
                <a:chExt cx="2548473" cy="1349623"/>
              </a:xfrm>
            </p:grpSpPr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36DBC611-05BA-884C-1452-A8D4CA062A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65229" y="2539644"/>
                  <a:ext cx="1642536" cy="56275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C5D007A4-E62A-B3BD-D803-FF1534BD06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65229" y="3347932"/>
                  <a:ext cx="1397002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4A94144F-9F41-0BBB-B7FE-515FE3C7AC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59292" y="3521551"/>
                  <a:ext cx="486785" cy="36771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1BD80E2-417A-AB21-C980-DA31F2555D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13328" y="3521550"/>
              <a:ext cx="420818" cy="61589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Oval 94">
            <a:extLst>
              <a:ext uri="{FF2B5EF4-FFF2-40B4-BE49-F238E27FC236}">
                <a16:creationId xmlns:a16="http://schemas.microsoft.com/office/drawing/2014/main" id="{47946DA5-4121-1632-7E85-3BEC0EDCD6BB}"/>
              </a:ext>
            </a:extLst>
          </p:cNvPr>
          <p:cNvSpPr/>
          <p:nvPr/>
        </p:nvSpPr>
        <p:spPr>
          <a:xfrm>
            <a:off x="3074160" y="2298348"/>
            <a:ext cx="491067" cy="491067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listo MT" panose="02040603050505030304" pitchFamily="18" charset="0"/>
              </a:rPr>
              <a:t>5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DEC72042-95D8-4F70-BA4C-B75E5A414BC8}"/>
              </a:ext>
            </a:extLst>
          </p:cNvPr>
          <p:cNvCxnSpPr>
            <a:cxnSpLocks/>
            <a:stCxn id="95" idx="2"/>
            <a:endCxn id="103" idx="7"/>
          </p:cNvCxnSpPr>
          <p:nvPr/>
        </p:nvCxnSpPr>
        <p:spPr>
          <a:xfrm flipH="1">
            <a:off x="1638278" y="2543882"/>
            <a:ext cx="1435882" cy="6304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9C686FF0-2FC3-244F-BBCF-C0E439233609}"/>
              </a:ext>
            </a:extLst>
          </p:cNvPr>
          <p:cNvSpPr/>
          <p:nvPr/>
        </p:nvSpPr>
        <p:spPr>
          <a:xfrm>
            <a:off x="1219126" y="3102398"/>
            <a:ext cx="491067" cy="491067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listo MT" panose="02040603050505030304" pitchFamily="18" charset="0"/>
              </a:rPr>
              <a:t>2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BC32F095-9D77-C773-D4FB-9A3521FAF254}"/>
              </a:ext>
            </a:extLst>
          </p:cNvPr>
          <p:cNvCxnSpPr>
            <a:cxnSpLocks/>
            <a:stCxn id="103" idx="6"/>
          </p:cNvCxnSpPr>
          <p:nvPr/>
        </p:nvCxnSpPr>
        <p:spPr>
          <a:xfrm>
            <a:off x="1710193" y="3347932"/>
            <a:ext cx="1363969" cy="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FFA1D25A-815A-34AF-C2CC-00C1FEED5048}"/>
              </a:ext>
            </a:extLst>
          </p:cNvPr>
          <p:cNvSpPr/>
          <p:nvPr/>
        </p:nvSpPr>
        <p:spPr>
          <a:xfrm>
            <a:off x="3073329" y="3105045"/>
            <a:ext cx="491067" cy="491067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listo MT" panose="02040603050505030304" pitchFamily="18" charset="0"/>
              </a:rPr>
              <a:t>8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5EE63535-20BD-E4C0-0B3B-4B90EB2F593A}"/>
              </a:ext>
            </a:extLst>
          </p:cNvPr>
          <p:cNvCxnSpPr>
            <a:cxnSpLocks/>
            <a:stCxn id="108" idx="4"/>
          </p:cNvCxnSpPr>
          <p:nvPr/>
        </p:nvCxnSpPr>
        <p:spPr>
          <a:xfrm>
            <a:off x="3318863" y="3596112"/>
            <a:ext cx="832" cy="53868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114">
            <a:extLst>
              <a:ext uri="{FF2B5EF4-FFF2-40B4-BE49-F238E27FC236}">
                <a16:creationId xmlns:a16="http://schemas.microsoft.com/office/drawing/2014/main" id="{402E8E23-EE57-7468-B205-E768F188BC91}"/>
              </a:ext>
            </a:extLst>
          </p:cNvPr>
          <p:cNvSpPr/>
          <p:nvPr/>
        </p:nvSpPr>
        <p:spPr>
          <a:xfrm>
            <a:off x="3069035" y="4136122"/>
            <a:ext cx="491067" cy="491067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listo MT" panose="02040603050505030304" pitchFamily="18" charset="0"/>
              </a:rPr>
              <a:t>6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5287E21-F451-92C1-850D-FBA07FF56F3E}"/>
              </a:ext>
            </a:extLst>
          </p:cNvPr>
          <p:cNvCxnSpPr>
            <a:cxnSpLocks/>
            <a:stCxn id="115" idx="3"/>
          </p:cNvCxnSpPr>
          <p:nvPr/>
        </p:nvCxnSpPr>
        <p:spPr>
          <a:xfrm flipH="1" flipV="1">
            <a:off x="1639110" y="4553952"/>
            <a:ext cx="1501840" cy="132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7D2A56AB-E101-2F73-7862-5B6886582C69}"/>
              </a:ext>
            </a:extLst>
          </p:cNvPr>
          <p:cNvSpPr/>
          <p:nvPr/>
        </p:nvSpPr>
        <p:spPr>
          <a:xfrm>
            <a:off x="1214832" y="4134799"/>
            <a:ext cx="491067" cy="491067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listo MT" panose="02040603050505030304" pitchFamily="18" charset="0"/>
              </a:rPr>
              <a:t>4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73009D72-7E8E-46EE-0F08-14C72ACAD044}"/>
              </a:ext>
            </a:extLst>
          </p:cNvPr>
          <p:cNvCxnSpPr>
            <a:cxnSpLocks/>
            <a:stCxn id="120" idx="6"/>
          </p:cNvCxnSpPr>
          <p:nvPr/>
        </p:nvCxnSpPr>
        <p:spPr>
          <a:xfrm flipV="1">
            <a:off x="1705899" y="4062885"/>
            <a:ext cx="534241" cy="31744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095E75AF-2C55-43D6-A9D4-CB12C16D8BCD}"/>
              </a:ext>
            </a:extLst>
          </p:cNvPr>
          <p:cNvSpPr/>
          <p:nvPr/>
        </p:nvSpPr>
        <p:spPr>
          <a:xfrm>
            <a:off x="2163099" y="3642411"/>
            <a:ext cx="491067" cy="491067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listo MT" panose="02040603050505030304" pitchFamily="18" charset="0"/>
              </a:rPr>
              <a:t>0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98FFC5D0-2C59-98B8-E63B-449F3D1417B9}"/>
              </a:ext>
            </a:extLst>
          </p:cNvPr>
          <p:cNvCxnSpPr>
            <a:cxnSpLocks/>
            <a:stCxn id="115" idx="6"/>
          </p:cNvCxnSpPr>
          <p:nvPr/>
        </p:nvCxnSpPr>
        <p:spPr>
          <a:xfrm>
            <a:off x="3560102" y="4381656"/>
            <a:ext cx="807692" cy="132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l 145">
            <a:extLst>
              <a:ext uri="{FF2B5EF4-FFF2-40B4-BE49-F238E27FC236}">
                <a16:creationId xmlns:a16="http://schemas.microsoft.com/office/drawing/2014/main" id="{8FF7EAED-33F4-3A89-C9F1-E27A558A02DD}"/>
              </a:ext>
            </a:extLst>
          </p:cNvPr>
          <p:cNvSpPr/>
          <p:nvPr/>
        </p:nvSpPr>
        <p:spPr>
          <a:xfrm>
            <a:off x="4362668" y="4134799"/>
            <a:ext cx="491067" cy="491067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listo MT" panose="02040603050505030304" pitchFamily="18" charset="0"/>
              </a:rPr>
              <a:t>1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67D2B43-AF23-ADD5-A5D4-60B85E9A2E2A}"/>
              </a:ext>
            </a:extLst>
          </p:cNvPr>
          <p:cNvCxnSpPr>
            <a:cxnSpLocks/>
            <a:stCxn id="146" idx="6"/>
          </p:cNvCxnSpPr>
          <p:nvPr/>
        </p:nvCxnSpPr>
        <p:spPr>
          <a:xfrm>
            <a:off x="4853735" y="4380333"/>
            <a:ext cx="741726" cy="264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Oval 151">
            <a:extLst>
              <a:ext uri="{FF2B5EF4-FFF2-40B4-BE49-F238E27FC236}">
                <a16:creationId xmlns:a16="http://schemas.microsoft.com/office/drawing/2014/main" id="{EF088A5C-BC54-3D4E-211F-81ADDA57AA1A}"/>
              </a:ext>
            </a:extLst>
          </p:cNvPr>
          <p:cNvSpPr/>
          <p:nvPr/>
        </p:nvSpPr>
        <p:spPr>
          <a:xfrm>
            <a:off x="5595063" y="4136122"/>
            <a:ext cx="491067" cy="491067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listo MT" panose="02040603050505030304" pitchFamily="18" charset="0"/>
              </a:rPr>
              <a:t>3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7B4CC3E2-F665-BBC8-4779-6CF7BE745387}"/>
              </a:ext>
            </a:extLst>
          </p:cNvPr>
          <p:cNvCxnSpPr>
            <a:cxnSpLocks/>
            <a:stCxn id="152" idx="0"/>
          </p:cNvCxnSpPr>
          <p:nvPr/>
        </p:nvCxnSpPr>
        <p:spPr>
          <a:xfrm flipH="1" flipV="1">
            <a:off x="5381383" y="3521550"/>
            <a:ext cx="459214" cy="61457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Oval 159">
            <a:extLst>
              <a:ext uri="{FF2B5EF4-FFF2-40B4-BE49-F238E27FC236}">
                <a16:creationId xmlns:a16="http://schemas.microsoft.com/office/drawing/2014/main" id="{F59E21F2-7F1A-9943-FC5D-6B1561D5791D}"/>
              </a:ext>
            </a:extLst>
          </p:cNvPr>
          <p:cNvSpPr/>
          <p:nvPr/>
        </p:nvSpPr>
        <p:spPr>
          <a:xfrm>
            <a:off x="4961396" y="3095055"/>
            <a:ext cx="491067" cy="491067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listo MT" panose="02040603050505030304" pitchFamily="18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067211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4.44444E-6 L 0.00338 0.632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" y="3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>
          <a:extLst>
            <a:ext uri="{FF2B5EF4-FFF2-40B4-BE49-F238E27FC236}">
              <a16:creationId xmlns:a16="http://schemas.microsoft.com/office/drawing/2014/main" id="{F490C287-5E91-6F17-EBF8-1509987333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Oval 72">
            <a:extLst>
              <a:ext uri="{FF2B5EF4-FFF2-40B4-BE49-F238E27FC236}">
                <a16:creationId xmlns:a16="http://schemas.microsoft.com/office/drawing/2014/main" id="{A46AD686-AD0C-0909-9B76-C5B568E75AA4}"/>
              </a:ext>
            </a:extLst>
          </p:cNvPr>
          <p:cNvSpPr/>
          <p:nvPr/>
        </p:nvSpPr>
        <p:spPr>
          <a:xfrm>
            <a:off x="2536728" y="1675943"/>
            <a:ext cx="335348" cy="335348"/>
          </a:xfrm>
          <a:prstGeom prst="ellipse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Google Shape;100;p15">
            <a:extLst>
              <a:ext uri="{FF2B5EF4-FFF2-40B4-BE49-F238E27FC236}">
                <a16:creationId xmlns:a16="http://schemas.microsoft.com/office/drawing/2014/main" id="{F4E35D7D-D389-0095-F0B1-6FA239C944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4400" spc="-5" dirty="0">
                <a:solidFill>
                  <a:srgbClr val="CC0000"/>
                </a:solidFill>
                <a:latin typeface="Times New Roman"/>
                <a:cs typeface="Times New Roman"/>
              </a:rPr>
              <a:t>Depth First Search Edges</a:t>
            </a:r>
            <a:endParaRPr dirty="0"/>
          </a:p>
        </p:txBody>
      </p:sp>
      <p:sp>
        <p:nvSpPr>
          <p:cNvPr id="101" name="Google Shape;101;p15">
            <a:extLst>
              <a:ext uri="{FF2B5EF4-FFF2-40B4-BE49-F238E27FC236}">
                <a16:creationId xmlns:a16="http://schemas.microsoft.com/office/drawing/2014/main" id="{18E7E09A-9018-2DCB-0303-77F8C712314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ABB2B9-C12F-B909-DFEB-5BBEC722F4C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30857D0-153E-402C-AB46-D381B81476F0}" type="datetime4">
              <a:rPr lang="en-US" smtClean="0"/>
              <a:t>May 13, 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8712B8-D503-587C-AB05-C0B2DF1A93E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708856E-0E79-609D-6EF8-2D4C5F3095F9}"/>
              </a:ext>
            </a:extLst>
          </p:cNvPr>
          <p:cNvSpPr/>
          <p:nvPr/>
        </p:nvSpPr>
        <p:spPr>
          <a:xfrm>
            <a:off x="2057400" y="2033060"/>
            <a:ext cx="1158137" cy="65193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76AF58-C131-B794-EAAB-A85A34A54111}"/>
              </a:ext>
            </a:extLst>
          </p:cNvPr>
          <p:cNvSpPr/>
          <p:nvPr/>
        </p:nvSpPr>
        <p:spPr>
          <a:xfrm>
            <a:off x="4377267" y="2033060"/>
            <a:ext cx="1158137" cy="65193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87BCC0F-9868-EC47-3422-6EEBB270FCE8}"/>
              </a:ext>
            </a:extLst>
          </p:cNvPr>
          <p:cNvSpPr/>
          <p:nvPr/>
        </p:nvSpPr>
        <p:spPr>
          <a:xfrm>
            <a:off x="6798734" y="2033060"/>
            <a:ext cx="1158137" cy="65193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4D0B80D-0C9F-0729-DE1B-774B252FBCE2}"/>
              </a:ext>
            </a:extLst>
          </p:cNvPr>
          <p:cNvSpPr/>
          <p:nvPr/>
        </p:nvSpPr>
        <p:spPr>
          <a:xfrm>
            <a:off x="4377267" y="3697553"/>
            <a:ext cx="1158137" cy="65193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0EEBF3-EE2C-B013-918B-1FD82C79E787}"/>
              </a:ext>
            </a:extLst>
          </p:cNvPr>
          <p:cNvSpPr/>
          <p:nvPr/>
        </p:nvSpPr>
        <p:spPr>
          <a:xfrm>
            <a:off x="6798734" y="3697553"/>
            <a:ext cx="1158137" cy="65193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F19B058-C0BB-1853-31C4-9FC204467BFF}"/>
              </a:ext>
            </a:extLst>
          </p:cNvPr>
          <p:cNvSpPr/>
          <p:nvPr/>
        </p:nvSpPr>
        <p:spPr>
          <a:xfrm>
            <a:off x="2057399" y="3697553"/>
            <a:ext cx="1158137" cy="65193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5261917-FA70-8EF4-C6F6-D92AD2BDFDB3}"/>
              </a:ext>
            </a:extLst>
          </p:cNvPr>
          <p:cNvSpPr/>
          <p:nvPr/>
        </p:nvSpPr>
        <p:spPr>
          <a:xfrm>
            <a:off x="838200" y="2874435"/>
            <a:ext cx="1158137" cy="65193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A821B13-7D84-5B0E-36AA-931C4425C14E}"/>
              </a:ext>
            </a:extLst>
          </p:cNvPr>
          <p:cNvSpPr/>
          <p:nvPr/>
        </p:nvSpPr>
        <p:spPr>
          <a:xfrm>
            <a:off x="5567474" y="2874435"/>
            <a:ext cx="1158137" cy="65193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001DBD6-9557-3E1A-FA59-6B806B7F6580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3215537" y="2359026"/>
            <a:ext cx="116173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AF320A2-6CE8-794E-66F5-8D3DFAC3E3D5}"/>
              </a:ext>
            </a:extLst>
          </p:cNvPr>
          <p:cNvCxnSpPr>
            <a:stCxn id="7" idx="2"/>
            <a:endCxn id="6" idx="6"/>
          </p:cNvCxnSpPr>
          <p:nvPr/>
        </p:nvCxnSpPr>
        <p:spPr>
          <a:xfrm flipH="1">
            <a:off x="5535404" y="2359026"/>
            <a:ext cx="126333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91CDEF9-B964-7C4B-9A9C-77EFE0DCB195}"/>
              </a:ext>
            </a:extLst>
          </p:cNvPr>
          <p:cNvCxnSpPr>
            <a:stCxn id="6" idx="5"/>
            <a:endCxn id="13" idx="1"/>
          </p:cNvCxnSpPr>
          <p:nvPr/>
        </p:nvCxnSpPr>
        <p:spPr>
          <a:xfrm>
            <a:off x="5365799" y="2589519"/>
            <a:ext cx="371280" cy="3803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D4CBCE7-A5D1-7AAB-83A8-9F472E704408}"/>
              </a:ext>
            </a:extLst>
          </p:cNvPr>
          <p:cNvCxnSpPr>
            <a:stCxn id="7" idx="3"/>
            <a:endCxn id="13" idx="7"/>
          </p:cNvCxnSpPr>
          <p:nvPr/>
        </p:nvCxnSpPr>
        <p:spPr>
          <a:xfrm flipH="1">
            <a:off x="6556006" y="2589519"/>
            <a:ext cx="412333" cy="3803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51D74BA-18D6-C52E-4E84-2A77A1232B95}"/>
              </a:ext>
            </a:extLst>
          </p:cNvPr>
          <p:cNvCxnSpPr>
            <a:stCxn id="13" idx="3"/>
            <a:endCxn id="8" idx="7"/>
          </p:cNvCxnSpPr>
          <p:nvPr/>
        </p:nvCxnSpPr>
        <p:spPr>
          <a:xfrm flipH="1">
            <a:off x="5365799" y="3430894"/>
            <a:ext cx="371280" cy="3621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948D01D-C3BD-B8A9-95D2-C49F8436DC23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7377803" y="2684992"/>
            <a:ext cx="0" cy="10125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EE2BE80-7D94-CAF6-DE79-8AB4C62C6660}"/>
              </a:ext>
            </a:extLst>
          </p:cNvPr>
          <p:cNvCxnSpPr>
            <a:stCxn id="6" idx="4"/>
            <a:endCxn id="8" idx="0"/>
          </p:cNvCxnSpPr>
          <p:nvPr/>
        </p:nvCxnSpPr>
        <p:spPr>
          <a:xfrm>
            <a:off x="4956336" y="2684992"/>
            <a:ext cx="0" cy="10125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972D78C-E9EA-5872-472C-3EA54A64FED5}"/>
              </a:ext>
            </a:extLst>
          </p:cNvPr>
          <p:cNvCxnSpPr>
            <a:stCxn id="5" idx="5"/>
            <a:endCxn id="8" idx="1"/>
          </p:cNvCxnSpPr>
          <p:nvPr/>
        </p:nvCxnSpPr>
        <p:spPr>
          <a:xfrm>
            <a:off x="3045932" y="2589519"/>
            <a:ext cx="1500940" cy="12035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C6E544A-12D4-E75B-A284-F1EB5659DB7A}"/>
              </a:ext>
            </a:extLst>
          </p:cNvPr>
          <p:cNvCxnSpPr>
            <a:stCxn id="12" idx="6"/>
            <a:endCxn id="8" idx="2"/>
          </p:cNvCxnSpPr>
          <p:nvPr/>
        </p:nvCxnSpPr>
        <p:spPr>
          <a:xfrm>
            <a:off x="1996337" y="3200401"/>
            <a:ext cx="2380930" cy="8231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CA20A7C-973D-1786-C3D6-6204138C9B23}"/>
              </a:ext>
            </a:extLst>
          </p:cNvPr>
          <p:cNvCxnSpPr>
            <a:stCxn id="8" idx="3"/>
            <a:endCxn id="11" idx="5"/>
          </p:cNvCxnSpPr>
          <p:nvPr/>
        </p:nvCxnSpPr>
        <p:spPr>
          <a:xfrm flipH="1">
            <a:off x="3045931" y="4254012"/>
            <a:ext cx="150094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13A8D36-E7F4-AE8B-55B5-E50A4973BFDC}"/>
              </a:ext>
            </a:extLst>
          </p:cNvPr>
          <p:cNvCxnSpPr>
            <a:stCxn id="10" idx="3"/>
            <a:endCxn id="8" idx="5"/>
          </p:cNvCxnSpPr>
          <p:nvPr/>
        </p:nvCxnSpPr>
        <p:spPr>
          <a:xfrm flipH="1">
            <a:off x="5365799" y="4254012"/>
            <a:ext cx="160254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510EA81-B5C4-DBF8-954E-CCED52D14ADD}"/>
              </a:ext>
            </a:extLst>
          </p:cNvPr>
          <p:cNvCxnSpPr>
            <a:stCxn id="11" idx="0"/>
            <a:endCxn id="5" idx="4"/>
          </p:cNvCxnSpPr>
          <p:nvPr/>
        </p:nvCxnSpPr>
        <p:spPr>
          <a:xfrm flipV="1">
            <a:off x="2636468" y="2684992"/>
            <a:ext cx="1" cy="10125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3232577-F0B5-25CD-C189-BC79142F9D0D}"/>
              </a:ext>
            </a:extLst>
          </p:cNvPr>
          <p:cNvCxnSpPr>
            <a:stCxn id="5" idx="2"/>
            <a:endCxn id="12" idx="0"/>
          </p:cNvCxnSpPr>
          <p:nvPr/>
        </p:nvCxnSpPr>
        <p:spPr>
          <a:xfrm flipH="1">
            <a:off x="1417269" y="2359026"/>
            <a:ext cx="640131" cy="5154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4164E4A-01C7-4CAD-4EEC-53FFF14E1CC6}"/>
              </a:ext>
            </a:extLst>
          </p:cNvPr>
          <p:cNvCxnSpPr>
            <a:stCxn id="12" idx="4"/>
            <a:endCxn id="11" idx="2"/>
          </p:cNvCxnSpPr>
          <p:nvPr/>
        </p:nvCxnSpPr>
        <p:spPr>
          <a:xfrm>
            <a:off x="1417269" y="3526367"/>
            <a:ext cx="640130" cy="4971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21FB929-56B4-969E-51E5-BA111C4CF865}"/>
              </a:ext>
            </a:extLst>
          </p:cNvPr>
          <p:cNvSpPr txBox="1"/>
          <p:nvPr/>
        </p:nvSpPr>
        <p:spPr>
          <a:xfrm>
            <a:off x="1411092" y="229053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e1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34B2C04-8B57-D396-969F-553E57A90C08}"/>
              </a:ext>
            </a:extLst>
          </p:cNvPr>
          <p:cNvSpPr txBox="1"/>
          <p:nvPr/>
        </p:nvSpPr>
        <p:spPr>
          <a:xfrm>
            <a:off x="1371071" y="365418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e2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65D378F-E861-2382-A2D1-993F22DC1EE3}"/>
              </a:ext>
            </a:extLst>
          </p:cNvPr>
          <p:cNvSpPr txBox="1"/>
          <p:nvPr/>
        </p:nvSpPr>
        <p:spPr>
          <a:xfrm>
            <a:off x="3548530" y="203306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e7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0509598-CA29-3C81-985F-208806A24CD5}"/>
              </a:ext>
            </a:extLst>
          </p:cNvPr>
          <p:cNvSpPr txBox="1"/>
          <p:nvPr/>
        </p:nvSpPr>
        <p:spPr>
          <a:xfrm>
            <a:off x="3719407" y="2842699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e6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5B54B27-501B-AF65-91A8-455DAD1EFE3C}"/>
              </a:ext>
            </a:extLst>
          </p:cNvPr>
          <p:cNvSpPr txBox="1"/>
          <p:nvPr/>
        </p:nvSpPr>
        <p:spPr>
          <a:xfrm>
            <a:off x="2312352" y="2895884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e3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50BEBAC-DB97-AB6D-6ADC-02ED3731C8CC}"/>
              </a:ext>
            </a:extLst>
          </p:cNvPr>
          <p:cNvSpPr txBox="1"/>
          <p:nvPr/>
        </p:nvSpPr>
        <p:spPr>
          <a:xfrm>
            <a:off x="3192338" y="331909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e4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84C5A53-2D4B-3A32-1EFB-4E4C96D82C41}"/>
              </a:ext>
            </a:extLst>
          </p:cNvPr>
          <p:cNvSpPr txBox="1"/>
          <p:nvPr/>
        </p:nvSpPr>
        <p:spPr>
          <a:xfrm>
            <a:off x="3654491" y="429019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e5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A24F8D7-08FE-B5E8-796B-68A55C9603F2}"/>
              </a:ext>
            </a:extLst>
          </p:cNvPr>
          <p:cNvSpPr txBox="1"/>
          <p:nvPr/>
        </p:nvSpPr>
        <p:spPr>
          <a:xfrm>
            <a:off x="4571174" y="294976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e8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C921DF5-D67D-53D4-A74B-91B317ADC3BF}"/>
              </a:ext>
            </a:extLst>
          </p:cNvPr>
          <p:cNvSpPr txBox="1"/>
          <p:nvPr/>
        </p:nvSpPr>
        <p:spPr>
          <a:xfrm>
            <a:off x="5958939" y="4254012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e11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C54AD3A-9456-A0BF-DDA5-C8E89AEED481}"/>
              </a:ext>
            </a:extLst>
          </p:cNvPr>
          <p:cNvSpPr txBox="1"/>
          <p:nvPr/>
        </p:nvSpPr>
        <p:spPr>
          <a:xfrm>
            <a:off x="5570888" y="3512887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e10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841A7E0-F962-24FE-6803-4DCD9F731DB2}"/>
              </a:ext>
            </a:extLst>
          </p:cNvPr>
          <p:cNvSpPr txBox="1"/>
          <p:nvPr/>
        </p:nvSpPr>
        <p:spPr>
          <a:xfrm>
            <a:off x="7369335" y="3015735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e12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2025F15-3757-7EBC-CE20-97AD3F1FBC46}"/>
              </a:ext>
            </a:extLst>
          </p:cNvPr>
          <p:cNvSpPr txBox="1"/>
          <p:nvPr/>
        </p:nvSpPr>
        <p:spPr>
          <a:xfrm>
            <a:off x="6280355" y="2475199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e13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4BAD279-1607-DF9A-42C2-A2574FAF72DA}"/>
              </a:ext>
            </a:extLst>
          </p:cNvPr>
          <p:cNvSpPr txBox="1"/>
          <p:nvPr/>
        </p:nvSpPr>
        <p:spPr>
          <a:xfrm>
            <a:off x="5211227" y="269541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e9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DCC51B8-9225-538D-B367-32FD3116E961}"/>
              </a:ext>
            </a:extLst>
          </p:cNvPr>
          <p:cNvSpPr txBox="1"/>
          <p:nvPr/>
        </p:nvSpPr>
        <p:spPr>
          <a:xfrm>
            <a:off x="5964989" y="2021430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e14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DDA5167-C110-6405-0D2C-05BB5DF98DEE}"/>
              </a:ext>
            </a:extLst>
          </p:cNvPr>
          <p:cNvSpPr txBox="1"/>
          <p:nvPr/>
        </p:nvSpPr>
        <p:spPr>
          <a:xfrm>
            <a:off x="2536728" y="166005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70C0"/>
                </a:solidFill>
                <a:latin typeface="Calisto MT" panose="02040603050505030304" pitchFamily="18" charset="0"/>
              </a:rPr>
              <a:t>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632D645-C965-C411-C556-DE3E7B81C812}"/>
              </a:ext>
            </a:extLst>
          </p:cNvPr>
          <p:cNvSpPr txBox="1"/>
          <p:nvPr/>
        </p:nvSpPr>
        <p:spPr>
          <a:xfrm>
            <a:off x="529350" y="300384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70C0"/>
                </a:solidFill>
                <a:latin typeface="Calisto MT" panose="02040603050505030304" pitchFamily="18" charset="0"/>
              </a:rPr>
              <a:t>A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590AC6F-2BAB-440E-9ABE-BCA2D9F0DA04}"/>
              </a:ext>
            </a:extLst>
          </p:cNvPr>
          <p:cNvSpPr txBox="1"/>
          <p:nvPr/>
        </p:nvSpPr>
        <p:spPr>
          <a:xfrm>
            <a:off x="2485624" y="435861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70C0"/>
                </a:solidFill>
                <a:latin typeface="Calisto MT" panose="02040603050505030304" pitchFamily="18" charset="0"/>
              </a:rPr>
              <a:t>C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22CDAB2-12A0-1927-4B2D-52E72E97F5D9}"/>
              </a:ext>
            </a:extLst>
          </p:cNvPr>
          <p:cNvSpPr txBox="1"/>
          <p:nvPr/>
        </p:nvSpPr>
        <p:spPr>
          <a:xfrm>
            <a:off x="4859614" y="4358614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70C0"/>
                </a:solidFill>
                <a:latin typeface="Calisto MT" panose="02040603050505030304" pitchFamily="18" charset="0"/>
              </a:rPr>
              <a:t>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3CB52D0-3A87-50AE-EC48-12AE66C9E91F}"/>
              </a:ext>
            </a:extLst>
          </p:cNvPr>
          <p:cNvSpPr txBox="1"/>
          <p:nvPr/>
        </p:nvSpPr>
        <p:spPr>
          <a:xfrm>
            <a:off x="4805492" y="1683940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70C0"/>
                </a:solidFill>
                <a:latin typeface="Calisto MT" panose="02040603050505030304" pitchFamily="18" charset="0"/>
              </a:rPr>
              <a:t>B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DDFC9E5-F549-9932-A67E-9E88216E018A}"/>
              </a:ext>
            </a:extLst>
          </p:cNvPr>
          <p:cNvSpPr txBox="1"/>
          <p:nvPr/>
        </p:nvSpPr>
        <p:spPr>
          <a:xfrm>
            <a:off x="6134579" y="349020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70C0"/>
                </a:solidFill>
                <a:latin typeface="Calisto MT" panose="02040603050505030304" pitchFamily="18" charset="0"/>
              </a:rPr>
              <a:t>F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B99944E-7A3E-4B98-F65D-C8EEBCD17583}"/>
              </a:ext>
            </a:extLst>
          </p:cNvPr>
          <p:cNvSpPr txBox="1"/>
          <p:nvPr/>
        </p:nvSpPr>
        <p:spPr>
          <a:xfrm>
            <a:off x="7329900" y="1709833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70C0"/>
                </a:solidFill>
                <a:latin typeface="Calisto MT" panose="02040603050505030304" pitchFamily="18" charset="0"/>
              </a:rPr>
              <a:t>G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3A0CF05-132B-B505-ECF6-5F3E05AC84CF}"/>
              </a:ext>
            </a:extLst>
          </p:cNvPr>
          <p:cNvSpPr txBox="1"/>
          <p:nvPr/>
        </p:nvSpPr>
        <p:spPr>
          <a:xfrm>
            <a:off x="7233604" y="4358913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70C0"/>
                </a:solidFill>
                <a:latin typeface="Calisto MT" panose="02040603050505030304" pitchFamily="18" charset="0"/>
              </a:rPr>
              <a:t>H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BFBDA65-80F8-B89F-DCF6-325B76F497FF}"/>
              </a:ext>
            </a:extLst>
          </p:cNvPr>
          <p:cNvSpPr txBox="1"/>
          <p:nvPr/>
        </p:nvSpPr>
        <p:spPr>
          <a:xfrm>
            <a:off x="2312352" y="21754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B050"/>
                </a:solidFill>
                <a:latin typeface="Calisto MT" panose="02040603050505030304" pitchFamily="18" charset="0"/>
              </a:rPr>
              <a:t>1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47AF167-2F54-D052-43EF-C1E531E6B531}"/>
              </a:ext>
            </a:extLst>
          </p:cNvPr>
          <p:cNvCxnSpPr>
            <a:stCxn id="5" idx="2"/>
            <a:endCxn id="12" idx="0"/>
          </p:cNvCxnSpPr>
          <p:nvPr/>
        </p:nvCxnSpPr>
        <p:spPr>
          <a:xfrm flipH="1">
            <a:off x="1417269" y="2359026"/>
            <a:ext cx="640131" cy="5154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9BC5DCB5-54FD-68AB-47BF-8A08BFD410F9}"/>
              </a:ext>
            </a:extLst>
          </p:cNvPr>
          <p:cNvSpPr txBox="1"/>
          <p:nvPr/>
        </p:nvSpPr>
        <p:spPr>
          <a:xfrm>
            <a:off x="1007805" y="30256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B050"/>
                </a:solidFill>
                <a:latin typeface="Calisto MT" panose="02040603050505030304" pitchFamily="18" charset="0"/>
              </a:rPr>
              <a:t>2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6A2B816-A198-6EE2-34F7-616B109C7FFA}"/>
              </a:ext>
            </a:extLst>
          </p:cNvPr>
          <p:cNvCxnSpPr>
            <a:stCxn id="12" idx="4"/>
            <a:endCxn id="11" idx="2"/>
          </p:cNvCxnSpPr>
          <p:nvPr/>
        </p:nvCxnSpPr>
        <p:spPr>
          <a:xfrm>
            <a:off x="1417269" y="3526367"/>
            <a:ext cx="640130" cy="4971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D0D4A98-63BB-22E9-7EFF-FCF72B575965}"/>
              </a:ext>
            </a:extLst>
          </p:cNvPr>
          <p:cNvSpPr txBox="1"/>
          <p:nvPr/>
        </p:nvSpPr>
        <p:spPr>
          <a:xfrm>
            <a:off x="2256470" y="38595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B050"/>
                </a:solidFill>
                <a:latin typeface="Calisto MT" panose="02040603050505030304" pitchFamily="18" charset="0"/>
              </a:rPr>
              <a:t>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44DC5DC-9B0B-FDCE-8227-A139A5FD0029}"/>
              </a:ext>
            </a:extLst>
          </p:cNvPr>
          <p:cNvSpPr txBox="1"/>
          <p:nvPr/>
        </p:nvSpPr>
        <p:spPr>
          <a:xfrm>
            <a:off x="2640887" y="38595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Calisto MT" panose="02040603050505030304" pitchFamily="18" charset="0"/>
              </a:rPr>
              <a:t>4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CA0BDBC-E36F-8D7C-A606-4B5D95923917}"/>
              </a:ext>
            </a:extLst>
          </p:cNvPr>
          <p:cNvCxnSpPr>
            <a:stCxn id="12" idx="6"/>
            <a:endCxn id="8" idx="2"/>
          </p:cNvCxnSpPr>
          <p:nvPr/>
        </p:nvCxnSpPr>
        <p:spPr>
          <a:xfrm>
            <a:off x="1996337" y="3200401"/>
            <a:ext cx="2380930" cy="8231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E61B1B89-C1C8-8E69-9769-585E6501932A}"/>
              </a:ext>
            </a:extLst>
          </p:cNvPr>
          <p:cNvSpPr txBox="1"/>
          <p:nvPr/>
        </p:nvSpPr>
        <p:spPr>
          <a:xfrm>
            <a:off x="4578095" y="38595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B050"/>
                </a:solidFill>
                <a:latin typeface="Calisto MT" panose="02040603050505030304" pitchFamily="18" charset="0"/>
              </a:rPr>
              <a:t>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4095AD9-4B26-681E-743C-59317225E19D}"/>
              </a:ext>
            </a:extLst>
          </p:cNvPr>
          <p:cNvSpPr txBox="1"/>
          <p:nvPr/>
        </p:nvSpPr>
        <p:spPr>
          <a:xfrm>
            <a:off x="4956335" y="38595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Calisto MT" panose="02040603050505030304" pitchFamily="18" charset="0"/>
              </a:rPr>
              <a:t>6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AD05E6A-32E5-A47E-BF94-4F6301C38310}"/>
              </a:ext>
            </a:extLst>
          </p:cNvPr>
          <p:cNvSpPr txBox="1"/>
          <p:nvPr/>
        </p:nvSpPr>
        <p:spPr>
          <a:xfrm>
            <a:off x="1391272" y="30153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Calisto MT" panose="02040603050505030304" pitchFamily="18" charset="0"/>
              </a:rPr>
              <a:t>7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117DFC7-D9A7-FE41-EA42-17326E2E01E5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3215537" y="2359026"/>
            <a:ext cx="116173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3C186E67-662A-660E-CE72-98111994221F}"/>
              </a:ext>
            </a:extLst>
          </p:cNvPr>
          <p:cNvSpPr txBox="1"/>
          <p:nvPr/>
        </p:nvSpPr>
        <p:spPr>
          <a:xfrm>
            <a:off x="4598899" y="21794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B050"/>
                </a:solidFill>
                <a:latin typeface="Calisto MT" panose="02040603050505030304" pitchFamily="18" charset="0"/>
              </a:rPr>
              <a:t>8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E34E0B4-EE18-1795-AC5E-64020830880E}"/>
              </a:ext>
            </a:extLst>
          </p:cNvPr>
          <p:cNvCxnSpPr>
            <a:stCxn id="6" idx="5"/>
            <a:endCxn id="13" idx="1"/>
          </p:cNvCxnSpPr>
          <p:nvPr/>
        </p:nvCxnSpPr>
        <p:spPr>
          <a:xfrm>
            <a:off x="5365799" y="2589519"/>
            <a:ext cx="371280" cy="3803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65B1AA2-817E-9DC6-A7A1-731890915852}"/>
              </a:ext>
            </a:extLst>
          </p:cNvPr>
          <p:cNvSpPr txBox="1"/>
          <p:nvPr/>
        </p:nvSpPr>
        <p:spPr>
          <a:xfrm>
            <a:off x="5789730" y="30480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B050"/>
                </a:solidFill>
                <a:latin typeface="Calisto MT" panose="02040603050505030304" pitchFamily="18" charset="0"/>
              </a:rPr>
              <a:t>9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9A92FC2-0693-8946-9A5A-2E20755865CB}"/>
              </a:ext>
            </a:extLst>
          </p:cNvPr>
          <p:cNvSpPr txBox="1"/>
          <p:nvPr/>
        </p:nvSpPr>
        <p:spPr>
          <a:xfrm>
            <a:off x="6126016" y="30270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Calisto MT" panose="02040603050505030304" pitchFamily="18" charset="0"/>
              </a:rPr>
              <a:t>10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E821332-F6CE-F57E-AEBD-0798EBADB7DA}"/>
              </a:ext>
            </a:extLst>
          </p:cNvPr>
          <p:cNvSpPr txBox="1"/>
          <p:nvPr/>
        </p:nvSpPr>
        <p:spPr>
          <a:xfrm>
            <a:off x="4913978" y="21823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Calisto MT" panose="02040603050505030304" pitchFamily="18" charset="0"/>
              </a:rPr>
              <a:t>11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316297D-2D2A-3DDA-9641-2CB72A1BA855}"/>
              </a:ext>
            </a:extLst>
          </p:cNvPr>
          <p:cNvSpPr txBox="1"/>
          <p:nvPr/>
        </p:nvSpPr>
        <p:spPr>
          <a:xfrm>
            <a:off x="2626318" y="21732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Calisto MT" panose="02040603050505030304" pitchFamily="18" charset="0"/>
              </a:rPr>
              <a:t>12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3764D89-8AE6-2AA2-C761-42E96EF3E7AE}"/>
              </a:ext>
            </a:extLst>
          </p:cNvPr>
          <p:cNvSpPr txBox="1"/>
          <p:nvPr/>
        </p:nvSpPr>
        <p:spPr>
          <a:xfrm>
            <a:off x="6928307" y="21727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B050"/>
                </a:solidFill>
                <a:latin typeface="Calisto MT" panose="02040603050505030304" pitchFamily="18" charset="0"/>
              </a:rPr>
              <a:t>13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EF4E7DD-6D91-C3AD-3CB5-104F89B366A9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7377803" y="2684992"/>
            <a:ext cx="0" cy="10125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1C31CC24-64BE-7212-E93B-D7A53C38F9BB}"/>
              </a:ext>
            </a:extLst>
          </p:cNvPr>
          <p:cNvSpPr txBox="1"/>
          <p:nvPr/>
        </p:nvSpPr>
        <p:spPr>
          <a:xfrm>
            <a:off x="6959098" y="38695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B050"/>
                </a:solidFill>
                <a:latin typeface="Calisto MT" panose="02040603050505030304" pitchFamily="18" charset="0"/>
              </a:rPr>
              <a:t>14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DD6680A-46D4-9107-5C5E-3C7F6282C6C7}"/>
              </a:ext>
            </a:extLst>
          </p:cNvPr>
          <p:cNvSpPr txBox="1"/>
          <p:nvPr/>
        </p:nvSpPr>
        <p:spPr>
          <a:xfrm>
            <a:off x="7367938" y="387711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Calisto MT" panose="02040603050505030304" pitchFamily="18" charset="0"/>
              </a:rPr>
              <a:t>15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E583387-AD36-852C-1C7C-0D4C1C128AD4}"/>
              </a:ext>
            </a:extLst>
          </p:cNvPr>
          <p:cNvSpPr txBox="1"/>
          <p:nvPr/>
        </p:nvSpPr>
        <p:spPr>
          <a:xfrm>
            <a:off x="7359471" y="21727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Calisto MT" panose="02040603050505030304" pitchFamily="18" charset="0"/>
              </a:rPr>
              <a:t>16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6C80AAE-33EC-DBE1-1BC6-38C8E04FED0A}"/>
              </a:ext>
            </a:extLst>
          </p:cNvPr>
          <p:cNvSpPr txBox="1"/>
          <p:nvPr/>
        </p:nvSpPr>
        <p:spPr>
          <a:xfrm>
            <a:off x="2955481" y="4699013"/>
            <a:ext cx="225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e1  e2  e4  e7  e9  e12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E449EDE-1060-CB84-51D6-1A02DFEBFA5D}"/>
              </a:ext>
            </a:extLst>
          </p:cNvPr>
          <p:cNvSpPr txBox="1"/>
          <p:nvPr/>
        </p:nvSpPr>
        <p:spPr>
          <a:xfrm>
            <a:off x="928806" y="4689884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Tree edges: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77C917E-9D58-4706-0FE1-EFECD7762112}"/>
              </a:ext>
            </a:extLst>
          </p:cNvPr>
          <p:cNvSpPr txBox="1"/>
          <p:nvPr/>
        </p:nvSpPr>
        <p:spPr>
          <a:xfrm>
            <a:off x="2971751" y="5107364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e6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D5CEC61-FD8A-9816-9B12-5290E2F662FB}"/>
              </a:ext>
            </a:extLst>
          </p:cNvPr>
          <p:cNvSpPr txBox="1"/>
          <p:nvPr/>
        </p:nvSpPr>
        <p:spPr>
          <a:xfrm>
            <a:off x="3376626" y="5108235"/>
            <a:ext cx="324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(From ancestor to descendent)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C05FAF0-DBC1-3016-DA7D-E10099257845}"/>
              </a:ext>
            </a:extLst>
          </p:cNvPr>
          <p:cNvSpPr txBox="1"/>
          <p:nvPr/>
        </p:nvSpPr>
        <p:spPr>
          <a:xfrm>
            <a:off x="926507" y="5107364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Forward edges: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1B4EAE5-5A31-62F0-71D5-B250E4FE12EB}"/>
              </a:ext>
            </a:extLst>
          </p:cNvPr>
          <p:cNvSpPr txBox="1"/>
          <p:nvPr/>
        </p:nvSpPr>
        <p:spPr>
          <a:xfrm>
            <a:off x="2971751" y="5530248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e3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015FD10-7C14-32F4-DECA-F486A4AC9D3C}"/>
              </a:ext>
            </a:extLst>
          </p:cNvPr>
          <p:cNvSpPr txBox="1"/>
          <p:nvPr/>
        </p:nvSpPr>
        <p:spPr>
          <a:xfrm>
            <a:off x="3376626" y="5531119"/>
            <a:ext cx="3150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(From descendent to ancestor)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76A01D8-C65E-7657-5850-D40B0FFF2BF8}"/>
              </a:ext>
            </a:extLst>
          </p:cNvPr>
          <p:cNvSpPr txBox="1"/>
          <p:nvPr/>
        </p:nvSpPr>
        <p:spPr>
          <a:xfrm>
            <a:off x="926507" y="5530248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Backward edges: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952BBD4-6BBB-1B6F-3D38-C076931B0523}"/>
              </a:ext>
            </a:extLst>
          </p:cNvPr>
          <p:cNvSpPr txBox="1"/>
          <p:nvPr/>
        </p:nvSpPr>
        <p:spPr>
          <a:xfrm>
            <a:off x="2971751" y="5928144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e5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A5248EC-E156-4B95-C3BD-39EDD58470B1}"/>
              </a:ext>
            </a:extLst>
          </p:cNvPr>
          <p:cNvSpPr txBox="1"/>
          <p:nvPr/>
        </p:nvSpPr>
        <p:spPr>
          <a:xfrm>
            <a:off x="926507" y="5928144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Cross edges: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A70432C-FD5E-8416-59A1-E75E087F5681}"/>
              </a:ext>
            </a:extLst>
          </p:cNvPr>
          <p:cNvSpPr txBox="1"/>
          <p:nvPr/>
        </p:nvSpPr>
        <p:spPr>
          <a:xfrm>
            <a:off x="3344788" y="5928144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e8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609A7AF-47E1-327A-8149-74DC3237C3AB}"/>
              </a:ext>
            </a:extLst>
          </p:cNvPr>
          <p:cNvSpPr txBox="1"/>
          <p:nvPr/>
        </p:nvSpPr>
        <p:spPr>
          <a:xfrm>
            <a:off x="3717825" y="5928144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e10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E694D70-2FE5-B41D-9D31-D4B901AC5F5F}"/>
              </a:ext>
            </a:extLst>
          </p:cNvPr>
          <p:cNvSpPr txBox="1"/>
          <p:nvPr/>
        </p:nvSpPr>
        <p:spPr>
          <a:xfrm>
            <a:off x="4267440" y="5928144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e1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BAC0A41-DFC1-58FD-291F-2FAA56791959}"/>
              </a:ext>
            </a:extLst>
          </p:cNvPr>
          <p:cNvSpPr txBox="1"/>
          <p:nvPr/>
        </p:nvSpPr>
        <p:spPr>
          <a:xfrm>
            <a:off x="4640477" y="5928144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e13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938DD9C-7491-A491-E06D-1D3F50915B0C}"/>
              </a:ext>
            </a:extLst>
          </p:cNvPr>
          <p:cNvSpPr txBox="1"/>
          <p:nvPr/>
        </p:nvSpPr>
        <p:spPr>
          <a:xfrm>
            <a:off x="5098183" y="5928144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e14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D0D26BC-547F-C4E5-B803-8BCCD2EB2CE5}"/>
              </a:ext>
            </a:extLst>
          </p:cNvPr>
          <p:cNvSpPr txBox="1"/>
          <p:nvPr/>
        </p:nvSpPr>
        <p:spPr>
          <a:xfrm>
            <a:off x="5754789" y="5928144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(No relationship)</a:t>
            </a:r>
          </a:p>
        </p:txBody>
      </p:sp>
    </p:spTree>
    <p:extLst>
      <p:ext uri="{BB962C8B-B14F-4D97-AF65-F5344CB8AC3E}">
        <p14:creationId xmlns:p14="http://schemas.microsoft.com/office/powerpoint/2010/main" val="23262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7" grpId="0"/>
      <p:bldP spid="80" grpId="0"/>
      <p:bldP spid="81" grpId="0"/>
      <p:bldP spid="84" grpId="0"/>
      <p:bldP spid="85" grpId="0"/>
      <p:bldP spid="87" grpId="0"/>
      <p:bldP spid="90" grpId="0"/>
      <p:bldP spid="94" grpId="0"/>
      <p:bldP spid="97" grpId="0"/>
      <p:bldP spid="98" grpId="0"/>
      <p:bldP spid="99" grpId="0"/>
      <p:bldP spid="104" grpId="0"/>
      <p:bldP spid="109" grpId="0"/>
      <p:bldP spid="110" grpId="0"/>
      <p:bldP spid="111" grpId="0"/>
      <p:bldP spid="112" grpId="0"/>
      <p:bldP spid="113" grpId="0"/>
      <p:bldP spid="116" grpId="0"/>
      <p:bldP spid="117" grpId="0"/>
      <p:bldP spid="118" grpId="0"/>
      <p:bldP spid="121" grpId="0"/>
      <p:bldP spid="122" grpId="0"/>
      <p:bldP spid="123" grpId="0"/>
      <p:bldP spid="124" grpId="0"/>
      <p:bldP spid="128" grpId="0"/>
      <p:bldP spid="129" grpId="0"/>
      <p:bldP spid="130" grpId="0"/>
      <p:bldP spid="131" grpId="0"/>
      <p:bldP spid="132" grpId="0"/>
      <p:bldP spid="133" grpId="0"/>
      <p:bldP spid="1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>
          <a:extLst>
            <a:ext uri="{FF2B5EF4-FFF2-40B4-BE49-F238E27FC236}">
              <a16:creationId xmlns:a16="http://schemas.microsoft.com/office/drawing/2014/main" id="{F490C287-5E91-6F17-EBF8-1509987333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>
            <a:extLst>
              <a:ext uri="{FF2B5EF4-FFF2-40B4-BE49-F238E27FC236}">
                <a16:creationId xmlns:a16="http://schemas.microsoft.com/office/drawing/2014/main" id="{F4E35D7D-D389-0095-F0B1-6FA239C944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4400" spc="-5" dirty="0">
                <a:solidFill>
                  <a:srgbClr val="CC0000"/>
                </a:solidFill>
                <a:latin typeface="Times New Roman"/>
                <a:cs typeface="Times New Roman"/>
              </a:rPr>
              <a:t>Depth First Search</a:t>
            </a:r>
            <a:endParaRPr dirty="0"/>
          </a:p>
        </p:txBody>
      </p:sp>
      <p:sp>
        <p:nvSpPr>
          <p:cNvPr id="101" name="Google Shape;101;p15">
            <a:extLst>
              <a:ext uri="{FF2B5EF4-FFF2-40B4-BE49-F238E27FC236}">
                <a16:creationId xmlns:a16="http://schemas.microsoft.com/office/drawing/2014/main" id="{18E7E09A-9018-2DCB-0303-77F8C712314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ABB2B9-C12F-B909-DFEB-5BBEC722F4C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30857D0-153E-402C-AB46-D381B81476F0}" type="datetime4">
              <a:rPr lang="en-US" smtClean="0"/>
              <a:t>May 13, 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8712B8-D503-587C-AB05-C0B2DF1A93E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04CB966-4073-52A7-5BD1-597153366CDE}"/>
                  </a:ext>
                </a:extLst>
              </p:cNvPr>
              <p:cNvSpPr txBox="1"/>
              <p:nvPr/>
            </p:nvSpPr>
            <p:spPr>
              <a:xfrm>
                <a:off x="1062070" y="1696509"/>
                <a:ext cx="3137397" cy="3693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err="1">
                    <a:latin typeface="Calisto MT" panose="02040603050505030304" pitchFamily="18" charset="0"/>
                  </a:rPr>
                  <a:t>dfs</a:t>
                </a:r>
                <a:r>
                  <a:rPr lang="en-US" sz="1800" dirty="0">
                    <a:latin typeface="Calisto MT" panose="02040603050505030304" pitchFamily="18" charset="0"/>
                  </a:rPr>
                  <a:t>(G)</a:t>
                </a:r>
              </a:p>
              <a:p>
                <a:r>
                  <a:rPr lang="en-US" sz="1800" dirty="0">
                    <a:latin typeface="Calisto MT" panose="02040603050505030304" pitchFamily="18" charset="0"/>
                  </a:rPr>
                  <a:t>{</a:t>
                </a:r>
              </a:p>
              <a:p>
                <a:r>
                  <a:rPr lang="en-US" sz="1800" dirty="0">
                    <a:latin typeface="Calisto MT" panose="02040603050505030304" pitchFamily="18" charset="0"/>
                  </a:rPr>
                  <a:t>     for each vertex u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1800" dirty="0">
                    <a:latin typeface="Calisto MT" panose="02040603050505030304" pitchFamily="18" charset="0"/>
                  </a:rPr>
                  <a:t> G-&gt;V</a:t>
                </a:r>
              </a:p>
              <a:p>
                <a:r>
                  <a:rPr lang="en-US" sz="1800" dirty="0">
                    <a:latin typeface="Calisto MT" panose="02040603050505030304" pitchFamily="18" charset="0"/>
                  </a:rPr>
                  <a:t>    {</a:t>
                </a:r>
              </a:p>
              <a:p>
                <a:r>
                  <a:rPr lang="en-US" sz="1800" dirty="0">
                    <a:latin typeface="Calisto MT" panose="02040603050505030304" pitchFamily="18" charset="0"/>
                  </a:rPr>
                  <a:t>          color[u] = WHITE;</a:t>
                </a:r>
              </a:p>
              <a:p>
                <a:r>
                  <a:rPr lang="en-US" sz="1800" dirty="0">
                    <a:latin typeface="Calisto MT" panose="02040603050505030304" pitchFamily="18" charset="0"/>
                  </a:rPr>
                  <a:t>     }</a:t>
                </a:r>
              </a:p>
              <a:p>
                <a:r>
                  <a:rPr lang="en-US" sz="1800" dirty="0">
                    <a:latin typeface="Calisto MT" panose="02040603050505030304" pitchFamily="18" charset="0"/>
                  </a:rPr>
                  <a:t>     time = 0;</a:t>
                </a:r>
              </a:p>
              <a:p>
                <a:r>
                  <a:rPr lang="en-US" sz="1800" dirty="0">
                    <a:latin typeface="Calisto MT" panose="02040603050505030304" pitchFamily="18" charset="0"/>
                  </a:rPr>
                  <a:t>     for each vertex u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1800" dirty="0">
                    <a:latin typeface="Calisto MT" panose="02040603050505030304" pitchFamily="18" charset="0"/>
                  </a:rPr>
                  <a:t> G-&gt;V</a:t>
                </a:r>
              </a:p>
              <a:p>
                <a:r>
                  <a:rPr lang="en-US" sz="1800" dirty="0">
                    <a:latin typeface="Calisto MT" panose="02040603050505030304" pitchFamily="18" charset="0"/>
                  </a:rPr>
                  <a:t>     {</a:t>
                </a:r>
              </a:p>
              <a:p>
                <a:r>
                  <a:rPr lang="en-US" sz="1800" dirty="0">
                    <a:latin typeface="Calisto MT" panose="02040603050505030304" pitchFamily="18" charset="0"/>
                  </a:rPr>
                  <a:t>           if(color[u] == WHITE)</a:t>
                </a:r>
              </a:p>
              <a:p>
                <a:r>
                  <a:rPr lang="en-US" sz="1800" dirty="0">
                    <a:latin typeface="Calisto MT" panose="02040603050505030304" pitchFamily="18" charset="0"/>
                  </a:rPr>
                  <a:t>                </a:t>
                </a:r>
                <a:r>
                  <a:rPr lang="en-US" sz="1800" dirty="0" err="1">
                    <a:latin typeface="Calisto MT" panose="02040603050505030304" pitchFamily="18" charset="0"/>
                  </a:rPr>
                  <a:t>dfsVisit</a:t>
                </a:r>
                <a:r>
                  <a:rPr lang="en-US" sz="1800" dirty="0">
                    <a:latin typeface="Calisto MT" panose="02040603050505030304" pitchFamily="18" charset="0"/>
                  </a:rPr>
                  <a:t>(u);</a:t>
                </a:r>
              </a:p>
              <a:p>
                <a:r>
                  <a:rPr lang="en-US" sz="1800" dirty="0">
                    <a:latin typeface="Calisto MT" panose="02040603050505030304" pitchFamily="18" charset="0"/>
                  </a:rPr>
                  <a:t>     }</a:t>
                </a:r>
              </a:p>
              <a:p>
                <a:r>
                  <a:rPr lang="en-US" sz="1800" dirty="0">
                    <a:latin typeface="Calisto MT" panose="02040603050505030304" pitchFamily="18" charset="0"/>
                  </a:rPr>
                  <a:t>}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04CB966-4073-52A7-5BD1-597153366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070" y="1696509"/>
                <a:ext cx="3137397" cy="3693319"/>
              </a:xfrm>
              <a:prstGeom prst="rect">
                <a:avLst/>
              </a:prstGeom>
              <a:blipFill>
                <a:blip r:embed="rId3"/>
                <a:stretch>
                  <a:fillRect l="-1553" t="-825" r="-971" b="-1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D28A51-D11A-13B5-4CE5-21284A1E2BF0}"/>
                  </a:ext>
                </a:extLst>
              </p:cNvPr>
              <p:cNvSpPr txBox="1"/>
              <p:nvPr/>
            </p:nvSpPr>
            <p:spPr>
              <a:xfrm>
                <a:off x="6692403" y="1690688"/>
                <a:ext cx="3179075" cy="39703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err="1">
                    <a:latin typeface="Calisto MT" panose="02040603050505030304" pitchFamily="18" charset="0"/>
                  </a:rPr>
                  <a:t>dfsVisit</a:t>
                </a:r>
                <a:r>
                  <a:rPr lang="en-US" sz="1800" dirty="0">
                    <a:latin typeface="Calisto MT" panose="02040603050505030304" pitchFamily="18" charset="0"/>
                  </a:rPr>
                  <a:t>(s)</a:t>
                </a:r>
              </a:p>
              <a:p>
                <a:r>
                  <a:rPr lang="en-US" sz="1800" dirty="0">
                    <a:latin typeface="Calisto MT" panose="02040603050505030304" pitchFamily="18" charset="0"/>
                  </a:rPr>
                  <a:t>{</a:t>
                </a:r>
              </a:p>
              <a:p>
                <a:r>
                  <a:rPr lang="en-US" sz="1800" dirty="0">
                    <a:latin typeface="Calisto MT" panose="02040603050505030304" pitchFamily="18" charset="0"/>
                  </a:rPr>
                  <a:t>     color[s] = GREY;</a:t>
                </a:r>
              </a:p>
              <a:p>
                <a:r>
                  <a:rPr lang="en-US" sz="1800" dirty="0">
                    <a:latin typeface="Calisto MT" panose="02040603050505030304" pitchFamily="18" charset="0"/>
                  </a:rPr>
                  <a:t>     time++;</a:t>
                </a:r>
              </a:p>
              <a:p>
                <a:r>
                  <a:rPr lang="en-US" sz="1800" dirty="0">
                    <a:latin typeface="Calisto MT" panose="02040603050505030304" pitchFamily="18" charset="0"/>
                  </a:rPr>
                  <a:t>     starting[s] = time;</a:t>
                </a:r>
              </a:p>
              <a:p>
                <a:r>
                  <a:rPr lang="en-US" sz="1800" dirty="0">
                    <a:latin typeface="Calisto MT" panose="02040603050505030304" pitchFamily="18" charset="0"/>
                  </a:rPr>
                  <a:t>     for each vertex v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1800" dirty="0">
                    <a:latin typeface="Calisto MT" panose="02040603050505030304" pitchFamily="18" charset="0"/>
                  </a:rPr>
                  <a:t> s-&gt;adj[ ]</a:t>
                </a:r>
              </a:p>
              <a:p>
                <a:r>
                  <a:rPr lang="en-US" sz="1800" dirty="0">
                    <a:latin typeface="Calisto MT" panose="02040603050505030304" pitchFamily="18" charset="0"/>
                  </a:rPr>
                  <a:t>    {</a:t>
                </a:r>
              </a:p>
              <a:p>
                <a:r>
                  <a:rPr lang="en-US" sz="1800" dirty="0">
                    <a:latin typeface="Calisto MT" panose="02040603050505030304" pitchFamily="18" charset="0"/>
                  </a:rPr>
                  <a:t>           if(color[v] == WHITE)</a:t>
                </a:r>
              </a:p>
              <a:p>
                <a:r>
                  <a:rPr lang="en-US" sz="1800" dirty="0">
                    <a:latin typeface="Calisto MT" panose="02040603050505030304" pitchFamily="18" charset="0"/>
                  </a:rPr>
                  <a:t>                </a:t>
                </a:r>
                <a:r>
                  <a:rPr lang="en-US" sz="1800" dirty="0" err="1">
                    <a:latin typeface="Calisto MT" panose="02040603050505030304" pitchFamily="18" charset="0"/>
                  </a:rPr>
                  <a:t>dfsVisit</a:t>
                </a:r>
                <a:r>
                  <a:rPr lang="en-US" sz="1800" dirty="0">
                    <a:latin typeface="Calisto MT" panose="02040603050505030304" pitchFamily="18" charset="0"/>
                  </a:rPr>
                  <a:t>(v);     }</a:t>
                </a:r>
              </a:p>
              <a:p>
                <a:r>
                  <a:rPr lang="en-US" sz="1800" dirty="0">
                    <a:latin typeface="Calisto MT" panose="02040603050505030304" pitchFamily="18" charset="0"/>
                  </a:rPr>
                  <a:t>     }</a:t>
                </a:r>
              </a:p>
              <a:p>
                <a:r>
                  <a:rPr lang="en-US" sz="1800" dirty="0">
                    <a:latin typeface="Calisto MT" panose="02040603050505030304" pitchFamily="18" charset="0"/>
                  </a:rPr>
                  <a:t>     color[s] = BLACK;</a:t>
                </a:r>
              </a:p>
              <a:p>
                <a:r>
                  <a:rPr lang="en-US" sz="1800" dirty="0">
                    <a:latin typeface="Calisto MT" panose="02040603050505030304" pitchFamily="18" charset="0"/>
                  </a:rPr>
                  <a:t>     time++;</a:t>
                </a:r>
              </a:p>
              <a:p>
                <a:r>
                  <a:rPr lang="en-US" sz="1800" dirty="0">
                    <a:latin typeface="Calisto MT" panose="02040603050505030304" pitchFamily="18" charset="0"/>
                  </a:rPr>
                  <a:t>     finishing[s] = time;</a:t>
                </a:r>
              </a:p>
              <a:p>
                <a:r>
                  <a:rPr lang="en-US" sz="1800" dirty="0">
                    <a:latin typeface="Calisto MT" panose="02040603050505030304" pitchFamily="18" charset="0"/>
                  </a:rPr>
                  <a:t>}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D28A51-D11A-13B5-4CE5-21284A1E2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2403" y="1690688"/>
                <a:ext cx="3179075" cy="3970318"/>
              </a:xfrm>
              <a:prstGeom prst="rect">
                <a:avLst/>
              </a:prstGeom>
              <a:blipFill>
                <a:blip r:embed="rId4"/>
                <a:stretch>
                  <a:fillRect l="-1727" t="-767" r="-576" b="-1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588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PRE-REQUISITION</a:t>
            </a:r>
          </a:p>
        </p:txBody>
      </p:sp>
      <p:sp>
        <p:nvSpPr>
          <p:cNvPr id="10" name="Oval 9"/>
          <p:cNvSpPr/>
          <p:nvPr/>
        </p:nvSpPr>
        <p:spPr>
          <a:xfrm>
            <a:off x="3918161" y="2701002"/>
            <a:ext cx="597528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18161" y="2799711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sto MT" panose="02040603050505030304" pitchFamily="18" charset="0"/>
              </a:rPr>
              <a:t>105</a:t>
            </a:r>
          </a:p>
        </p:txBody>
      </p:sp>
      <p:sp>
        <p:nvSpPr>
          <p:cNvPr id="12" name="Oval 11"/>
          <p:cNvSpPr/>
          <p:nvPr/>
        </p:nvSpPr>
        <p:spPr>
          <a:xfrm>
            <a:off x="5229404" y="2701002"/>
            <a:ext cx="597528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47927" y="2799711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sto MT" panose="02040603050505030304" pitchFamily="18" charset="0"/>
              </a:rPr>
              <a:t>203</a:t>
            </a:r>
          </a:p>
        </p:txBody>
      </p:sp>
      <p:sp>
        <p:nvSpPr>
          <p:cNvPr id="14" name="Oval 13"/>
          <p:cNvSpPr/>
          <p:nvPr/>
        </p:nvSpPr>
        <p:spPr>
          <a:xfrm>
            <a:off x="5229404" y="3630034"/>
            <a:ext cx="597528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47927" y="3728743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sto MT" panose="02040603050505030304" pitchFamily="18" charset="0"/>
              </a:rPr>
              <a:t>220</a:t>
            </a:r>
          </a:p>
        </p:txBody>
      </p:sp>
      <p:sp>
        <p:nvSpPr>
          <p:cNvPr id="16" name="Oval 15"/>
          <p:cNvSpPr/>
          <p:nvPr/>
        </p:nvSpPr>
        <p:spPr>
          <a:xfrm>
            <a:off x="3918161" y="3630034"/>
            <a:ext cx="597528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36684" y="3728743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sto MT" panose="02040603050505030304" pitchFamily="18" charset="0"/>
              </a:rPr>
              <a:t>205</a:t>
            </a:r>
          </a:p>
        </p:txBody>
      </p:sp>
      <p:sp>
        <p:nvSpPr>
          <p:cNvPr id="18" name="Oval 17"/>
          <p:cNvSpPr/>
          <p:nvPr/>
        </p:nvSpPr>
        <p:spPr>
          <a:xfrm>
            <a:off x="6450113" y="2701002"/>
            <a:ext cx="597528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68636" y="2799711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sto MT" panose="02040603050505030304" pitchFamily="18" charset="0"/>
              </a:rPr>
              <a:t>215</a:t>
            </a:r>
          </a:p>
        </p:txBody>
      </p:sp>
      <p:cxnSp>
        <p:nvCxnSpPr>
          <p:cNvPr id="21" name="Straight Arrow Connector 20"/>
          <p:cNvCxnSpPr>
            <a:stCxn id="10" idx="6"/>
            <a:endCxn id="12" idx="2"/>
          </p:cNvCxnSpPr>
          <p:nvPr/>
        </p:nvCxnSpPr>
        <p:spPr>
          <a:xfrm>
            <a:off x="4515689" y="2999766"/>
            <a:ext cx="71371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6"/>
            <a:endCxn id="18" idx="2"/>
          </p:cNvCxnSpPr>
          <p:nvPr/>
        </p:nvCxnSpPr>
        <p:spPr>
          <a:xfrm>
            <a:off x="5826932" y="2999766"/>
            <a:ext cx="6231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4"/>
            <a:endCxn id="16" idx="0"/>
          </p:cNvCxnSpPr>
          <p:nvPr/>
        </p:nvCxnSpPr>
        <p:spPr>
          <a:xfrm>
            <a:off x="4216925" y="3298530"/>
            <a:ext cx="0" cy="331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6" idx="6"/>
            <a:endCxn id="14" idx="2"/>
          </p:cNvCxnSpPr>
          <p:nvPr/>
        </p:nvCxnSpPr>
        <p:spPr>
          <a:xfrm>
            <a:off x="4515689" y="3928798"/>
            <a:ext cx="71371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2" idx="4"/>
            <a:endCxn id="14" idx="0"/>
          </p:cNvCxnSpPr>
          <p:nvPr/>
        </p:nvCxnSpPr>
        <p:spPr>
          <a:xfrm>
            <a:off x="5528168" y="3298530"/>
            <a:ext cx="0" cy="331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38199" y="1690761"/>
            <a:ext cx="103123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>
                <a:latin typeface="Calisto MT" panose="02040603050505030304" pitchFamily="18" charset="0"/>
              </a:rPr>
              <a:t>In the following graph a directed edge (u, v) denotes that u is a pre-requisition of v</a:t>
            </a:r>
          </a:p>
        </p:txBody>
      </p:sp>
      <p:sp>
        <p:nvSpPr>
          <p:cNvPr id="32" name="Oval 31"/>
          <p:cNvSpPr/>
          <p:nvPr/>
        </p:nvSpPr>
        <p:spPr>
          <a:xfrm>
            <a:off x="6450113" y="3630034"/>
            <a:ext cx="597528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68636" y="3728743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sto MT" panose="02040603050505030304" pitchFamily="18" charset="0"/>
              </a:rPr>
              <a:t>169</a:t>
            </a:r>
          </a:p>
        </p:txBody>
      </p:sp>
      <p:sp>
        <p:nvSpPr>
          <p:cNvPr id="34" name="Oval 33"/>
          <p:cNvSpPr/>
          <p:nvPr/>
        </p:nvSpPr>
        <p:spPr>
          <a:xfrm>
            <a:off x="7670822" y="3630034"/>
            <a:ext cx="597528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689345" y="3728743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sto MT" panose="02040603050505030304" pitchFamily="18" charset="0"/>
              </a:rPr>
              <a:t>279</a:t>
            </a:r>
          </a:p>
        </p:txBody>
      </p:sp>
      <p:cxnSp>
        <p:nvCxnSpPr>
          <p:cNvPr id="36" name="Straight Arrow Connector 35"/>
          <p:cNvCxnSpPr>
            <a:stCxn id="32" idx="6"/>
            <a:endCxn id="34" idx="2"/>
          </p:cNvCxnSpPr>
          <p:nvPr/>
        </p:nvCxnSpPr>
        <p:spPr>
          <a:xfrm>
            <a:off x="7047641" y="3928798"/>
            <a:ext cx="6231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38198" y="2100915"/>
            <a:ext cx="100536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>
                <a:latin typeface="Calisto MT" panose="02040603050505030304" pitchFamily="18" charset="0"/>
              </a:rPr>
              <a:t>Suggest a linear ordering of courses so that there is no conflict of pre-requisition</a:t>
            </a:r>
          </a:p>
        </p:txBody>
      </p:sp>
      <p:sp>
        <p:nvSpPr>
          <p:cNvPr id="38" name="Oval 37"/>
          <p:cNvSpPr/>
          <p:nvPr/>
        </p:nvSpPr>
        <p:spPr>
          <a:xfrm>
            <a:off x="2192738" y="4528886"/>
            <a:ext cx="609992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92738" y="4627595"/>
            <a:ext cx="5910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sto MT" panose="02040603050505030304" pitchFamily="18" charset="0"/>
              </a:rPr>
              <a:t>105</a:t>
            </a:r>
          </a:p>
        </p:txBody>
      </p:sp>
      <p:sp>
        <p:nvSpPr>
          <p:cNvPr id="40" name="Oval 39"/>
          <p:cNvSpPr/>
          <p:nvPr/>
        </p:nvSpPr>
        <p:spPr>
          <a:xfrm>
            <a:off x="3214271" y="4529060"/>
            <a:ext cx="609992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214271" y="4627769"/>
            <a:ext cx="5910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sto MT" panose="02040603050505030304" pitchFamily="18" charset="0"/>
              </a:rPr>
              <a:t>203</a:t>
            </a:r>
          </a:p>
        </p:txBody>
      </p:sp>
      <p:sp>
        <p:nvSpPr>
          <p:cNvPr id="42" name="Oval 41"/>
          <p:cNvSpPr/>
          <p:nvPr/>
        </p:nvSpPr>
        <p:spPr>
          <a:xfrm>
            <a:off x="4240740" y="4528886"/>
            <a:ext cx="609992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240740" y="4627595"/>
            <a:ext cx="5910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sto MT" panose="02040603050505030304" pitchFamily="18" charset="0"/>
              </a:rPr>
              <a:t>215</a:t>
            </a:r>
          </a:p>
        </p:txBody>
      </p:sp>
      <p:sp>
        <p:nvSpPr>
          <p:cNvPr id="44" name="Oval 43"/>
          <p:cNvSpPr/>
          <p:nvPr/>
        </p:nvSpPr>
        <p:spPr>
          <a:xfrm>
            <a:off x="5262273" y="4529060"/>
            <a:ext cx="609992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262273" y="4627769"/>
            <a:ext cx="5910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sto MT" panose="02040603050505030304" pitchFamily="18" charset="0"/>
              </a:rPr>
              <a:t>205</a:t>
            </a:r>
          </a:p>
        </p:txBody>
      </p:sp>
      <p:sp>
        <p:nvSpPr>
          <p:cNvPr id="54" name="Oval 53"/>
          <p:cNvSpPr/>
          <p:nvPr/>
        </p:nvSpPr>
        <p:spPr>
          <a:xfrm>
            <a:off x="7328299" y="4526326"/>
            <a:ext cx="609992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328299" y="4625035"/>
            <a:ext cx="5910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sto MT" panose="02040603050505030304" pitchFamily="18" charset="0"/>
              </a:rPr>
              <a:t>169</a:t>
            </a:r>
          </a:p>
        </p:txBody>
      </p:sp>
      <p:sp>
        <p:nvSpPr>
          <p:cNvPr id="56" name="Oval 55"/>
          <p:cNvSpPr/>
          <p:nvPr/>
        </p:nvSpPr>
        <p:spPr>
          <a:xfrm>
            <a:off x="8349832" y="4526500"/>
            <a:ext cx="609992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349832" y="4625209"/>
            <a:ext cx="5910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sto MT" panose="02040603050505030304" pitchFamily="18" charset="0"/>
              </a:rPr>
              <a:t>279</a:t>
            </a:r>
          </a:p>
        </p:txBody>
      </p:sp>
      <p:sp>
        <p:nvSpPr>
          <p:cNvPr id="58" name="Oval 57"/>
          <p:cNvSpPr/>
          <p:nvPr/>
        </p:nvSpPr>
        <p:spPr>
          <a:xfrm>
            <a:off x="2192738" y="5319158"/>
            <a:ext cx="609992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192738" y="5417867"/>
            <a:ext cx="5910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sto MT" panose="02040603050505030304" pitchFamily="18" charset="0"/>
              </a:rPr>
              <a:t>169</a:t>
            </a:r>
          </a:p>
        </p:txBody>
      </p:sp>
      <p:sp>
        <p:nvSpPr>
          <p:cNvPr id="60" name="Oval 59"/>
          <p:cNvSpPr/>
          <p:nvPr/>
        </p:nvSpPr>
        <p:spPr>
          <a:xfrm>
            <a:off x="3214271" y="5319332"/>
            <a:ext cx="609992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214271" y="5418041"/>
            <a:ext cx="5910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sto MT" panose="02040603050505030304" pitchFamily="18" charset="0"/>
              </a:rPr>
              <a:t>105</a:t>
            </a:r>
          </a:p>
        </p:txBody>
      </p:sp>
      <p:sp>
        <p:nvSpPr>
          <p:cNvPr id="62" name="Oval 61"/>
          <p:cNvSpPr/>
          <p:nvPr/>
        </p:nvSpPr>
        <p:spPr>
          <a:xfrm>
            <a:off x="4240740" y="5319158"/>
            <a:ext cx="609992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240740" y="5417867"/>
            <a:ext cx="5910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sto MT" panose="02040603050505030304" pitchFamily="18" charset="0"/>
              </a:rPr>
              <a:t>205</a:t>
            </a:r>
          </a:p>
        </p:txBody>
      </p:sp>
      <p:sp>
        <p:nvSpPr>
          <p:cNvPr id="64" name="Oval 63"/>
          <p:cNvSpPr/>
          <p:nvPr/>
        </p:nvSpPr>
        <p:spPr>
          <a:xfrm>
            <a:off x="5262273" y="5319332"/>
            <a:ext cx="609992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262273" y="5418041"/>
            <a:ext cx="5910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sto MT" panose="02040603050505030304" pitchFamily="18" charset="0"/>
              </a:rPr>
              <a:t>203</a:t>
            </a:r>
          </a:p>
        </p:txBody>
      </p:sp>
      <p:sp>
        <p:nvSpPr>
          <p:cNvPr id="66" name="Oval 65"/>
          <p:cNvSpPr/>
          <p:nvPr/>
        </p:nvSpPr>
        <p:spPr>
          <a:xfrm>
            <a:off x="6301830" y="5316772"/>
            <a:ext cx="609992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301830" y="5415481"/>
            <a:ext cx="5910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sto MT" panose="02040603050505030304" pitchFamily="18" charset="0"/>
              </a:rPr>
              <a:t>279</a:t>
            </a:r>
          </a:p>
        </p:txBody>
      </p:sp>
      <p:sp>
        <p:nvSpPr>
          <p:cNvPr id="68" name="Oval 67"/>
          <p:cNvSpPr/>
          <p:nvPr/>
        </p:nvSpPr>
        <p:spPr>
          <a:xfrm>
            <a:off x="7328299" y="5316598"/>
            <a:ext cx="609992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328299" y="5415307"/>
            <a:ext cx="5910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sto MT" panose="02040603050505030304" pitchFamily="18" charset="0"/>
              </a:rPr>
              <a:t>215</a:t>
            </a:r>
          </a:p>
        </p:txBody>
      </p:sp>
      <p:sp>
        <p:nvSpPr>
          <p:cNvPr id="70" name="Oval 69"/>
          <p:cNvSpPr/>
          <p:nvPr/>
        </p:nvSpPr>
        <p:spPr>
          <a:xfrm>
            <a:off x="8349832" y="5316772"/>
            <a:ext cx="609992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349832" y="5415481"/>
            <a:ext cx="5910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sto MT" panose="02040603050505030304" pitchFamily="18" charset="0"/>
              </a:rPr>
              <a:t>220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17519" y="4594258"/>
            <a:ext cx="9124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>
                <a:latin typeface="Calisto MT" panose="02040603050505030304" pitchFamily="18" charset="0"/>
              </a:rPr>
              <a:t>Seq</a:t>
            </a:r>
            <a:r>
              <a:rPr lang="en-US" sz="2200" dirty="0">
                <a:latin typeface="Calisto MT" panose="02040603050505030304" pitchFamily="18" charset="0"/>
              </a:rPr>
              <a:t> 1: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17518" y="5316598"/>
            <a:ext cx="9124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>
                <a:latin typeface="Calisto MT" panose="02040603050505030304" pitchFamily="18" charset="0"/>
              </a:rPr>
              <a:t>Seq</a:t>
            </a:r>
            <a:r>
              <a:rPr lang="en-US" sz="2200" dirty="0">
                <a:latin typeface="Calisto MT" panose="02040603050505030304" pitchFamily="18" charset="0"/>
              </a:rPr>
              <a:t> 2:</a:t>
            </a:r>
          </a:p>
        </p:txBody>
      </p:sp>
      <p:sp>
        <p:nvSpPr>
          <p:cNvPr id="105" name="Oval 104"/>
          <p:cNvSpPr/>
          <p:nvPr/>
        </p:nvSpPr>
        <p:spPr>
          <a:xfrm>
            <a:off x="2192738" y="6115853"/>
            <a:ext cx="609992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192738" y="6214562"/>
            <a:ext cx="5910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sto MT" panose="02040603050505030304" pitchFamily="18" charset="0"/>
              </a:rPr>
              <a:t>105</a:t>
            </a:r>
          </a:p>
        </p:txBody>
      </p:sp>
      <p:sp>
        <p:nvSpPr>
          <p:cNvPr id="107" name="Oval 106"/>
          <p:cNvSpPr/>
          <p:nvPr/>
        </p:nvSpPr>
        <p:spPr>
          <a:xfrm>
            <a:off x="3214271" y="6116027"/>
            <a:ext cx="609992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214271" y="6214736"/>
            <a:ext cx="5910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sto MT" panose="02040603050505030304" pitchFamily="18" charset="0"/>
              </a:rPr>
              <a:t>169</a:t>
            </a:r>
          </a:p>
        </p:txBody>
      </p:sp>
      <p:sp>
        <p:nvSpPr>
          <p:cNvPr id="109" name="Oval 108"/>
          <p:cNvSpPr/>
          <p:nvPr/>
        </p:nvSpPr>
        <p:spPr>
          <a:xfrm>
            <a:off x="4240740" y="6115853"/>
            <a:ext cx="609992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240740" y="6214562"/>
            <a:ext cx="5910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sto MT" panose="02040603050505030304" pitchFamily="18" charset="0"/>
              </a:rPr>
              <a:t>205</a:t>
            </a:r>
          </a:p>
        </p:txBody>
      </p:sp>
      <p:sp>
        <p:nvSpPr>
          <p:cNvPr id="111" name="Oval 110"/>
          <p:cNvSpPr/>
          <p:nvPr/>
        </p:nvSpPr>
        <p:spPr>
          <a:xfrm>
            <a:off x="5262273" y="6116027"/>
            <a:ext cx="609992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262273" y="6214736"/>
            <a:ext cx="5910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sto MT" panose="02040603050505030304" pitchFamily="18" charset="0"/>
              </a:rPr>
              <a:t>279</a:t>
            </a:r>
          </a:p>
        </p:txBody>
      </p:sp>
      <p:sp>
        <p:nvSpPr>
          <p:cNvPr id="113" name="Oval 112"/>
          <p:cNvSpPr/>
          <p:nvPr/>
        </p:nvSpPr>
        <p:spPr>
          <a:xfrm>
            <a:off x="6301830" y="6113467"/>
            <a:ext cx="609992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301830" y="6212176"/>
            <a:ext cx="5910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sto MT" panose="02040603050505030304" pitchFamily="18" charset="0"/>
              </a:rPr>
              <a:t>220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017518" y="6113293"/>
            <a:ext cx="9124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>
                <a:latin typeface="Calisto MT" panose="02040603050505030304" pitchFamily="18" charset="0"/>
              </a:rPr>
              <a:t>Seq</a:t>
            </a:r>
            <a:r>
              <a:rPr lang="en-US" sz="2200" dirty="0">
                <a:latin typeface="Calisto MT" panose="02040603050505030304" pitchFamily="18" charset="0"/>
              </a:rPr>
              <a:t> 3:</a:t>
            </a:r>
          </a:p>
        </p:txBody>
      </p:sp>
      <p:sp>
        <p:nvSpPr>
          <p:cNvPr id="120" name="Oval 119"/>
          <p:cNvSpPr/>
          <p:nvPr/>
        </p:nvSpPr>
        <p:spPr>
          <a:xfrm>
            <a:off x="6282921" y="4526500"/>
            <a:ext cx="609992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282921" y="4625209"/>
            <a:ext cx="5910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sto MT" panose="02040603050505030304" pitchFamily="18" charset="0"/>
              </a:rPr>
              <a:t>220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6951274" y="6181399"/>
            <a:ext cx="30485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u="sng" dirty="0">
                <a:solidFill>
                  <a:srgbClr val="FF0000"/>
                </a:solidFill>
                <a:latin typeface="Calisto MT" panose="02040603050505030304" pitchFamily="18" charset="0"/>
              </a:rPr>
              <a:t>WRONG SEQUENCE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360191" y="6126220"/>
            <a:ext cx="591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listo MT" panose="02040603050505030304" pitchFamily="18" charset="0"/>
              </a:rPr>
              <a:t>X</a:t>
            </a:r>
          </a:p>
        </p:txBody>
      </p:sp>
      <p:sp>
        <p:nvSpPr>
          <p:cNvPr id="124" name="Slide Number Placeholder 1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F2F1-C158-4BD5-A297-9C1D5AE97D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74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3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31" grpId="0"/>
      <p:bldP spid="32" grpId="0" animBg="1"/>
      <p:bldP spid="33" grpId="0"/>
      <p:bldP spid="34" grpId="0" animBg="1"/>
      <p:bldP spid="35" grpId="0"/>
      <p:bldP spid="37" grpId="0"/>
      <p:bldP spid="38" grpId="0" animBg="1"/>
      <p:bldP spid="39" grpId="0"/>
      <p:bldP spid="40" grpId="0" animBg="1"/>
      <p:bldP spid="41" grpId="0"/>
      <p:bldP spid="42" grpId="0" animBg="1"/>
      <p:bldP spid="43" grpId="0"/>
      <p:bldP spid="44" grpId="0" animBg="1"/>
      <p:bldP spid="45" grpId="0"/>
      <p:bldP spid="54" grpId="0" animBg="1"/>
      <p:bldP spid="55" grpId="0"/>
      <p:bldP spid="56" grpId="0" animBg="1"/>
      <p:bldP spid="57" grpId="0"/>
      <p:bldP spid="58" grpId="0" animBg="1"/>
      <p:bldP spid="59" grpId="0"/>
      <p:bldP spid="60" grpId="0" animBg="1"/>
      <p:bldP spid="61" grpId="0"/>
      <p:bldP spid="62" grpId="0" animBg="1"/>
      <p:bldP spid="63" grpId="0"/>
      <p:bldP spid="64" grpId="0" animBg="1"/>
      <p:bldP spid="65" grpId="0"/>
      <p:bldP spid="66" grpId="0" animBg="1"/>
      <p:bldP spid="67" grpId="0"/>
      <p:bldP spid="68" grpId="0" animBg="1"/>
      <p:bldP spid="69" grpId="0"/>
      <p:bldP spid="70" grpId="0" animBg="1"/>
      <p:bldP spid="71" grpId="0"/>
      <p:bldP spid="72" grpId="0"/>
      <p:bldP spid="73" grpId="0"/>
      <p:bldP spid="105" grpId="0" animBg="1"/>
      <p:bldP spid="106" grpId="0"/>
      <p:bldP spid="107" grpId="0" animBg="1"/>
      <p:bldP spid="108" grpId="0"/>
      <p:bldP spid="109" grpId="0" animBg="1"/>
      <p:bldP spid="110" grpId="0"/>
      <p:bldP spid="111" grpId="0" animBg="1"/>
      <p:bldP spid="112" grpId="0"/>
      <p:bldP spid="113" grpId="0" animBg="1"/>
      <p:bldP spid="114" grpId="0"/>
      <p:bldP spid="119" grpId="0"/>
      <p:bldP spid="120" grpId="0" animBg="1"/>
      <p:bldP spid="121" grpId="0"/>
      <p:bldP spid="122" grpId="0"/>
      <p:bldP spid="1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PRE-REQUISITION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199" y="1798860"/>
            <a:ext cx="6823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>
                <a:latin typeface="Calisto MT" panose="02040603050505030304" pitchFamily="18" charset="0"/>
              </a:rPr>
              <a:t>Is it possible to do any linear ordering in the graph?</a:t>
            </a:r>
          </a:p>
        </p:txBody>
      </p:sp>
      <p:sp>
        <p:nvSpPr>
          <p:cNvPr id="6" name="Oval 5"/>
          <p:cNvSpPr/>
          <p:nvPr/>
        </p:nvSpPr>
        <p:spPr>
          <a:xfrm>
            <a:off x="8598803" y="1915595"/>
            <a:ext cx="597528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98803" y="2014304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sto MT" panose="02040603050505030304" pitchFamily="18" charset="0"/>
              </a:rPr>
              <a:t>105</a:t>
            </a:r>
          </a:p>
        </p:txBody>
      </p:sp>
      <p:sp>
        <p:nvSpPr>
          <p:cNvPr id="8" name="Oval 7"/>
          <p:cNvSpPr/>
          <p:nvPr/>
        </p:nvSpPr>
        <p:spPr>
          <a:xfrm>
            <a:off x="9910046" y="1915595"/>
            <a:ext cx="597528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28569" y="2014304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sto MT" panose="02040603050505030304" pitchFamily="18" charset="0"/>
              </a:rPr>
              <a:t>203</a:t>
            </a:r>
          </a:p>
        </p:txBody>
      </p:sp>
      <p:sp>
        <p:nvSpPr>
          <p:cNvPr id="12" name="Oval 11"/>
          <p:cNvSpPr/>
          <p:nvPr/>
        </p:nvSpPr>
        <p:spPr>
          <a:xfrm>
            <a:off x="9331041" y="2998536"/>
            <a:ext cx="597528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349564" y="3097245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sto MT" panose="02040603050505030304" pitchFamily="18" charset="0"/>
              </a:rPr>
              <a:t>205</a:t>
            </a:r>
          </a:p>
        </p:txBody>
      </p:sp>
      <p:cxnSp>
        <p:nvCxnSpPr>
          <p:cNvPr id="14" name="Straight Arrow Connector 13"/>
          <p:cNvCxnSpPr>
            <a:stCxn id="6" idx="6"/>
            <a:endCxn id="8" idx="2"/>
          </p:cNvCxnSpPr>
          <p:nvPr/>
        </p:nvCxnSpPr>
        <p:spPr>
          <a:xfrm>
            <a:off x="9196331" y="2214359"/>
            <a:ext cx="71371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4"/>
          </p:cNvCxnSpPr>
          <p:nvPr/>
        </p:nvCxnSpPr>
        <p:spPr>
          <a:xfrm flipH="1">
            <a:off x="9614781" y="2513123"/>
            <a:ext cx="594029" cy="4854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0"/>
            <a:endCxn id="6" idx="4"/>
          </p:cNvCxnSpPr>
          <p:nvPr/>
        </p:nvCxnSpPr>
        <p:spPr>
          <a:xfrm flipH="1" flipV="1">
            <a:off x="8897567" y="2513123"/>
            <a:ext cx="732238" cy="4854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38199" y="2297679"/>
            <a:ext cx="9829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>
                <a:latin typeface="Calisto MT" panose="02040603050505030304" pitchFamily="18" charset="0"/>
              </a:rPr>
              <a:t>NO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60827" y="2297679"/>
            <a:ext cx="12973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alisto MT" panose="02040603050505030304" pitchFamily="18" charset="0"/>
              </a:rPr>
              <a:t>But why?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38198" y="2755829"/>
            <a:ext cx="55851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>
                <a:latin typeface="Calisto MT" panose="02040603050505030304" pitchFamily="18" charset="0"/>
              </a:rPr>
              <a:t>Because there exists a circular dependency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38198" y="3186716"/>
            <a:ext cx="31468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>
                <a:latin typeface="Calisto MT" panose="02040603050505030304" pitchFamily="18" charset="0"/>
              </a:rPr>
              <a:t>Means there is a cycle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38198" y="3617603"/>
            <a:ext cx="85847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>
                <a:latin typeface="Calisto MT" panose="02040603050505030304" pitchFamily="18" charset="0"/>
              </a:rPr>
              <a:t>But the linear ordering was done successfully in the following graph</a:t>
            </a:r>
          </a:p>
        </p:txBody>
      </p:sp>
      <p:sp>
        <p:nvSpPr>
          <p:cNvPr id="28" name="Oval 27"/>
          <p:cNvSpPr/>
          <p:nvPr/>
        </p:nvSpPr>
        <p:spPr>
          <a:xfrm>
            <a:off x="3583183" y="4124555"/>
            <a:ext cx="597528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83183" y="4223264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sto MT" panose="02040603050505030304" pitchFamily="18" charset="0"/>
              </a:rPr>
              <a:t>105</a:t>
            </a:r>
          </a:p>
        </p:txBody>
      </p:sp>
      <p:sp>
        <p:nvSpPr>
          <p:cNvPr id="30" name="Oval 29"/>
          <p:cNvSpPr/>
          <p:nvPr/>
        </p:nvSpPr>
        <p:spPr>
          <a:xfrm>
            <a:off x="4894426" y="4124555"/>
            <a:ext cx="597528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12949" y="4223264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sto MT" panose="02040603050505030304" pitchFamily="18" charset="0"/>
              </a:rPr>
              <a:t>203</a:t>
            </a:r>
          </a:p>
        </p:txBody>
      </p:sp>
      <p:sp>
        <p:nvSpPr>
          <p:cNvPr id="32" name="Oval 31"/>
          <p:cNvSpPr/>
          <p:nvPr/>
        </p:nvSpPr>
        <p:spPr>
          <a:xfrm>
            <a:off x="4894426" y="5053587"/>
            <a:ext cx="597528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12949" y="5152296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sto MT" panose="02040603050505030304" pitchFamily="18" charset="0"/>
              </a:rPr>
              <a:t>220</a:t>
            </a:r>
          </a:p>
        </p:txBody>
      </p:sp>
      <p:sp>
        <p:nvSpPr>
          <p:cNvPr id="34" name="Oval 33"/>
          <p:cNvSpPr/>
          <p:nvPr/>
        </p:nvSpPr>
        <p:spPr>
          <a:xfrm>
            <a:off x="3583183" y="5053587"/>
            <a:ext cx="597528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601706" y="5152296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sto MT" panose="02040603050505030304" pitchFamily="18" charset="0"/>
              </a:rPr>
              <a:t>205</a:t>
            </a:r>
          </a:p>
        </p:txBody>
      </p:sp>
      <p:sp>
        <p:nvSpPr>
          <p:cNvPr id="36" name="Oval 35"/>
          <p:cNvSpPr/>
          <p:nvPr/>
        </p:nvSpPr>
        <p:spPr>
          <a:xfrm>
            <a:off x="6115135" y="4124555"/>
            <a:ext cx="597528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33658" y="4223264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sto MT" panose="02040603050505030304" pitchFamily="18" charset="0"/>
              </a:rPr>
              <a:t>215</a:t>
            </a:r>
          </a:p>
        </p:txBody>
      </p:sp>
      <p:cxnSp>
        <p:nvCxnSpPr>
          <p:cNvPr id="38" name="Straight Arrow Connector 37"/>
          <p:cNvCxnSpPr>
            <a:stCxn id="28" idx="6"/>
            <a:endCxn id="30" idx="2"/>
          </p:cNvCxnSpPr>
          <p:nvPr/>
        </p:nvCxnSpPr>
        <p:spPr>
          <a:xfrm>
            <a:off x="4180711" y="4423319"/>
            <a:ext cx="713715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0" idx="6"/>
            <a:endCxn id="36" idx="2"/>
          </p:cNvCxnSpPr>
          <p:nvPr/>
        </p:nvCxnSpPr>
        <p:spPr>
          <a:xfrm>
            <a:off x="5491954" y="4423319"/>
            <a:ext cx="6231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8" idx="4"/>
            <a:endCxn id="34" idx="0"/>
          </p:cNvCxnSpPr>
          <p:nvPr/>
        </p:nvCxnSpPr>
        <p:spPr>
          <a:xfrm>
            <a:off x="3881947" y="4722083"/>
            <a:ext cx="0" cy="331504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6"/>
            <a:endCxn id="32" idx="2"/>
          </p:cNvCxnSpPr>
          <p:nvPr/>
        </p:nvCxnSpPr>
        <p:spPr>
          <a:xfrm>
            <a:off x="4180711" y="5352351"/>
            <a:ext cx="713715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4"/>
            <a:endCxn id="32" idx="0"/>
          </p:cNvCxnSpPr>
          <p:nvPr/>
        </p:nvCxnSpPr>
        <p:spPr>
          <a:xfrm>
            <a:off x="5193190" y="4722083"/>
            <a:ext cx="0" cy="331504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6115135" y="5053587"/>
            <a:ext cx="597528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133658" y="5152296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sto MT" panose="02040603050505030304" pitchFamily="18" charset="0"/>
              </a:rPr>
              <a:t>169</a:t>
            </a:r>
          </a:p>
        </p:txBody>
      </p:sp>
      <p:sp>
        <p:nvSpPr>
          <p:cNvPr id="45" name="Oval 44"/>
          <p:cNvSpPr/>
          <p:nvPr/>
        </p:nvSpPr>
        <p:spPr>
          <a:xfrm>
            <a:off x="7335844" y="5053587"/>
            <a:ext cx="597528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354367" y="5152296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sto MT" panose="02040603050505030304" pitchFamily="18" charset="0"/>
              </a:rPr>
              <a:t>279</a:t>
            </a:r>
          </a:p>
        </p:txBody>
      </p:sp>
      <p:cxnSp>
        <p:nvCxnSpPr>
          <p:cNvPr id="47" name="Straight Arrow Connector 46"/>
          <p:cNvCxnSpPr>
            <a:stCxn id="43" idx="6"/>
            <a:endCxn id="45" idx="2"/>
          </p:cNvCxnSpPr>
          <p:nvPr/>
        </p:nvCxnSpPr>
        <p:spPr>
          <a:xfrm>
            <a:off x="6712663" y="5352351"/>
            <a:ext cx="6231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838198" y="5767174"/>
            <a:ext cx="48229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>
                <a:latin typeface="Calisto MT" panose="02040603050505030304" pitchFamily="18" charset="0"/>
              </a:rPr>
              <a:t>Aren’t the blue edges creating cycle?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803544" y="5767173"/>
            <a:ext cx="9829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b="1" dirty="0">
                <a:latin typeface="Calisto MT" panose="02040603050505030304" pitchFamily="18" charset="0"/>
              </a:rPr>
              <a:t>NO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46676" y="6181997"/>
            <a:ext cx="97192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>
                <a:latin typeface="Calisto MT" panose="02040603050505030304" pitchFamily="18" charset="0"/>
              </a:rPr>
              <a:t>Because the edges are directed and the blue edges do not create directed cycle</a:t>
            </a:r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F2F1-C158-4BD5-A297-9C1D5AE97D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28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/>
      <p:bldP spid="8" grpId="0" animBg="1"/>
      <p:bldP spid="9" grpId="0"/>
      <p:bldP spid="12" grpId="0" animBg="1"/>
      <p:bldP spid="13" grpId="0"/>
      <p:bldP spid="23" grpId="0"/>
      <p:bldP spid="24" grpId="0"/>
      <p:bldP spid="25" grpId="0"/>
      <p:bldP spid="26" grpId="0"/>
      <p:bldP spid="27" grpId="0"/>
      <p:bldP spid="28" grpId="0" animBg="1"/>
      <p:bldP spid="29" grpId="0"/>
      <p:bldP spid="30" grpId="0" animBg="1"/>
      <p:bldP spid="31" grpId="0"/>
      <p:bldP spid="32" grpId="0" animBg="1"/>
      <p:bldP spid="33" grpId="0"/>
      <p:bldP spid="34" grpId="0" animBg="1"/>
      <p:bldP spid="35" grpId="0"/>
      <p:bldP spid="36" grpId="0" animBg="1"/>
      <p:bldP spid="37" grpId="0"/>
      <p:bldP spid="43" grpId="0" animBg="1"/>
      <p:bldP spid="44" grpId="0"/>
      <p:bldP spid="45" grpId="0" animBg="1"/>
      <p:bldP spid="46" grpId="0"/>
      <p:bldP spid="48" grpId="0"/>
      <p:bldP spid="49" grpId="0"/>
      <p:bldP spid="5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DIRECTED ACYCLIC GRAPH (DAG)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199" y="1798860"/>
            <a:ext cx="84151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>
                <a:latin typeface="Calisto MT" panose="02040603050505030304" pitchFamily="18" charset="0"/>
              </a:rPr>
              <a:t>If a directed graph contains no cycle then the graph is called DAG</a:t>
            </a:r>
          </a:p>
        </p:txBody>
      </p:sp>
      <p:sp>
        <p:nvSpPr>
          <p:cNvPr id="7" name="Oval 6"/>
          <p:cNvSpPr/>
          <p:nvPr/>
        </p:nvSpPr>
        <p:spPr>
          <a:xfrm>
            <a:off x="2037847" y="2533499"/>
            <a:ext cx="597528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349090" y="2533499"/>
            <a:ext cx="597528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349090" y="3462531"/>
            <a:ext cx="597528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037847" y="3462531"/>
            <a:ext cx="597528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>
            <a:stCxn id="7" idx="6"/>
            <a:endCxn id="9" idx="2"/>
          </p:cNvCxnSpPr>
          <p:nvPr/>
        </p:nvCxnSpPr>
        <p:spPr>
          <a:xfrm>
            <a:off x="2635375" y="2832263"/>
            <a:ext cx="713715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4"/>
            <a:endCxn id="13" idx="0"/>
          </p:cNvCxnSpPr>
          <p:nvPr/>
        </p:nvCxnSpPr>
        <p:spPr>
          <a:xfrm>
            <a:off x="2336611" y="3131027"/>
            <a:ext cx="0" cy="331504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6"/>
            <a:endCxn id="11" idx="2"/>
          </p:cNvCxnSpPr>
          <p:nvPr/>
        </p:nvCxnSpPr>
        <p:spPr>
          <a:xfrm>
            <a:off x="2635375" y="3761295"/>
            <a:ext cx="713715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4"/>
            <a:endCxn id="11" idx="0"/>
          </p:cNvCxnSpPr>
          <p:nvPr/>
        </p:nvCxnSpPr>
        <p:spPr>
          <a:xfrm>
            <a:off x="3647854" y="3131027"/>
            <a:ext cx="0" cy="331504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257860" y="2533499"/>
            <a:ext cx="597528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569103" y="2533499"/>
            <a:ext cx="597528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6569103" y="3462531"/>
            <a:ext cx="597528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257860" y="3462531"/>
            <a:ext cx="597528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31" name="Straight Arrow Connector 30"/>
          <p:cNvCxnSpPr>
            <a:stCxn id="27" idx="6"/>
            <a:endCxn id="28" idx="2"/>
          </p:cNvCxnSpPr>
          <p:nvPr/>
        </p:nvCxnSpPr>
        <p:spPr>
          <a:xfrm>
            <a:off x="5855388" y="2832263"/>
            <a:ext cx="713715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8" idx="4"/>
            <a:endCxn id="29" idx="0"/>
          </p:cNvCxnSpPr>
          <p:nvPr/>
        </p:nvCxnSpPr>
        <p:spPr>
          <a:xfrm>
            <a:off x="6867867" y="3131027"/>
            <a:ext cx="0" cy="331504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9" idx="2"/>
            <a:endCxn id="30" idx="6"/>
          </p:cNvCxnSpPr>
          <p:nvPr/>
        </p:nvCxnSpPr>
        <p:spPr>
          <a:xfrm flipH="1">
            <a:off x="5855388" y="3761295"/>
            <a:ext cx="71371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0" idx="0"/>
            <a:endCxn id="27" idx="4"/>
          </p:cNvCxnSpPr>
          <p:nvPr/>
        </p:nvCxnSpPr>
        <p:spPr>
          <a:xfrm flipV="1">
            <a:off x="5556624" y="3131027"/>
            <a:ext cx="0" cy="33150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8477873" y="2533499"/>
            <a:ext cx="597528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789116" y="2533499"/>
            <a:ext cx="597528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9789116" y="3462531"/>
            <a:ext cx="597528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8477873" y="3462531"/>
            <a:ext cx="597528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43" name="Straight Arrow Connector 42"/>
          <p:cNvCxnSpPr>
            <a:stCxn id="39" idx="6"/>
            <a:endCxn id="40" idx="2"/>
          </p:cNvCxnSpPr>
          <p:nvPr/>
        </p:nvCxnSpPr>
        <p:spPr>
          <a:xfrm>
            <a:off x="9075401" y="2832263"/>
            <a:ext cx="713715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9" idx="4"/>
            <a:endCxn id="42" idx="0"/>
          </p:cNvCxnSpPr>
          <p:nvPr/>
        </p:nvCxnSpPr>
        <p:spPr>
          <a:xfrm>
            <a:off x="8776637" y="3131027"/>
            <a:ext cx="0" cy="331504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2" idx="6"/>
            <a:endCxn id="41" idx="2"/>
          </p:cNvCxnSpPr>
          <p:nvPr/>
        </p:nvCxnSpPr>
        <p:spPr>
          <a:xfrm>
            <a:off x="9075401" y="3761295"/>
            <a:ext cx="713715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0" idx="4"/>
            <a:endCxn id="41" idx="0"/>
          </p:cNvCxnSpPr>
          <p:nvPr/>
        </p:nvCxnSpPr>
        <p:spPr>
          <a:xfrm>
            <a:off x="10087880" y="3131027"/>
            <a:ext cx="0" cy="331504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40" idx="0"/>
            <a:endCxn id="40" idx="6"/>
          </p:cNvCxnSpPr>
          <p:nvPr/>
        </p:nvCxnSpPr>
        <p:spPr>
          <a:xfrm rot="16200000" flipH="1">
            <a:off x="10087880" y="2533499"/>
            <a:ext cx="298764" cy="298764"/>
          </a:xfrm>
          <a:prstGeom prst="curvedConnector4">
            <a:avLst>
              <a:gd name="adj1" fmla="val -76515"/>
              <a:gd name="adj2" fmla="val 176515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510912" y="4143379"/>
            <a:ext cx="8381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Calisto MT" panose="02040603050505030304" pitchFamily="18" charset="0"/>
              </a:rPr>
              <a:t>DAG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407537" y="4143378"/>
            <a:ext cx="16094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Calisto MT" panose="02040603050505030304" pitchFamily="18" charset="0"/>
              </a:rPr>
              <a:t>Not a DAG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627847" y="4143378"/>
            <a:ext cx="16094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Calisto MT" panose="02040603050505030304" pitchFamily="18" charset="0"/>
              </a:rPr>
              <a:t>Not a DAG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38199" y="4987302"/>
            <a:ext cx="89478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>
                <a:latin typeface="Calisto MT" panose="02040603050505030304" pitchFamily="18" charset="0"/>
              </a:rPr>
              <a:t>Linear ordering of vertices of a graph is possible if the graph is a DAG</a:t>
            </a:r>
          </a:p>
        </p:txBody>
      </p:sp>
      <p:sp>
        <p:nvSpPr>
          <p:cNvPr id="54" name="Slide Number Placeholder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F2F1-C158-4BD5-A297-9C1D5AE97D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713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9" grpId="0" animBg="1"/>
      <p:bldP spid="11" grpId="0" animBg="1"/>
      <p:bldP spid="13" grpId="0" animBg="1"/>
      <p:bldP spid="27" grpId="0" animBg="1"/>
      <p:bldP spid="28" grpId="0" animBg="1"/>
      <p:bldP spid="29" grpId="0" animBg="1"/>
      <p:bldP spid="30" grpId="0" animBg="1"/>
      <p:bldP spid="39" grpId="0" animBg="1"/>
      <p:bldP spid="40" grpId="0" animBg="1"/>
      <p:bldP spid="41" grpId="0" animBg="1"/>
      <p:bldP spid="42" grpId="0" animBg="1"/>
      <p:bldP spid="49" grpId="0"/>
      <p:bldP spid="50" grpId="0"/>
      <p:bldP spid="51" grpId="0"/>
      <p:bldP spid="52" grpId="0"/>
    </p:bldLst>
  </p:timing>
</p:sld>
</file>

<file path=ppt/theme/theme1.xml><?xml version="1.0" encoding="utf-8"?>
<a:theme xmlns:a="http://schemas.openxmlformats.org/drawingml/2006/main" name="Swapnil2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8609</TotalTime>
  <Words>1796</Words>
  <Application>Microsoft Office PowerPoint</Application>
  <PresentationFormat>Widescreen</PresentationFormat>
  <Paragraphs>642</Paragraphs>
  <Slides>26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Wingdings</vt:lpstr>
      <vt:lpstr>Calisto MT</vt:lpstr>
      <vt:lpstr>Cambria Math</vt:lpstr>
      <vt:lpstr>Times New Roman</vt:lpstr>
      <vt:lpstr>Courier New</vt:lpstr>
      <vt:lpstr>Arial</vt:lpstr>
      <vt:lpstr>Lustria</vt:lpstr>
      <vt:lpstr>Calibri</vt:lpstr>
      <vt:lpstr>Swapnil2</vt:lpstr>
      <vt:lpstr>Depth First Search</vt:lpstr>
      <vt:lpstr>Depth First Search</vt:lpstr>
      <vt:lpstr>Depth First Search</vt:lpstr>
      <vt:lpstr>Depth First Search Tree</vt:lpstr>
      <vt:lpstr>Depth First Search Edges</vt:lpstr>
      <vt:lpstr>Depth First Search</vt:lpstr>
      <vt:lpstr>COURSE PRE-REQUISITION</vt:lpstr>
      <vt:lpstr>COURSE PRE-REQUISITION</vt:lpstr>
      <vt:lpstr>DIRECTED ACYCLIC GRAPH (DAG)</vt:lpstr>
      <vt:lpstr>TOPOLOGICAL  SORT</vt:lpstr>
      <vt:lpstr>TOPOLOGICAL  SORT ALGORITHM-1</vt:lpstr>
      <vt:lpstr>TOPOLOGICAL  SORT ALGORITHM-1</vt:lpstr>
      <vt:lpstr>TOPOLOGICAL  SORT ALGORITHM-1</vt:lpstr>
      <vt:lpstr>TOPOLOGICAL  SORT ALGORITHM-1</vt:lpstr>
      <vt:lpstr>TOPOLOGICAL  SORT ALGORITHM-1</vt:lpstr>
      <vt:lpstr>TOPOLOGICAL  SORT ALGORITHM-1</vt:lpstr>
      <vt:lpstr>TOPOLOGICAL  SORT ALGORITHM-2</vt:lpstr>
      <vt:lpstr>TOPOLOGICAL  SORT ALGORITHM-2</vt:lpstr>
      <vt:lpstr>TOPOLOGICAL  SORT ALGORITHM-2</vt:lpstr>
      <vt:lpstr>STRONGLY CONNECTED COMPONENT</vt:lpstr>
      <vt:lpstr>STRONGLY CONNECTED COMPONENT</vt:lpstr>
      <vt:lpstr>COMPONENT  GRAPH</vt:lpstr>
      <vt:lpstr>COMPONENT  GRAPH</vt:lpstr>
      <vt:lpstr>SCC ALGORITHM</vt:lpstr>
      <vt:lpstr>SCC ALGORITHM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  GENERATOR</dc:title>
  <cp:lastModifiedBy>Swapnil</cp:lastModifiedBy>
  <cp:revision>520</cp:revision>
  <dcterms:modified xsi:type="dcterms:W3CDTF">2024-05-13T03:16:02Z</dcterms:modified>
</cp:coreProperties>
</file>