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C881E-E125-40C4-B130-181B1AD433BF}">
          <p14:sldIdLst>
            <p14:sldId id="279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6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>
        <p:guide orient="horz" pos="2184"/>
        <p:guide pos="3864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6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5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B29A-5ECD-499F-B3EC-78896F22241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5CEB-90DC-43A5-B277-E82184C5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dimsbd.com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cap="all" spc="100" dirty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Project </a:t>
            </a:r>
            <a:r>
              <a:rPr lang="en-US" sz="5000" cap="all" spc="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presentation </a:t>
            </a:r>
            <a:r>
              <a:rPr lang="en-US" sz="2400" cap="all" spc="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(week 2)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latin typeface="Italic"/>
              </a:rPr>
              <a:t>Submitted to :</a:t>
            </a:r>
          </a:p>
          <a:p>
            <a:pPr marL="0" indent="0" algn="ctr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Ashfaq</a:t>
            </a:r>
            <a:r>
              <a:rPr lang="en-US" dirty="0">
                <a:latin typeface="Arial Rounded MT Bold" panose="020F0704030504030204" pitchFamily="34" charset="0"/>
              </a:rPr>
              <a:t> Ali </a:t>
            </a:r>
            <a:r>
              <a:rPr lang="en-US" dirty="0" err="1">
                <a:latin typeface="Arial Rounded MT Bold" panose="020F0704030504030204" pitchFamily="34" charset="0"/>
              </a:rPr>
              <a:t>Shafin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Lecturer</a:t>
            </a:r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Dept. of CSE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Stamford University,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Bangladesh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>
                <a:latin typeface="Italic"/>
              </a:rPr>
              <a:t>Submitted by: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Group: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 ( Creative Originality )</a:t>
            </a:r>
          </a:p>
          <a:p>
            <a:pPr marL="0" indent="0" algn="ctr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Tahmim</a:t>
            </a:r>
            <a:r>
              <a:rPr lang="en-US" dirty="0">
                <a:latin typeface="Arial Rounded MT Bold" panose="020F0704030504030204" pitchFamily="34" charset="0"/>
              </a:rPr>
              <a:t> Al </a:t>
            </a:r>
            <a:r>
              <a:rPr lang="en-US" dirty="0" err="1">
                <a:latin typeface="Arial Rounded MT Bold" panose="020F0704030504030204" pitchFamily="34" charset="0"/>
              </a:rPr>
              <a:t>Ashik</a:t>
            </a:r>
            <a:r>
              <a:rPr lang="en-US" dirty="0">
                <a:latin typeface="Arial Rounded MT Bold" panose="020F0704030504030204" pitchFamily="34" charset="0"/>
              </a:rPr>
              <a:t>  CSE06307448</a:t>
            </a:r>
          </a:p>
          <a:p>
            <a:pPr marL="0" indent="0" algn="ctr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Sharmi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Mondal</a:t>
            </a:r>
            <a:r>
              <a:rPr lang="en-US" dirty="0">
                <a:latin typeface="Arial Rounded MT Bold" panose="020F0704030504030204" pitchFamily="34" charset="0"/>
              </a:rPr>
              <a:t>     CSE06307454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Md. </a:t>
            </a:r>
            <a:r>
              <a:rPr lang="en-US" dirty="0" err="1" smtClean="0">
                <a:latin typeface="Arial Rounded MT Bold" panose="020F0704030504030204" pitchFamily="34" charset="0"/>
              </a:rPr>
              <a:t>Jafor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smtClean="0">
                <a:latin typeface="Arial Rounded MT Bold" panose="020F0704030504030204" pitchFamily="34" charset="0"/>
              </a:rPr>
              <a:t>Iqbal      </a:t>
            </a:r>
            <a:r>
              <a:rPr lang="en-US" smtClean="0">
                <a:latin typeface="Arial Rounded MT Bold" panose="020F0704030504030204" pitchFamily="34" charset="0"/>
              </a:rPr>
              <a:t>CSE06307452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survey on Questions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5511"/>
            <a:ext cx="9763125" cy="4566521"/>
          </a:xfrm>
        </p:spPr>
      </p:pic>
    </p:spTree>
    <p:extLst>
      <p:ext uri="{BB962C8B-B14F-4D97-AF65-F5344CB8AC3E}">
        <p14:creationId xmlns:p14="http://schemas.microsoft.com/office/powerpoint/2010/main" val="14482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survey on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10515600" cy="42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survey on Questions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3" y="1442681"/>
            <a:ext cx="11149013" cy="5791293"/>
          </a:xfrm>
        </p:spPr>
      </p:pic>
    </p:spTree>
    <p:extLst>
      <p:ext uri="{BB962C8B-B14F-4D97-AF65-F5344CB8AC3E}">
        <p14:creationId xmlns:p14="http://schemas.microsoft.com/office/powerpoint/2010/main" val="40596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survey on Questions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00250"/>
            <a:ext cx="11006138" cy="4414838"/>
          </a:xfrm>
        </p:spPr>
      </p:pic>
    </p:spTree>
    <p:extLst>
      <p:ext uri="{BB962C8B-B14F-4D97-AF65-F5344CB8AC3E}">
        <p14:creationId xmlns:p14="http://schemas.microsoft.com/office/powerpoint/2010/main" val="24569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survey on Questions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243931"/>
            <a:ext cx="11172825" cy="3956844"/>
          </a:xfrm>
        </p:spPr>
      </p:pic>
    </p:spTree>
    <p:extLst>
      <p:ext uri="{BB962C8B-B14F-4D97-AF65-F5344CB8AC3E}">
        <p14:creationId xmlns:p14="http://schemas.microsoft.com/office/powerpoint/2010/main" val="25574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survey on Questions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456"/>
            <a:ext cx="10648950" cy="4018757"/>
          </a:xfrm>
        </p:spPr>
      </p:pic>
    </p:spTree>
    <p:extLst>
      <p:ext uri="{BB962C8B-B14F-4D97-AF65-F5344CB8AC3E}">
        <p14:creationId xmlns:p14="http://schemas.microsoft.com/office/powerpoint/2010/main" val="15057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survey on Questions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291556"/>
            <a:ext cx="10372725" cy="3709194"/>
          </a:xfrm>
        </p:spPr>
      </p:pic>
    </p:spTree>
    <p:extLst>
      <p:ext uri="{BB962C8B-B14F-4D97-AF65-F5344CB8AC3E}">
        <p14:creationId xmlns:p14="http://schemas.microsoft.com/office/powerpoint/2010/main" val="13352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survey on Questions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167731"/>
            <a:ext cx="11044237" cy="4118769"/>
          </a:xfrm>
        </p:spPr>
      </p:pic>
    </p:spTree>
    <p:extLst>
      <p:ext uri="{BB962C8B-B14F-4D97-AF65-F5344CB8AC3E}">
        <p14:creationId xmlns:p14="http://schemas.microsoft.com/office/powerpoint/2010/main" val="40103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survey on Questions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056"/>
            <a:ext cx="10720388" cy="4342607"/>
          </a:xfrm>
        </p:spPr>
      </p:pic>
    </p:spTree>
    <p:extLst>
      <p:ext uri="{BB962C8B-B14F-4D97-AF65-F5344CB8AC3E}">
        <p14:creationId xmlns:p14="http://schemas.microsoft.com/office/powerpoint/2010/main" val="38054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survey on Questions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86781"/>
            <a:ext cx="10972800" cy="3985419"/>
          </a:xfrm>
        </p:spPr>
      </p:pic>
    </p:spTree>
    <p:extLst>
      <p:ext uri="{BB962C8B-B14F-4D97-AF65-F5344CB8AC3E}">
        <p14:creationId xmlns:p14="http://schemas.microsoft.com/office/powerpoint/2010/main" val="25644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Gathering knowledge about proposed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Determine some questions and enrich knowledge level with the     answer of that questions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Take some hints from currently existed system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Presenting Diagram of the survey result </a:t>
            </a:r>
          </a:p>
        </p:txBody>
      </p:sp>
    </p:spTree>
    <p:extLst>
      <p:ext uri="{BB962C8B-B14F-4D97-AF65-F5344CB8AC3E}">
        <p14:creationId xmlns:p14="http://schemas.microsoft.com/office/powerpoint/2010/main" val="26283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from existent 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have taken some hints form </a:t>
            </a:r>
            <a:r>
              <a:rPr lang="en-US" dirty="0">
                <a:hlinkClick r:id="rId2"/>
              </a:rPr>
              <a:t>http://dimsbd.com/</a:t>
            </a:r>
            <a:r>
              <a:rPr lang="en-US" dirty="0"/>
              <a:t> .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Difference between dims and our software :</a:t>
            </a:r>
          </a:p>
          <a:p>
            <a:pPr marL="0" indent="0">
              <a:buNone/>
            </a:pPr>
            <a:r>
              <a:rPr lang="en-US" dirty="0" smtClean="0"/>
              <a:t>Dims </a:t>
            </a:r>
            <a:r>
              <a:rPr lang="en-US" dirty="0"/>
              <a:t>have been working on whole product info of pharmaceutical company in Bangladesh . But we are working on a significant company and his product </a:t>
            </a:r>
            <a:r>
              <a:rPr lang="en-US" dirty="0" smtClean="0"/>
              <a:t>and referred doctor info. But Dims </a:t>
            </a:r>
            <a:r>
              <a:rPr lang="en-US" dirty="0"/>
              <a:t>have no doctor </a:t>
            </a:r>
            <a:r>
              <a:rPr lang="en-US" dirty="0" smtClean="0"/>
              <a:t>info or several company info 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94110"/>
            <a:ext cx="5181600" cy="4214368"/>
          </a:xfrm>
        </p:spPr>
      </p:pic>
    </p:spTree>
    <p:extLst>
      <p:ext uri="{BB962C8B-B14F-4D97-AF65-F5344CB8AC3E}">
        <p14:creationId xmlns:p14="http://schemas.microsoft.com/office/powerpoint/2010/main" val="40877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88" y="771525"/>
            <a:ext cx="10115551" cy="4657725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to all </a:t>
            </a:r>
            <a:endParaRPr 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9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Gathering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of gathering Information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7263" y="3226594"/>
            <a:ext cx="2043112" cy="857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71625" y="2744786"/>
            <a:ext cx="1785938" cy="1057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1.Interview of expert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67663" y="2799554"/>
            <a:ext cx="1785938" cy="1057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2.Field survey on questions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95850" y="4956174"/>
            <a:ext cx="1785938" cy="1057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3.Hints from existed system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>
            <a:off x="3405188" y="3289296"/>
            <a:ext cx="1314450" cy="563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</p:cNvCxnSpPr>
          <p:nvPr/>
        </p:nvCxnSpPr>
        <p:spPr>
          <a:xfrm rot="10800000" flipV="1">
            <a:off x="6810375" y="3328191"/>
            <a:ext cx="1157288" cy="528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4" idx="2"/>
          </p:cNvCxnSpPr>
          <p:nvPr/>
        </p:nvCxnSpPr>
        <p:spPr>
          <a:xfrm flipV="1">
            <a:off x="5788819" y="4083843"/>
            <a:ext cx="0" cy="87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followed pyramid pattern questionnaires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4 short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4 details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31" y="2486024"/>
            <a:ext cx="5195888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1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Person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MD. </a:t>
            </a:r>
            <a:r>
              <a:rPr lang="en-US" dirty="0" err="1" smtClean="0"/>
              <a:t>Mozammel</a:t>
            </a:r>
            <a:r>
              <a:rPr lang="en-US" dirty="0" smtClean="0"/>
              <a:t> Hossain </a:t>
            </a:r>
          </a:p>
          <a:p>
            <a:pPr marL="0" indent="0">
              <a:buNone/>
            </a:pPr>
            <a:r>
              <a:rPr lang="en-US" dirty="0" smtClean="0"/>
              <a:t>(email : mozammelhossain442@gmail.com)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AM , </a:t>
            </a:r>
            <a:r>
              <a:rPr lang="en-US" dirty="0" err="1" smtClean="0"/>
              <a:t>Kemiko</a:t>
            </a:r>
            <a:r>
              <a:rPr lang="en-US" dirty="0" smtClean="0"/>
              <a:t> Pharmaceuticals Ltd.</a:t>
            </a:r>
          </a:p>
          <a:p>
            <a:pPr marL="0" indent="0">
              <a:buNone/>
            </a:pPr>
            <a:r>
              <a:rPr lang="en-US" dirty="0" smtClean="0"/>
              <a:t>338, </a:t>
            </a:r>
            <a:r>
              <a:rPr lang="en-US" dirty="0" err="1" smtClean="0"/>
              <a:t>Segun</a:t>
            </a:r>
            <a:r>
              <a:rPr lang="en-US" dirty="0" smtClean="0"/>
              <a:t> </a:t>
            </a:r>
            <a:r>
              <a:rPr lang="en-US" dirty="0" err="1" smtClean="0"/>
              <a:t>Bagicha</a:t>
            </a:r>
            <a:r>
              <a:rPr lang="en-US" dirty="0" smtClean="0"/>
              <a:t>, Dhaka-1000,</a:t>
            </a:r>
            <a:br>
              <a:rPr lang="en-US" dirty="0" smtClean="0"/>
            </a:br>
            <a:r>
              <a:rPr lang="en-US" dirty="0" smtClean="0"/>
              <a:t>Bangladesh .</a:t>
            </a:r>
          </a:p>
        </p:txBody>
      </p:sp>
    </p:spTree>
    <p:extLst>
      <p:ext uri="{BB962C8B-B14F-4D97-AF65-F5344CB8AC3E}">
        <p14:creationId xmlns:p14="http://schemas.microsoft.com/office/powerpoint/2010/main" val="290726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 and Answer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At present time how it looks the position of the pharmaceutical company from economical point of view ? Good or bad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Good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From your views ,How </a:t>
            </a:r>
            <a:r>
              <a:rPr lang="en-US" dirty="0" err="1" smtClean="0"/>
              <a:t>kemiko</a:t>
            </a:r>
            <a:r>
              <a:rPr lang="en-US" dirty="0" smtClean="0"/>
              <a:t> operate their activity ? With update technology or manual process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70% manual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Which type of software they have already included with their system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Office management tools have added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1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 and Answer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How many pharmaceutical product have been producing by </a:t>
            </a:r>
            <a:r>
              <a:rPr lang="en-US" dirty="0" err="1"/>
              <a:t>K</a:t>
            </a:r>
            <a:r>
              <a:rPr lang="en-US" dirty="0" err="1" smtClean="0"/>
              <a:t>emiko</a:t>
            </a:r>
            <a:r>
              <a:rPr lang="en-US" dirty="0" smtClean="0"/>
              <a:t> </a:t>
            </a:r>
            <a:r>
              <a:rPr lang="en-US" dirty="0" err="1" smtClean="0"/>
              <a:t>pharma</a:t>
            </a:r>
            <a:r>
              <a:rPr lang="en-US" dirty="0" smtClean="0"/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smtClean="0"/>
              <a:t>245 product have been producing in local market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Have there any opportunity to do something for their advertisement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Obviously there have lot of opportunity . We have been producing lot of product in local market and this business is stand on the advertisement of the product . Every moment we need to fight with other companies so company will grab it if you give any latest idea of company advertisement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 and Answer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We want to make a app on the product list . Where product will present with generic name and other related popular product name will be presented . Is this idea work for advertisement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Good idea . Maximum pharmaceutical company have not any mobile app for local people .But you can add some other features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For example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You can add a section for referred doctor info of that company . Doctor will also get some benefit from there and local people also get some info from there of specialized doctor . Then you can add a section for the drug house operator where they can call a local representative of the pharmaceutical company for the product.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 and Answer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are the obstacles we may face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You need lot of data and at first you need to make sure all data are correct .Because single error of data make big disaster in the market of a pharmaceutical company and it is also related with their fame . So be careful about collecting data and make sure you have enough knowledge on full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605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Italic</vt:lpstr>
      <vt:lpstr>Tw Cen MT Condensed</vt:lpstr>
      <vt:lpstr>Wingdings</vt:lpstr>
      <vt:lpstr>Office Theme</vt:lpstr>
      <vt:lpstr>Project presentation (week 2)</vt:lpstr>
      <vt:lpstr>Goals of this presentation</vt:lpstr>
      <vt:lpstr>Information Gathering Steps</vt:lpstr>
      <vt:lpstr>Interview Pattern</vt:lpstr>
      <vt:lpstr>Interview Person </vt:lpstr>
      <vt:lpstr>Interview Question and Answer </vt:lpstr>
      <vt:lpstr>Interview Question and Answer </vt:lpstr>
      <vt:lpstr>Interview Question and Answer </vt:lpstr>
      <vt:lpstr>Interview Question and Answer </vt:lpstr>
      <vt:lpstr>Field survey on Questions </vt:lpstr>
      <vt:lpstr>Field survey on Questions </vt:lpstr>
      <vt:lpstr>Field survey on Questions </vt:lpstr>
      <vt:lpstr>Field survey on Questions </vt:lpstr>
      <vt:lpstr>Field survey on Questions </vt:lpstr>
      <vt:lpstr>Field survey on Questions </vt:lpstr>
      <vt:lpstr>Field survey on Questions </vt:lpstr>
      <vt:lpstr>Field survey on Questions </vt:lpstr>
      <vt:lpstr>Field survey on Questions </vt:lpstr>
      <vt:lpstr>Field survey on Questions </vt:lpstr>
      <vt:lpstr>Hints from existent software </vt:lpstr>
      <vt:lpstr>Thanks to 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of this presentation</dc:title>
  <dc:creator>ASUS</dc:creator>
  <cp:lastModifiedBy>ASUS</cp:lastModifiedBy>
  <cp:revision>32</cp:revision>
  <dcterms:created xsi:type="dcterms:W3CDTF">2019-09-19T05:26:54Z</dcterms:created>
  <dcterms:modified xsi:type="dcterms:W3CDTF">2019-09-20T18:53:51Z</dcterms:modified>
</cp:coreProperties>
</file>