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0" r:id="rId3"/>
    <p:sldId id="275" r:id="rId4"/>
    <p:sldId id="262" r:id="rId5"/>
    <p:sldId id="276" r:id="rId6"/>
    <p:sldId id="269" r:id="rId7"/>
    <p:sldId id="265" r:id="rId8"/>
    <p:sldId id="278" r:id="rId9"/>
    <p:sldId id="279" r:id="rId10"/>
    <p:sldId id="280" r:id="rId11"/>
    <p:sldId id="281" r:id="rId12"/>
    <p:sldId id="282" r:id="rId13"/>
    <p:sldId id="283" r:id="rId14"/>
    <p:sldId id="261" r:id="rId15"/>
    <p:sldId id="28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38833B0-F44E-409D-87F4-AB2EFBB4CA0C}">
          <p14:sldIdLst>
            <p14:sldId id="268"/>
            <p14:sldId id="260"/>
            <p14:sldId id="275"/>
            <p14:sldId id="262"/>
            <p14:sldId id="276"/>
            <p14:sldId id="269"/>
            <p14:sldId id="265"/>
            <p14:sldId id="278"/>
            <p14:sldId id="279"/>
            <p14:sldId id="280"/>
            <p14:sldId id="281"/>
            <p14:sldId id="282"/>
            <p14:sldId id="283"/>
            <p14:sldId id="261"/>
            <p14:sldId id="284"/>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6DBA05C-CC01-4D9D-BBA5-CFD607B52C3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C60F6-51FE-4842-9976-126699B90DF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0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BA05C-CC01-4D9D-BBA5-CFD607B52C3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347019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BA05C-CC01-4D9D-BBA5-CFD607B52C3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C60F6-51FE-4842-9976-126699B90DF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10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BA05C-CC01-4D9D-BBA5-CFD607B52C3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337737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DBA05C-CC01-4D9D-BBA5-CFD607B52C3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C60F6-51FE-4842-9976-126699B90DF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6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DBA05C-CC01-4D9D-BBA5-CFD607B52C34}"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261864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DBA05C-CC01-4D9D-BBA5-CFD607B52C34}"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338313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DBA05C-CC01-4D9D-BBA5-CFD607B52C34}"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128452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BA05C-CC01-4D9D-BBA5-CFD607B52C34}" type="datetimeFigureOut">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50186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BA05C-CC01-4D9D-BBA5-CFD607B52C34}"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C60F6-51FE-4842-9976-126699B90DFF}" type="slidenum">
              <a:rPr lang="en-US" smtClean="0"/>
              <a:t>‹#›</a:t>
            </a:fld>
            <a:endParaRPr lang="en-US"/>
          </a:p>
        </p:txBody>
      </p:sp>
    </p:spTree>
    <p:extLst>
      <p:ext uri="{BB962C8B-B14F-4D97-AF65-F5344CB8AC3E}">
        <p14:creationId xmlns:p14="http://schemas.microsoft.com/office/powerpoint/2010/main" val="336576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BA05C-CC01-4D9D-BBA5-CFD607B52C34}"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C60F6-51FE-4842-9976-126699B90DF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63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DBA05C-CC01-4D9D-BBA5-CFD607B52C34}" type="datetimeFigureOut">
              <a:rPr lang="en-US" smtClean="0"/>
              <a:t>12/20/2019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5C60F6-51FE-4842-9976-126699B90DF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869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Project presentation</a:t>
            </a:r>
            <a:endParaRPr lang="en-US" dirty="0"/>
          </a:p>
        </p:txBody>
      </p:sp>
      <p:sp>
        <p:nvSpPr>
          <p:cNvPr id="8" name="Content Placeholder 7"/>
          <p:cNvSpPr>
            <a:spLocks noGrp="1"/>
          </p:cNvSpPr>
          <p:nvPr>
            <p:ph sz="quarter" idx="4"/>
          </p:nvPr>
        </p:nvSpPr>
        <p:spPr>
          <a:xfrm>
            <a:off x="5990888" y="2410576"/>
            <a:ext cx="4567575" cy="3898784"/>
          </a:xfrm>
        </p:spPr>
        <p:txBody>
          <a:bodyPr/>
          <a:lstStyle/>
          <a:p>
            <a:pPr algn="ctr"/>
            <a:r>
              <a:rPr lang="en-US" u="sng" dirty="0" smtClean="0">
                <a:latin typeface="Italic"/>
              </a:rPr>
              <a:t>Submitted by:</a:t>
            </a:r>
          </a:p>
          <a:p>
            <a:pPr marL="0" indent="0" algn="ctr">
              <a:buNone/>
            </a:pPr>
            <a:r>
              <a:rPr lang="en-US" dirty="0" smtClean="0">
                <a:latin typeface="Arial Rounded MT Bold" panose="020F0704030504030204" pitchFamily="34" charset="0"/>
              </a:rPr>
              <a:t>Group name :</a:t>
            </a:r>
          </a:p>
          <a:p>
            <a:pPr marL="0" indent="0" algn="ctr">
              <a:buNone/>
            </a:pPr>
            <a:r>
              <a:rPr lang="en-US" dirty="0" smtClean="0">
                <a:latin typeface="Arial Rounded MT Bold" panose="020F0704030504030204" pitchFamily="34" charset="0"/>
              </a:rPr>
              <a:t> ( Creative Originality )</a:t>
            </a:r>
          </a:p>
          <a:p>
            <a:pPr algn="ctr"/>
            <a:r>
              <a:rPr lang="en-US" dirty="0" err="1" smtClean="0">
                <a:latin typeface="Arial Rounded MT Bold" panose="020F0704030504030204" pitchFamily="34" charset="0"/>
              </a:rPr>
              <a:t>Tahmim</a:t>
            </a:r>
            <a:r>
              <a:rPr lang="en-US" dirty="0" smtClean="0">
                <a:latin typeface="Arial Rounded MT Bold" panose="020F0704030504030204" pitchFamily="34" charset="0"/>
              </a:rPr>
              <a:t> Al </a:t>
            </a:r>
            <a:r>
              <a:rPr lang="en-US" dirty="0" err="1" smtClean="0">
                <a:latin typeface="Arial Rounded MT Bold" panose="020F0704030504030204" pitchFamily="34" charset="0"/>
              </a:rPr>
              <a:t>Ashik</a:t>
            </a:r>
            <a:r>
              <a:rPr lang="en-US" dirty="0">
                <a:latin typeface="Arial Rounded MT Bold" panose="020F0704030504030204" pitchFamily="34" charset="0"/>
              </a:rPr>
              <a:t>  </a:t>
            </a:r>
            <a:r>
              <a:rPr lang="en-US" dirty="0" smtClean="0">
                <a:latin typeface="Arial Rounded MT Bold" panose="020F0704030504030204" pitchFamily="34" charset="0"/>
              </a:rPr>
              <a:t>CSE06307448</a:t>
            </a:r>
          </a:p>
          <a:p>
            <a:pPr algn="ctr"/>
            <a:r>
              <a:rPr lang="en-US" dirty="0" err="1" smtClean="0">
                <a:latin typeface="Arial Rounded MT Bold" panose="020F0704030504030204" pitchFamily="34" charset="0"/>
              </a:rPr>
              <a:t>Sharmi</a:t>
            </a:r>
            <a:r>
              <a:rPr lang="en-US" dirty="0" smtClean="0">
                <a:latin typeface="Arial Rounded MT Bold" panose="020F0704030504030204" pitchFamily="34" charset="0"/>
              </a:rPr>
              <a:t> </a:t>
            </a:r>
            <a:r>
              <a:rPr lang="en-US" dirty="0" err="1" smtClean="0">
                <a:latin typeface="Arial Rounded MT Bold" panose="020F0704030504030204" pitchFamily="34" charset="0"/>
              </a:rPr>
              <a:t>Mondal</a:t>
            </a:r>
            <a:r>
              <a:rPr lang="en-US" dirty="0" smtClean="0">
                <a:latin typeface="Arial Rounded MT Bold" panose="020F0704030504030204" pitchFamily="34" charset="0"/>
              </a:rPr>
              <a:t>     CSE06307454</a:t>
            </a:r>
          </a:p>
          <a:p>
            <a:pPr algn="ctr"/>
            <a:r>
              <a:rPr lang="en-US" dirty="0" err="1" smtClean="0">
                <a:latin typeface="Arial Rounded MT Bold" panose="020F0704030504030204" pitchFamily="34" charset="0"/>
              </a:rPr>
              <a:t>Jafor</a:t>
            </a:r>
            <a:r>
              <a:rPr lang="en-US" dirty="0" smtClean="0">
                <a:latin typeface="Arial Rounded MT Bold" panose="020F0704030504030204" pitchFamily="34" charset="0"/>
              </a:rPr>
              <a:t> Iqbal</a:t>
            </a:r>
            <a:r>
              <a:rPr lang="en-US" dirty="0" smtClean="0">
                <a:latin typeface="Arial Rounded MT Bold" panose="020F0704030504030204" pitchFamily="34" charset="0"/>
              </a:rPr>
              <a:t>              CSE06307452</a:t>
            </a:r>
            <a:endParaRPr lang="en-US" dirty="0" smtClean="0">
              <a:latin typeface="Arial Rounded MT Bold" panose="020F0704030504030204" pitchFamily="34" charset="0"/>
            </a:endParaRPr>
          </a:p>
        </p:txBody>
      </p:sp>
      <p:sp>
        <p:nvSpPr>
          <p:cNvPr id="9" name="Content Placeholder 5"/>
          <p:cNvSpPr>
            <a:spLocks noGrp="1"/>
          </p:cNvSpPr>
          <p:nvPr>
            <p:ph sz="half" idx="2"/>
          </p:nvPr>
        </p:nvSpPr>
        <p:spPr>
          <a:xfrm>
            <a:off x="857250" y="2410576"/>
            <a:ext cx="4902898" cy="3898784"/>
          </a:xfrm>
        </p:spPr>
        <p:txBody>
          <a:bodyPr/>
          <a:lstStyle/>
          <a:p>
            <a:pPr algn="ctr"/>
            <a:r>
              <a:rPr lang="en-US" u="sng" dirty="0" smtClean="0">
                <a:latin typeface="Italic"/>
              </a:rPr>
              <a:t>Submitted to :</a:t>
            </a:r>
            <a:endParaRPr lang="en-US" u="sng" dirty="0">
              <a:latin typeface="Italic"/>
            </a:endParaRPr>
          </a:p>
          <a:p>
            <a:pPr algn="ctr"/>
            <a:r>
              <a:rPr lang="en-US" dirty="0" err="1">
                <a:latin typeface="Arial Rounded MT Bold" panose="020F0704030504030204" pitchFamily="34" charset="0"/>
              </a:rPr>
              <a:t>Ashfaq</a:t>
            </a:r>
            <a:r>
              <a:rPr lang="en-US" dirty="0">
                <a:latin typeface="Arial Rounded MT Bold" panose="020F0704030504030204" pitchFamily="34" charset="0"/>
              </a:rPr>
              <a:t> Ali </a:t>
            </a:r>
            <a:r>
              <a:rPr lang="en-US" dirty="0" err="1">
                <a:latin typeface="Arial Rounded MT Bold" panose="020F0704030504030204" pitchFamily="34" charset="0"/>
              </a:rPr>
              <a:t>Shafin</a:t>
            </a:r>
            <a:endParaRPr lang="en-US" dirty="0">
              <a:latin typeface="Arial Rounded MT Bold" panose="020F0704030504030204" pitchFamily="34" charset="0"/>
            </a:endParaRPr>
          </a:p>
          <a:p>
            <a:pPr algn="ctr"/>
            <a:r>
              <a:rPr lang="en-US" dirty="0" smtClean="0">
                <a:latin typeface="Arial Rounded MT Bold" panose="020F0704030504030204" pitchFamily="34" charset="0"/>
              </a:rPr>
              <a:t>Lecturer</a:t>
            </a:r>
            <a:endParaRPr lang="en-US" dirty="0">
              <a:latin typeface="Arial Rounded MT Bold" panose="020F0704030504030204" pitchFamily="34" charset="0"/>
            </a:endParaRPr>
          </a:p>
          <a:p>
            <a:pPr algn="ctr"/>
            <a:r>
              <a:rPr lang="en-US" dirty="0" smtClean="0">
                <a:latin typeface="Arial Rounded MT Bold" panose="020F0704030504030204" pitchFamily="34" charset="0"/>
              </a:rPr>
              <a:t>Dept. of CSE </a:t>
            </a:r>
          </a:p>
          <a:p>
            <a:pPr algn="ctr"/>
            <a:r>
              <a:rPr lang="en-US" dirty="0" smtClean="0">
                <a:latin typeface="Arial Rounded MT Bold" panose="020F0704030504030204" pitchFamily="34" charset="0"/>
              </a:rPr>
              <a:t>Stamford University ,Bangladesh</a:t>
            </a:r>
            <a:endParaRPr lang="en-US" dirty="0">
              <a:latin typeface="Arial Rounded MT Bold" panose="020F0704030504030204" pitchFamily="34" charset="0"/>
            </a:endParaRPr>
          </a:p>
        </p:txBody>
      </p:sp>
    </p:spTree>
    <p:extLst>
      <p:ext uri="{BB962C8B-B14F-4D97-AF65-F5344CB8AC3E}">
        <p14:creationId xmlns:p14="http://schemas.microsoft.com/office/powerpoint/2010/main" val="1369546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p:txBody>
          <a:bodyPr/>
          <a:lstStyle/>
          <a:p>
            <a:pPr marL="0" indent="0">
              <a:buNone/>
            </a:pPr>
            <a:r>
              <a:rPr lang="en-US" b="1" u="sng" dirty="0"/>
              <a:t>Social Feasibility</a:t>
            </a:r>
          </a:p>
          <a:p>
            <a:pPr marL="0" indent="0">
              <a:buNone/>
            </a:pPr>
            <a:r>
              <a:rPr lang="en-US" dirty="0"/>
              <a:t>Social feasibility is a determination of whether a proposed project will be acceptable to the people or not.</a:t>
            </a:r>
          </a:p>
          <a:p>
            <a:pPr marL="0" indent="0">
              <a:buNone/>
            </a:pPr>
            <a:r>
              <a:rPr lang="en-US" b="1" u="sng" dirty="0"/>
              <a:t>Management Feasibility</a:t>
            </a:r>
          </a:p>
          <a:p>
            <a:pPr marL="0" indent="0">
              <a:buNone/>
            </a:pPr>
            <a:r>
              <a:rPr lang="en-US" dirty="0"/>
              <a:t>It is a determination of whether a proposed project will be acceptable to management. If does not accept a project or gives a negligible support to it ; the analyst will tend to view the project as a non feasible one</a:t>
            </a:r>
            <a:endParaRPr lang="en-US" dirty="0"/>
          </a:p>
        </p:txBody>
      </p:sp>
    </p:spTree>
    <p:extLst>
      <p:ext uri="{BB962C8B-B14F-4D97-AF65-F5344CB8AC3E}">
        <p14:creationId xmlns:p14="http://schemas.microsoft.com/office/powerpoint/2010/main" val="41647523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view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764" y="2286000"/>
            <a:ext cx="9611436" cy="4022725"/>
          </a:xfrm>
        </p:spPr>
      </p:pic>
    </p:spTree>
    <p:extLst>
      <p:ext uri="{BB962C8B-B14F-4D97-AF65-F5344CB8AC3E}">
        <p14:creationId xmlns:p14="http://schemas.microsoft.com/office/powerpoint/2010/main" val="4344404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view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378325"/>
            <a:ext cx="9720262" cy="3838074"/>
          </a:xfrm>
        </p:spPr>
      </p:pic>
    </p:spTree>
    <p:extLst>
      <p:ext uri="{BB962C8B-B14F-4D97-AF65-F5344CB8AC3E}">
        <p14:creationId xmlns:p14="http://schemas.microsoft.com/office/powerpoint/2010/main" val="31289539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view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51" y="2286000"/>
            <a:ext cx="9689910" cy="4022725"/>
          </a:xfrm>
        </p:spPr>
      </p:pic>
    </p:spTree>
    <p:extLst>
      <p:ext uri="{BB962C8B-B14F-4D97-AF65-F5344CB8AC3E}">
        <p14:creationId xmlns:p14="http://schemas.microsoft.com/office/powerpoint/2010/main" val="12255965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smtClean="0"/>
              <a:t/>
            </a:r>
            <a:br>
              <a:rPr lang="en-US" sz="5400" dirty="0" smtClean="0"/>
            </a:br>
            <a:r>
              <a:rPr lang="en-US" sz="5400" dirty="0" smtClean="0"/>
              <a:t>Future Scope</a:t>
            </a:r>
            <a:endParaRPr lang="en-US" dirty="0"/>
          </a:p>
        </p:txBody>
      </p:sp>
      <p:sp>
        <p:nvSpPr>
          <p:cNvPr id="4" name="Content Placeholder 3"/>
          <p:cNvSpPr>
            <a:spLocks noGrp="1"/>
          </p:cNvSpPr>
          <p:nvPr>
            <p:ph idx="1"/>
          </p:nvPr>
        </p:nvSpPr>
        <p:spPr/>
        <p:txBody>
          <a:bodyPr>
            <a:normAutofit/>
          </a:bodyPr>
          <a:lstStyle/>
          <a:p>
            <a:pPr>
              <a:buFont typeface="Arial" panose="020B0604020202020204" pitchFamily="34" charset="0"/>
              <a:buChar char="•"/>
            </a:pPr>
            <a:r>
              <a:rPr lang="en-US" sz="2400" dirty="0" smtClean="0">
                <a:latin typeface="Arial" panose="020B0604020202020204" pitchFamily="34" charset="0"/>
                <a:cs typeface="Arial" panose="020B0604020202020204" pitchFamily="34" charset="0"/>
              </a:rPr>
              <a:t> </a:t>
            </a:r>
            <a:r>
              <a:rPr lang="en-US" sz="2400" dirty="0" smtClean="0">
                <a:latin typeface="+mj-lt"/>
                <a:cs typeface="Arial" panose="020B0604020202020204" pitchFamily="34" charset="0"/>
              </a:rPr>
              <a:t>BANGLADESH HAVE ALMOST 1000+ PHARMACEUTICAL </a:t>
            </a:r>
            <a:r>
              <a:rPr lang="en-US" sz="2400" dirty="0" smtClean="0">
                <a:latin typeface="+mj-lt"/>
                <a:cs typeface="Arial" panose="020B0604020202020204" pitchFamily="34" charset="0"/>
              </a:rPr>
              <a:t>MEDICINE </a:t>
            </a:r>
            <a:r>
              <a:rPr lang="en-US" sz="2400" dirty="0" smtClean="0">
                <a:latin typeface="+mj-lt"/>
                <a:cs typeface="Arial" panose="020B0604020202020204" pitchFamily="34" charset="0"/>
              </a:rPr>
              <a:t>COMPNAY </a:t>
            </a:r>
          </a:p>
          <a:p>
            <a:pPr>
              <a:buFont typeface="Arial" panose="020B0604020202020204" pitchFamily="34" charset="0"/>
              <a:buChar char="•"/>
            </a:pPr>
            <a:r>
              <a:rPr lang="en-US" sz="2400" dirty="0">
                <a:latin typeface="+mj-lt"/>
                <a:cs typeface="Arial" panose="020B0604020202020204" pitchFamily="34" charset="0"/>
              </a:rPr>
              <a:t> </a:t>
            </a:r>
            <a:r>
              <a:rPr lang="en-US" sz="2400" dirty="0" smtClean="0">
                <a:latin typeface="+mj-lt"/>
                <a:cs typeface="Arial" panose="020B0604020202020204" pitchFamily="34" charset="0"/>
              </a:rPr>
              <a:t>97% MEDICINE OF LOCAL MARKET ARE SUPPLIED BY THEM</a:t>
            </a:r>
          </a:p>
          <a:p>
            <a:pPr>
              <a:buFont typeface="Arial" panose="020B0604020202020204" pitchFamily="34" charset="0"/>
              <a:buChar char="•"/>
            </a:pPr>
            <a:r>
              <a:rPr lang="en-US" sz="2400" dirty="0">
                <a:latin typeface="+mj-lt"/>
                <a:cs typeface="Arial" panose="020B0604020202020204" pitchFamily="34" charset="0"/>
              </a:rPr>
              <a:t> </a:t>
            </a:r>
            <a:r>
              <a:rPr lang="en-US" sz="2400" dirty="0" smtClean="0">
                <a:latin typeface="+mj-lt"/>
                <a:cs typeface="Arial" panose="020B0604020202020204" pitchFamily="34" charset="0"/>
              </a:rPr>
              <a:t>THIS SECTOR CAN BE ONE OF THE LARGEST FOREIGN MONEY INCOME SECTOR </a:t>
            </a:r>
          </a:p>
          <a:p>
            <a:pPr>
              <a:buFont typeface="Arial" panose="020B0604020202020204" pitchFamily="34" charset="0"/>
              <a:buChar char="•"/>
            </a:pPr>
            <a:r>
              <a:rPr lang="en-US" sz="2400" dirty="0" smtClean="0">
                <a:latin typeface="+mj-lt"/>
                <a:cs typeface="Arial" panose="020B0604020202020204" pitchFamily="34" charset="0"/>
              </a:rPr>
              <a:t>MARKET VALUE OF THIS SECTOR IS AROUND 200 BILLION TAKA</a:t>
            </a:r>
          </a:p>
          <a:p>
            <a:pPr marL="0" indent="0">
              <a:buNone/>
            </a:pPr>
            <a:r>
              <a:rPr lang="en-US" sz="2400" dirty="0" smtClean="0">
                <a:latin typeface="+mj-lt"/>
                <a:cs typeface="Arial" panose="020B0604020202020204" pitchFamily="34" charset="0"/>
              </a:rPr>
              <a:t>                                                               </a:t>
            </a:r>
            <a:r>
              <a:rPr lang="en-US" sz="2400" dirty="0" smtClean="0">
                <a:latin typeface="+mj-lt"/>
                <a:cs typeface="Arial" panose="020B0604020202020204" pitchFamily="34" charset="0"/>
              </a:rPr>
              <a:t>          </a:t>
            </a:r>
            <a:r>
              <a:rPr lang="en-US" sz="2400" dirty="0" smtClean="0">
                <a:latin typeface="+mj-lt"/>
                <a:cs typeface="Arial" panose="020B0604020202020204" pitchFamily="34" charset="0"/>
              </a:rPr>
              <a:t>[ACCORDING TO GOOGLE</a:t>
            </a:r>
            <a:r>
              <a:rPr lang="en-US" sz="2400" dirty="0" smtClean="0">
                <a:latin typeface="+mj-lt"/>
                <a:cs typeface="Arial" panose="020B0604020202020204" pitchFamily="34" charset="0"/>
              </a:rPr>
              <a:t>]</a:t>
            </a:r>
          </a:p>
          <a:p>
            <a:pPr marL="0" indent="0">
              <a:buNone/>
            </a:pPr>
            <a:endParaRPr lang="en-US" sz="2400" dirty="0">
              <a:latin typeface="+mj-lt"/>
              <a:cs typeface="Arial" panose="020B0604020202020204" pitchFamily="34" charset="0"/>
            </a:endParaRPr>
          </a:p>
          <a:p>
            <a:pPr marL="0" indent="0">
              <a:buNone/>
            </a:pPr>
            <a:r>
              <a:rPr lang="en-US" sz="2400" dirty="0" smtClean="0">
                <a:latin typeface="+mj-lt"/>
                <a:cs typeface="Arial" panose="020B0604020202020204" pitchFamily="34" charset="0"/>
              </a:rPr>
              <a:t>So it is vast place to work on. Even consistent development process make it more powerful.</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15797694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We have done our project sincerely. If any issues arise here , that will be resolved by us .Though we have fulfilled all requirements and all sections but this is first development of this tool so if there need to further improvement then that will make it more powerful and more advance .</a:t>
            </a:r>
          </a:p>
        </p:txBody>
      </p:sp>
    </p:spTree>
    <p:extLst>
      <p:ext uri="{BB962C8B-B14F-4D97-AF65-F5344CB8AC3E}">
        <p14:creationId xmlns:p14="http://schemas.microsoft.com/office/powerpoint/2010/main" val="24591687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585216"/>
            <a:ext cx="10005822" cy="5129784"/>
          </a:xfrm>
        </p:spPr>
        <p:txBody>
          <a:bodyPr/>
          <a:lstStyle/>
          <a:p>
            <a:pPr algn="ctr"/>
            <a:r>
              <a:rPr lang="en-US" dirty="0" smtClean="0"/>
              <a:t> Thank you to all </a:t>
            </a:r>
            <a:endParaRPr lang="en-US" dirty="0"/>
          </a:p>
        </p:txBody>
      </p:sp>
    </p:spTree>
    <p:extLst>
      <p:ext uri="{BB962C8B-B14F-4D97-AF65-F5344CB8AC3E}">
        <p14:creationId xmlns:p14="http://schemas.microsoft.com/office/powerpoint/2010/main" val="34077516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256" y="283238"/>
            <a:ext cx="10885228" cy="5994732"/>
          </a:xfrm>
        </p:spPr>
        <p:txBody>
          <a:bodyPr>
            <a:normAutofit/>
          </a:bodyPr>
          <a:lstStyle/>
          <a:p>
            <a:pPr algn="ctr"/>
            <a:r>
              <a:rPr lang="en-US" sz="6700" u="sng" dirty="0" smtClean="0">
                <a:solidFill>
                  <a:srgbClr val="002060"/>
                </a:solidFill>
                <a:effectLst>
                  <a:outerShdw blurRad="38100" dist="38100" dir="2700000" algn="tl">
                    <a:srgbClr val="000000">
                      <a:alpha val="43137"/>
                    </a:srgbClr>
                  </a:outerShdw>
                </a:effectLst>
              </a:rPr>
              <a:t>Proposed Project  </a:t>
            </a:r>
            <a:r>
              <a:rPr lang="en-US" dirty="0" smtClean="0"/>
              <a:t/>
            </a:r>
            <a:br>
              <a:rPr lang="en-US" dirty="0" smtClean="0"/>
            </a:br>
            <a:r>
              <a:rPr lang="en-US" dirty="0" err="1" smtClean="0"/>
              <a:t>Xpharma</a:t>
            </a:r>
            <a:r>
              <a:rPr lang="en-US" dirty="0" smtClean="0"/>
              <a:t> </a:t>
            </a:r>
            <a:r>
              <a:rPr lang="en-US" dirty="0" smtClean="0"/>
              <a:t>Intro and </a:t>
            </a:r>
            <a:r>
              <a:rPr lang="en-US" dirty="0" smtClean="0"/>
              <a:t>Product</a:t>
            </a:r>
            <a:endParaRPr lang="en-US" dirty="0"/>
          </a:p>
        </p:txBody>
      </p:sp>
    </p:spTree>
    <p:extLst>
      <p:ext uri="{BB962C8B-B14F-4D97-AF65-F5344CB8AC3E}">
        <p14:creationId xmlns:p14="http://schemas.microsoft.com/office/powerpoint/2010/main" val="15168769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buFont typeface="Wingdings" panose="05000000000000000000" pitchFamily="2" charset="2"/>
              <a:buChar char="q"/>
            </a:pPr>
            <a:r>
              <a:rPr lang="en-US" dirty="0" smtClean="0"/>
              <a:t>INTRODUCTION</a:t>
            </a:r>
          </a:p>
          <a:p>
            <a:pPr>
              <a:lnSpc>
                <a:spcPct val="150000"/>
              </a:lnSpc>
              <a:buFont typeface="Wingdings" panose="05000000000000000000" pitchFamily="2" charset="2"/>
              <a:buChar char="q"/>
            </a:pPr>
            <a:r>
              <a:rPr lang="en-US" dirty="0" smtClean="0"/>
              <a:t>CONTRIBUTION</a:t>
            </a:r>
          </a:p>
          <a:p>
            <a:pPr>
              <a:lnSpc>
                <a:spcPct val="150000"/>
              </a:lnSpc>
              <a:buFont typeface="Wingdings" panose="05000000000000000000" pitchFamily="2" charset="2"/>
              <a:buChar char="q"/>
            </a:pPr>
            <a:r>
              <a:rPr lang="en-US" dirty="0" smtClean="0"/>
              <a:t>REQUIREMENTS</a:t>
            </a:r>
          </a:p>
          <a:p>
            <a:pPr>
              <a:lnSpc>
                <a:spcPct val="150000"/>
              </a:lnSpc>
              <a:buFont typeface="Wingdings" panose="05000000000000000000" pitchFamily="2" charset="2"/>
              <a:buChar char="q"/>
            </a:pPr>
            <a:r>
              <a:rPr lang="en-US" dirty="0" smtClean="0"/>
              <a:t>FEASIBILITY</a:t>
            </a:r>
          </a:p>
          <a:p>
            <a:pPr>
              <a:lnSpc>
                <a:spcPct val="150000"/>
              </a:lnSpc>
              <a:buFont typeface="Wingdings" panose="05000000000000000000" pitchFamily="2" charset="2"/>
              <a:buChar char="q"/>
            </a:pPr>
            <a:r>
              <a:rPr lang="en-US" dirty="0" smtClean="0"/>
              <a:t>PROJECT VIEW REFERENCE</a:t>
            </a:r>
          </a:p>
          <a:p>
            <a:pPr>
              <a:lnSpc>
                <a:spcPct val="150000"/>
              </a:lnSpc>
              <a:buFont typeface="Wingdings" panose="05000000000000000000" pitchFamily="2" charset="2"/>
              <a:buChar char="q"/>
            </a:pPr>
            <a:r>
              <a:rPr lang="en-US" dirty="0" smtClean="0"/>
              <a:t>FUTURE SCOPE</a:t>
            </a:r>
          </a:p>
          <a:p>
            <a:pPr>
              <a:lnSpc>
                <a:spcPct val="150000"/>
              </a:lnSpc>
              <a:buFont typeface="Wingdings" panose="05000000000000000000" pitchFamily="2" charset="2"/>
              <a:buChar char="q"/>
            </a:pPr>
            <a:r>
              <a:rPr lang="en-US" dirty="0" smtClean="0"/>
              <a:t>CONCLUSION </a:t>
            </a:r>
          </a:p>
        </p:txBody>
      </p:sp>
    </p:spTree>
    <p:extLst>
      <p:ext uri="{BB962C8B-B14F-4D97-AF65-F5344CB8AC3E}">
        <p14:creationId xmlns:p14="http://schemas.microsoft.com/office/powerpoint/2010/main" val="17386758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900333" y="1913206"/>
            <a:ext cx="9843868" cy="4501662"/>
          </a:xfrm>
        </p:spPr>
        <p:txBody>
          <a:bodyPr>
            <a:noAutofit/>
          </a:bodyPr>
          <a:lstStyle/>
          <a:p>
            <a:r>
              <a:rPr lang="en-US" sz="3200" dirty="0"/>
              <a:t>We have done a project on a pharmaceutical company intro and product list of that pharmaceutical. Its name is </a:t>
            </a:r>
            <a:r>
              <a:rPr lang="en-US" sz="3200" dirty="0" smtClean="0"/>
              <a:t>‘</a:t>
            </a:r>
            <a:r>
              <a:rPr lang="en-US" sz="3200" dirty="0" err="1" smtClean="0"/>
              <a:t>Xpharma</a:t>
            </a:r>
            <a:r>
              <a:rPr lang="en-US" sz="3200" dirty="0" smtClean="0"/>
              <a:t> </a:t>
            </a:r>
            <a:r>
              <a:rPr lang="en-US" sz="3200" dirty="0"/>
              <a:t>intro and </a:t>
            </a:r>
            <a:r>
              <a:rPr lang="en-US" sz="3200" dirty="0" smtClean="0"/>
              <a:t>product’. </a:t>
            </a:r>
            <a:r>
              <a:rPr lang="en-US" sz="3200" dirty="0"/>
              <a:t>Bangladesh has become a largest pharmaceutical product producer country .So we need to create more attachment with modern software in this sector. From this point of view and following lot of discussion we have decided to make it .This system software does not mean drug house products management tools. It has created on the basis of a significant pharmaceutical company product </a:t>
            </a:r>
            <a:r>
              <a:rPr lang="en-US" sz="3200" dirty="0" smtClean="0"/>
              <a:t>list</a:t>
            </a:r>
            <a:r>
              <a:rPr lang="en-US" sz="3200" dirty="0"/>
              <a:t> </a:t>
            </a:r>
            <a:r>
              <a:rPr lang="en-US" sz="3200" dirty="0" smtClean="0"/>
              <a:t>and their information.</a:t>
            </a:r>
            <a:endParaRPr lang="en-US" sz="3200" dirty="0"/>
          </a:p>
          <a:p>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5126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a:bodyPr>
          <a:lstStyle/>
          <a:p>
            <a:r>
              <a:rPr lang="en-US" sz="2800" dirty="0" smtClean="0"/>
              <a:t>Contribution from our group member :</a:t>
            </a:r>
          </a:p>
          <a:p>
            <a:r>
              <a:rPr lang="en-US" sz="2800" dirty="0" smtClean="0"/>
              <a:t> 1. </a:t>
            </a:r>
            <a:r>
              <a:rPr lang="en-US" sz="2800" dirty="0" err="1" smtClean="0"/>
              <a:t>Tahmim</a:t>
            </a:r>
            <a:r>
              <a:rPr lang="en-US" sz="2800" dirty="0" smtClean="0"/>
              <a:t> Al </a:t>
            </a:r>
            <a:r>
              <a:rPr lang="en-US" sz="2800" dirty="0" err="1" smtClean="0"/>
              <a:t>Ashik</a:t>
            </a:r>
            <a:r>
              <a:rPr lang="en-US" sz="2800" dirty="0" smtClean="0"/>
              <a:t> (cse06307448) – 45%</a:t>
            </a:r>
          </a:p>
          <a:p>
            <a:endParaRPr lang="en-US" sz="2800" dirty="0"/>
          </a:p>
          <a:p>
            <a:r>
              <a:rPr lang="en-US" sz="2800" dirty="0" smtClean="0"/>
              <a:t> 2. </a:t>
            </a:r>
            <a:r>
              <a:rPr lang="en-US" sz="2800" dirty="0" err="1" smtClean="0"/>
              <a:t>Sharmi</a:t>
            </a:r>
            <a:r>
              <a:rPr lang="en-US" sz="2800" dirty="0" smtClean="0"/>
              <a:t> </a:t>
            </a:r>
            <a:r>
              <a:rPr lang="en-US" sz="2800" dirty="0" err="1" smtClean="0"/>
              <a:t>Mondal</a:t>
            </a:r>
            <a:r>
              <a:rPr lang="en-US" sz="2800" dirty="0" smtClean="0"/>
              <a:t>  (cse06307454) – 35%</a:t>
            </a:r>
          </a:p>
          <a:p>
            <a:endParaRPr lang="en-US" sz="2800" dirty="0"/>
          </a:p>
          <a:p>
            <a:r>
              <a:rPr lang="en-US" sz="2800" dirty="0" smtClean="0"/>
              <a:t> 3. </a:t>
            </a:r>
            <a:r>
              <a:rPr lang="en-US" sz="2800" dirty="0" err="1" smtClean="0"/>
              <a:t>Jafor</a:t>
            </a:r>
            <a:r>
              <a:rPr lang="en-US" sz="2800" dirty="0" smtClean="0"/>
              <a:t> Iqbal        (cse06307452)</a:t>
            </a:r>
            <a:r>
              <a:rPr lang="en-US" sz="2800" dirty="0"/>
              <a:t> </a:t>
            </a:r>
            <a:r>
              <a:rPr lang="en-US" sz="2800" dirty="0" smtClean="0"/>
              <a:t>– 20%</a:t>
            </a:r>
            <a:endParaRPr lang="en-US" sz="2800" dirty="0"/>
          </a:p>
          <a:p>
            <a:endParaRPr lang="en-US" sz="2800" dirty="0"/>
          </a:p>
        </p:txBody>
      </p:sp>
    </p:spTree>
    <p:extLst>
      <p:ext uri="{BB962C8B-B14F-4D97-AF65-F5344CB8AC3E}">
        <p14:creationId xmlns:p14="http://schemas.microsoft.com/office/powerpoint/2010/main" val="41242059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 </a:t>
            </a:r>
            <a:endParaRPr lang="en-US" dirty="0"/>
          </a:p>
        </p:txBody>
      </p:sp>
      <p:sp>
        <p:nvSpPr>
          <p:cNvPr id="3" name="Content Placeholder 2"/>
          <p:cNvSpPr>
            <a:spLocks noGrp="1"/>
          </p:cNvSpPr>
          <p:nvPr>
            <p:ph idx="1"/>
          </p:nvPr>
        </p:nvSpPr>
        <p:spPr/>
        <p:txBody>
          <a:bodyPr/>
          <a:lstStyle/>
          <a:p>
            <a:pPr marL="0" indent="0">
              <a:buNone/>
            </a:pPr>
            <a:r>
              <a:rPr lang="en-US" dirty="0" smtClean="0"/>
              <a:t> * </a:t>
            </a:r>
            <a:r>
              <a:rPr lang="en-US" sz="2400" dirty="0" smtClean="0">
                <a:latin typeface="Times New Roman" panose="02020603050405020304" pitchFamily="18" charset="0"/>
                <a:cs typeface="Times New Roman" panose="02020603050405020304" pitchFamily="18" charset="0"/>
              </a:rPr>
              <a:t>Laptop or Pc</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Android Phone </a:t>
            </a:r>
          </a:p>
        </p:txBody>
      </p:sp>
    </p:spTree>
    <p:extLst>
      <p:ext uri="{BB962C8B-B14F-4D97-AF65-F5344CB8AC3E}">
        <p14:creationId xmlns:p14="http://schemas.microsoft.com/office/powerpoint/2010/main" val="18353559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 requirement </a:t>
            </a:r>
            <a:endParaRPr lang="en-US" dirty="0"/>
          </a:p>
        </p:txBody>
      </p:sp>
      <p:sp>
        <p:nvSpPr>
          <p:cNvPr id="4" name="Content Placeholder 3"/>
          <p:cNvSpPr>
            <a:spLocks noGrp="1"/>
          </p:cNvSpPr>
          <p:nvPr>
            <p:ph idx="1"/>
          </p:nvPr>
        </p:nvSpPr>
        <p:spPr/>
        <p:txBody>
          <a:bodyPr>
            <a:normAutofit fontScale="62500" lnSpcReduction="20000"/>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Any version of windows Operating System </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Java </a:t>
            </a:r>
            <a:r>
              <a:rPr lang="en-US" sz="2400" dirty="0" err="1" smtClean="0">
                <a:latin typeface="Times New Roman" panose="02020603050405020304" pitchFamily="18" charset="0"/>
                <a:cs typeface="Times New Roman" panose="02020603050405020304" pitchFamily="18" charset="0"/>
              </a:rPr>
              <a:t>fx</a:t>
            </a:r>
            <a:r>
              <a:rPr lang="en-US" sz="2400" dirty="0" smtClean="0">
                <a:latin typeface="Times New Roman" panose="02020603050405020304" pitchFamily="18" charset="0"/>
                <a:cs typeface="Times New Roman" panose="02020603050405020304" pitchFamily="18" charset="0"/>
              </a:rPr>
              <a:t> ,JDK and SQLite</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Android studio and SQLite</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Raw elements are :</a:t>
            </a:r>
          </a:p>
          <a:p>
            <a:pPr>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HTML</a:t>
            </a:r>
            <a:endParaRPr lang="en-US" dirty="0"/>
          </a:p>
          <a:p>
            <a:pPr lvl="0">
              <a:buFont typeface="Courier New" panose="02070309020205020404" pitchFamily="49" charset="0"/>
              <a:buChar char="o"/>
            </a:pPr>
            <a:r>
              <a:rPr lang="en-US" dirty="0"/>
              <a:t>CSS</a:t>
            </a:r>
          </a:p>
          <a:p>
            <a:pPr lvl="0">
              <a:buFont typeface="Courier New" panose="02070309020205020404" pitchFamily="49" charset="0"/>
              <a:buChar char="o"/>
            </a:pPr>
            <a:r>
              <a:rPr lang="en-US" dirty="0"/>
              <a:t>PHP </a:t>
            </a:r>
          </a:p>
          <a:p>
            <a:pPr lvl="0">
              <a:buFont typeface="Courier New" panose="02070309020205020404" pitchFamily="49" charset="0"/>
              <a:buChar char="o"/>
            </a:pPr>
            <a:r>
              <a:rPr lang="en-US" dirty="0"/>
              <a:t>JS</a:t>
            </a:r>
          </a:p>
          <a:p>
            <a:pPr lvl="0">
              <a:buFont typeface="Courier New" panose="02070309020205020404" pitchFamily="49" charset="0"/>
              <a:buChar char="o"/>
            </a:pPr>
            <a:r>
              <a:rPr lang="en-US" dirty="0"/>
              <a:t>Android Studio </a:t>
            </a:r>
          </a:p>
          <a:p>
            <a:pPr lvl="0">
              <a:buFont typeface="Courier New" panose="02070309020205020404" pitchFamily="49" charset="0"/>
              <a:buChar char="o"/>
            </a:pPr>
            <a:r>
              <a:rPr lang="en-US" dirty="0"/>
              <a:t>Java </a:t>
            </a:r>
          </a:p>
          <a:p>
            <a:pPr lvl="0">
              <a:buFont typeface="Courier New" panose="02070309020205020404" pitchFamily="49" charset="0"/>
              <a:buChar char="o"/>
            </a:pPr>
            <a:r>
              <a:rPr lang="en-US" dirty="0"/>
              <a:t>PHP server</a:t>
            </a:r>
          </a:p>
          <a:p>
            <a:pPr lvl="0">
              <a:buFont typeface="Courier New" panose="02070309020205020404" pitchFamily="49" charset="0"/>
              <a:buChar char="o"/>
            </a:pPr>
            <a:r>
              <a:rPr lang="en-US" dirty="0"/>
              <a:t>My SQL</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3798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p:txBody>
          <a:bodyPr/>
          <a:lstStyle/>
          <a:p>
            <a:pPr marL="0" indent="0">
              <a:buNone/>
            </a:pPr>
            <a:r>
              <a:rPr lang="en-US" b="1" u="sng" dirty="0"/>
              <a:t>Technical Feasibility</a:t>
            </a:r>
          </a:p>
          <a:p>
            <a:pPr marL="0" indent="0">
              <a:buNone/>
            </a:pPr>
            <a:r>
              <a:rPr lang="en-US" dirty="0"/>
              <a:t>This is concerned with specifying equipment and software that will successfully satisfy the user requirement. In examine</a:t>
            </a:r>
          </a:p>
          <a:p>
            <a:pPr>
              <a:buFont typeface="Wingdings" panose="05000000000000000000" pitchFamily="2" charset="2"/>
              <a:buChar char="§"/>
            </a:pPr>
            <a:r>
              <a:rPr lang="en-US" dirty="0"/>
              <a:t>Technical feasibility ,</a:t>
            </a:r>
          </a:p>
          <a:p>
            <a:pPr>
              <a:buFont typeface="Wingdings" panose="05000000000000000000" pitchFamily="2" charset="2"/>
              <a:buChar char="§"/>
            </a:pPr>
            <a:r>
              <a:rPr lang="en-US" dirty="0"/>
              <a:t>Configuration of the system is given more importance than the actual make of hardware.</a:t>
            </a:r>
          </a:p>
          <a:p>
            <a:pPr>
              <a:buFont typeface="Wingdings" panose="05000000000000000000" pitchFamily="2" charset="2"/>
              <a:buChar char="§"/>
            </a:pPr>
            <a:r>
              <a:rPr lang="en-US" dirty="0"/>
              <a:t>How many workstations are required</a:t>
            </a:r>
          </a:p>
          <a:p>
            <a:pPr>
              <a:buFont typeface="Wingdings" panose="05000000000000000000" pitchFamily="2" charset="2"/>
              <a:buChar char="§"/>
            </a:pPr>
            <a:r>
              <a:rPr lang="en-US" dirty="0"/>
              <a:t>How these units are interconnected so that they could operate and communicate smoothly </a:t>
            </a:r>
            <a:endParaRPr lang="en-US" dirty="0"/>
          </a:p>
        </p:txBody>
      </p:sp>
    </p:spTree>
    <p:extLst>
      <p:ext uri="{BB962C8B-B14F-4D97-AF65-F5344CB8AC3E}">
        <p14:creationId xmlns:p14="http://schemas.microsoft.com/office/powerpoint/2010/main" val="33838872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p:txBody>
          <a:bodyPr/>
          <a:lstStyle/>
          <a:p>
            <a:pPr marL="0" indent="0">
              <a:buNone/>
            </a:pPr>
            <a:r>
              <a:rPr lang="en-US" b="1" u="sng" dirty="0"/>
              <a:t>Economical Feasibility</a:t>
            </a:r>
          </a:p>
          <a:p>
            <a:pPr marL="0" indent="0">
              <a:buNone/>
            </a:pPr>
            <a:r>
              <a:rPr lang="en-US" dirty="0"/>
              <a:t>Economic analysis is the most frequently used  technique for evaluating the effectiveness of a proposed system. More frequently known as cost-benefit analysis.</a:t>
            </a:r>
          </a:p>
          <a:p>
            <a:pPr marL="514350" indent="-514350">
              <a:buFont typeface="+mj-lt"/>
              <a:buAutoNum type="arabicPeriod"/>
            </a:pPr>
            <a:r>
              <a:rPr lang="en-US" dirty="0"/>
              <a:t> The procedure is to determine the benefits and savings that are expected from a proposed system and compare them with costs</a:t>
            </a:r>
          </a:p>
          <a:p>
            <a:pPr marL="514350" indent="-514350">
              <a:buFont typeface="+mj-lt"/>
              <a:buAutoNum type="arabicPeriod"/>
            </a:pPr>
            <a:r>
              <a:rPr lang="en-US" dirty="0"/>
              <a:t>If benefits outweigh costs , a decision is taken to design and implement the system</a:t>
            </a:r>
          </a:p>
        </p:txBody>
      </p:sp>
    </p:spTree>
    <p:extLst>
      <p:ext uri="{BB962C8B-B14F-4D97-AF65-F5344CB8AC3E}">
        <p14:creationId xmlns:p14="http://schemas.microsoft.com/office/powerpoint/2010/main" val="42140000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550</TotalTime>
  <Words>558</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Courier New</vt:lpstr>
      <vt:lpstr>Italic</vt:lpstr>
      <vt:lpstr>Times New Roman</vt:lpstr>
      <vt:lpstr>Tw Cen MT</vt:lpstr>
      <vt:lpstr>Tw Cen MT Condensed</vt:lpstr>
      <vt:lpstr>Wingdings</vt:lpstr>
      <vt:lpstr>Wingdings 3</vt:lpstr>
      <vt:lpstr>Integral</vt:lpstr>
      <vt:lpstr>Project presentation</vt:lpstr>
      <vt:lpstr>Proposed Project   Xpharma Intro and Product</vt:lpstr>
      <vt:lpstr>Overview</vt:lpstr>
      <vt:lpstr>introduction </vt:lpstr>
      <vt:lpstr>Contribution</vt:lpstr>
      <vt:lpstr>Hardware requirement </vt:lpstr>
      <vt:lpstr>Software requirement </vt:lpstr>
      <vt:lpstr>Feasibility</vt:lpstr>
      <vt:lpstr>Feasibility</vt:lpstr>
      <vt:lpstr>Feasibility</vt:lpstr>
      <vt:lpstr>Project view </vt:lpstr>
      <vt:lpstr>Project view </vt:lpstr>
      <vt:lpstr>Project view </vt:lpstr>
      <vt:lpstr> Future Scope</vt:lpstr>
      <vt:lpstr>conclusion</vt:lpstr>
      <vt:lpstr> Thank you to all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75</cp:revision>
  <dcterms:created xsi:type="dcterms:W3CDTF">2019-07-23T06:06:16Z</dcterms:created>
  <dcterms:modified xsi:type="dcterms:W3CDTF">2019-12-20T10:43:12Z</dcterms:modified>
</cp:coreProperties>
</file>