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75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025D-40A1-4DE0-A45D-F9D4B9EDE005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6C5-9E74-4DD2-850A-3972BA317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5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025D-40A1-4DE0-A45D-F9D4B9EDE005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6C5-9E74-4DD2-850A-3972BA317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025D-40A1-4DE0-A45D-F9D4B9EDE005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6C5-9E74-4DD2-850A-3972BA317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025D-40A1-4DE0-A45D-F9D4B9EDE005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6C5-9E74-4DD2-850A-3972BA317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4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025D-40A1-4DE0-A45D-F9D4B9EDE005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6C5-9E74-4DD2-850A-3972BA317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1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025D-40A1-4DE0-A45D-F9D4B9EDE005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6C5-9E74-4DD2-850A-3972BA317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8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025D-40A1-4DE0-A45D-F9D4B9EDE005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6C5-9E74-4DD2-850A-3972BA317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7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025D-40A1-4DE0-A45D-F9D4B9EDE005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6C5-9E74-4DD2-850A-3972BA317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025D-40A1-4DE0-A45D-F9D4B9EDE005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6C5-9E74-4DD2-850A-3972BA317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3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025D-40A1-4DE0-A45D-F9D4B9EDE005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6C5-9E74-4DD2-850A-3972BA317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025D-40A1-4DE0-A45D-F9D4B9EDE005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6C5-9E74-4DD2-850A-3972BA317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0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025D-40A1-4DE0-A45D-F9D4B9EDE005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A66C5-9E74-4DD2-850A-3972BA317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5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all" spc="1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Tw Cen MT Condensed" panose="020B0606020104020203"/>
              </a:rPr>
              <a:t>Project presentation </a:t>
            </a:r>
            <a:r>
              <a:rPr lang="en-US" sz="1800" cap="all" spc="1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Tw Cen MT Condensed" panose="020B0606020104020203"/>
              </a:rPr>
              <a:t>(week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 smtClean="0">
                <a:latin typeface="Italic"/>
              </a:rPr>
              <a:t>Submitted to :</a:t>
            </a:r>
          </a:p>
          <a:p>
            <a:pPr marL="0" indent="0" algn="ctr">
              <a:buNone/>
            </a:pPr>
            <a:r>
              <a:rPr lang="en-US" dirty="0" err="1" smtClean="0">
                <a:latin typeface="Arial Rounded MT Bold" panose="020F0704030504030204" pitchFamily="34" charset="0"/>
              </a:rPr>
              <a:t>Ashfaq</a:t>
            </a:r>
            <a:r>
              <a:rPr lang="en-US" dirty="0" smtClean="0">
                <a:latin typeface="Arial Rounded MT Bold" panose="020F0704030504030204" pitchFamily="34" charset="0"/>
              </a:rPr>
              <a:t> Ali </a:t>
            </a:r>
            <a:r>
              <a:rPr lang="en-US" dirty="0" err="1" smtClean="0">
                <a:latin typeface="Arial Rounded MT Bold" panose="020F0704030504030204" pitchFamily="34" charset="0"/>
              </a:rPr>
              <a:t>Shafin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Arial Rounded MT Bold" panose="020F0704030504030204" pitchFamily="34" charset="0"/>
              </a:rPr>
              <a:t>Lecturer</a:t>
            </a:r>
          </a:p>
          <a:p>
            <a:pPr marL="0" indent="0" algn="ctr">
              <a:buNone/>
            </a:pPr>
            <a:r>
              <a:rPr lang="en-US" dirty="0" smtClean="0">
                <a:latin typeface="Arial Rounded MT Bold" panose="020F0704030504030204" pitchFamily="34" charset="0"/>
              </a:rPr>
              <a:t>Dept. of CSE </a:t>
            </a:r>
          </a:p>
          <a:p>
            <a:pPr marL="0" indent="0" algn="ctr">
              <a:buNone/>
            </a:pPr>
            <a:r>
              <a:rPr lang="en-US" dirty="0" smtClean="0">
                <a:latin typeface="Arial Rounded MT Bold" panose="020F0704030504030204" pitchFamily="34" charset="0"/>
              </a:rPr>
              <a:t>Stamford University,</a:t>
            </a:r>
          </a:p>
          <a:p>
            <a:pPr marL="0" indent="0" algn="ctr">
              <a:buNone/>
            </a:pPr>
            <a:r>
              <a:rPr lang="en-US" dirty="0" smtClean="0">
                <a:latin typeface="Arial Rounded MT Bold" panose="020F0704030504030204" pitchFamily="34" charset="0"/>
              </a:rPr>
              <a:t>Bangladesh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 smtClean="0">
                <a:latin typeface="Italic"/>
              </a:rPr>
              <a:t>Submitted by:</a:t>
            </a:r>
          </a:p>
          <a:p>
            <a:pPr marL="0" indent="0" algn="ctr">
              <a:buNone/>
            </a:pPr>
            <a:r>
              <a:rPr lang="en-US" dirty="0" smtClean="0">
                <a:latin typeface="Arial Rounded MT Bold" panose="020F0704030504030204" pitchFamily="34" charset="0"/>
              </a:rPr>
              <a:t>Group:</a:t>
            </a:r>
          </a:p>
          <a:p>
            <a:pPr marL="0" indent="0" algn="ctr">
              <a:buNone/>
            </a:pPr>
            <a:r>
              <a:rPr lang="en-US" dirty="0" smtClean="0">
                <a:latin typeface="Arial Rounded MT Bold" panose="020F0704030504030204" pitchFamily="34" charset="0"/>
              </a:rPr>
              <a:t> ( Creative Originality )</a:t>
            </a:r>
          </a:p>
          <a:p>
            <a:pPr marL="0" indent="0" algn="ctr">
              <a:buNone/>
            </a:pPr>
            <a:r>
              <a:rPr lang="en-US" dirty="0" err="1" smtClean="0">
                <a:latin typeface="Arial Rounded MT Bold" panose="020F0704030504030204" pitchFamily="34" charset="0"/>
              </a:rPr>
              <a:t>Tahmim</a:t>
            </a:r>
            <a:r>
              <a:rPr lang="en-US" dirty="0" smtClean="0">
                <a:latin typeface="Arial Rounded MT Bold" panose="020F0704030504030204" pitchFamily="34" charset="0"/>
              </a:rPr>
              <a:t> Al </a:t>
            </a:r>
            <a:r>
              <a:rPr lang="en-US" dirty="0" err="1" smtClean="0">
                <a:latin typeface="Arial Rounded MT Bold" panose="020F0704030504030204" pitchFamily="34" charset="0"/>
              </a:rPr>
              <a:t>Ashik</a:t>
            </a:r>
            <a:r>
              <a:rPr lang="en-US" dirty="0" smtClean="0">
                <a:latin typeface="Arial Rounded MT Bold" panose="020F0704030504030204" pitchFamily="34" charset="0"/>
              </a:rPr>
              <a:t>  CSE06307448</a:t>
            </a:r>
          </a:p>
          <a:p>
            <a:pPr marL="0" indent="0" algn="ctr">
              <a:buNone/>
            </a:pPr>
            <a:r>
              <a:rPr lang="en-US" dirty="0" err="1" smtClean="0">
                <a:latin typeface="Arial Rounded MT Bold" panose="020F0704030504030204" pitchFamily="34" charset="0"/>
              </a:rPr>
              <a:t>Sharmi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Mondal</a:t>
            </a:r>
            <a:r>
              <a:rPr lang="en-US" dirty="0" smtClean="0">
                <a:latin typeface="Arial Rounded MT Bold" panose="020F0704030504030204" pitchFamily="34" charset="0"/>
              </a:rPr>
              <a:t>     CSE06307454</a:t>
            </a:r>
          </a:p>
          <a:p>
            <a:pPr marL="0" indent="0" algn="ctr">
              <a:buNone/>
            </a:pPr>
            <a:r>
              <a:rPr lang="en-US" dirty="0" smtClean="0">
                <a:latin typeface="Arial Rounded MT Bold" panose="020F0704030504030204" pitchFamily="34" charset="0"/>
              </a:rPr>
              <a:t>Md. </a:t>
            </a:r>
            <a:r>
              <a:rPr lang="en-US" dirty="0" err="1" smtClean="0">
                <a:latin typeface="Arial Rounded MT Bold" panose="020F0704030504030204" pitchFamily="34" charset="0"/>
              </a:rPr>
              <a:t>Jafor</a:t>
            </a:r>
            <a:r>
              <a:rPr lang="en-US" dirty="0" smtClean="0">
                <a:latin typeface="Arial Rounded MT Bold" panose="020F0704030504030204" pitchFamily="34" charset="0"/>
              </a:rPr>
              <a:t> Iqbal      CSE06307452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230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DFD (Data Flow Diagram ) of our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18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 or 0 level DFD</a:t>
            </a:r>
          </a:p>
          <a:p>
            <a:r>
              <a:rPr lang="en-US" dirty="0" smtClean="0"/>
              <a:t>Level 1 DFD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10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 </a:t>
            </a:r>
            <a:r>
              <a:rPr lang="en-US" dirty="0"/>
              <a:t>E</a:t>
            </a:r>
            <a:r>
              <a:rPr lang="en-US" dirty="0" smtClean="0"/>
              <a:t>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Entity sign denotes user 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Data store sign denotes data store of company and product </a:t>
            </a:r>
            <a:endParaRPr lang="en-US" dirty="0"/>
          </a:p>
          <a:p>
            <a:r>
              <a:rPr lang="en-US" dirty="0" smtClean="0"/>
              <a:t> level denotes processes of the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44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Level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99" y="2671763"/>
            <a:ext cx="10725149" cy="3314700"/>
          </a:xfrm>
        </p:spPr>
      </p:pic>
    </p:spTree>
    <p:extLst>
      <p:ext uri="{BB962C8B-B14F-4D97-AF65-F5344CB8AC3E}">
        <p14:creationId xmlns:p14="http://schemas.microsoft.com/office/powerpoint/2010/main" val="2031427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1 DFD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25625"/>
            <a:ext cx="10977563" cy="4832350"/>
          </a:xfrm>
        </p:spPr>
      </p:pic>
    </p:spTree>
    <p:extLst>
      <p:ext uri="{BB962C8B-B14F-4D97-AF65-F5344CB8AC3E}">
        <p14:creationId xmlns:p14="http://schemas.microsoft.com/office/powerpoint/2010/main" val="1576211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 smtClean="0"/>
          </a:p>
          <a:p>
            <a:pPr marL="0" indent="0" algn="ctr">
              <a:buNone/>
            </a:pPr>
            <a:r>
              <a:rPr lang="en-US" sz="6600" dirty="0" smtClean="0"/>
              <a:t> 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761702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95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Italic</vt:lpstr>
      <vt:lpstr>Tw Cen MT Condensed</vt:lpstr>
      <vt:lpstr>Office Theme</vt:lpstr>
      <vt:lpstr>Project presentation (week 2)</vt:lpstr>
      <vt:lpstr>Intention</vt:lpstr>
      <vt:lpstr>DFD</vt:lpstr>
      <vt:lpstr>DFD Elements</vt:lpstr>
      <vt:lpstr>Context Level</vt:lpstr>
      <vt:lpstr>Level 1 DFD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Intention</dc:title>
  <dc:creator>ASUS</dc:creator>
  <cp:lastModifiedBy>ASUS</cp:lastModifiedBy>
  <cp:revision>8</cp:revision>
  <dcterms:created xsi:type="dcterms:W3CDTF">2019-09-27T21:03:03Z</dcterms:created>
  <dcterms:modified xsi:type="dcterms:W3CDTF">2019-09-27T21:32:39Z</dcterms:modified>
</cp:coreProperties>
</file>