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0" r:id="rId3"/>
    <p:sldId id="261" r:id="rId4"/>
    <p:sldId id="262" r:id="rId5"/>
    <p:sldId id="263" r:id="rId6"/>
    <p:sldId id="264" r:id="rId7"/>
    <p:sldId id="259" r:id="rId8"/>
    <p:sldId id="258" r:id="rId9"/>
    <p:sldId id="269" r:id="rId10"/>
    <p:sldId id="265" r:id="rId11"/>
    <p:sldId id="272" r:id="rId12"/>
    <p:sldId id="273" r:id="rId13"/>
    <p:sldId id="274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38833B0-F44E-409D-87F4-AB2EFBB4CA0C}">
          <p14:sldIdLst>
            <p14:sldId id="268"/>
            <p14:sldId id="260"/>
            <p14:sldId id="261"/>
            <p14:sldId id="262"/>
            <p14:sldId id="263"/>
            <p14:sldId id="264"/>
            <p14:sldId id="259"/>
            <p14:sldId id="258"/>
            <p14:sldId id="269"/>
            <p14:sldId id="265"/>
            <p14:sldId id="272"/>
            <p14:sldId id="273"/>
            <p14:sldId id="274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2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6DBA05C-CC01-4D9D-BBA5-CFD607B52C34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C60F6-51FE-4842-9976-126699B90DF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098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A05C-CC01-4D9D-BBA5-CFD607B52C34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C60F6-51FE-4842-9976-126699B90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9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A05C-CC01-4D9D-BBA5-CFD607B52C34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C60F6-51FE-4842-9976-126699B90DF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10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A05C-CC01-4D9D-BBA5-CFD607B52C34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C60F6-51FE-4842-9976-126699B90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7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A05C-CC01-4D9D-BBA5-CFD607B52C34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C60F6-51FE-4842-9976-126699B90DF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468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A05C-CC01-4D9D-BBA5-CFD607B52C34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C60F6-51FE-4842-9976-126699B90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4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A05C-CC01-4D9D-BBA5-CFD607B52C34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C60F6-51FE-4842-9976-126699B90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3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A05C-CC01-4D9D-BBA5-CFD607B52C34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C60F6-51FE-4842-9976-126699B90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2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A05C-CC01-4D9D-BBA5-CFD607B52C34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C60F6-51FE-4842-9976-126699B90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69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A05C-CC01-4D9D-BBA5-CFD607B52C34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C60F6-51FE-4842-9976-126699B90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6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A05C-CC01-4D9D-BBA5-CFD607B52C34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C60F6-51FE-4842-9976-126699B90DF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63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6DBA05C-CC01-4D9D-BBA5-CFD607B52C34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E5C60F6-51FE-4842-9976-126699B90DF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86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presentation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990888" y="2410576"/>
            <a:ext cx="4567575" cy="3898784"/>
          </a:xfrm>
        </p:spPr>
        <p:txBody>
          <a:bodyPr/>
          <a:lstStyle/>
          <a:p>
            <a:pPr algn="ctr"/>
            <a:r>
              <a:rPr lang="en-US" u="sng" dirty="0" smtClean="0">
                <a:latin typeface="Italic"/>
              </a:rPr>
              <a:t>Submitted by</a:t>
            </a:r>
            <a:r>
              <a:rPr lang="en-US" u="sng" dirty="0" smtClean="0">
                <a:latin typeface="Italic"/>
              </a:rPr>
              <a:t>:</a:t>
            </a:r>
          </a:p>
          <a:p>
            <a:pPr marL="0" indent="0" algn="ctr">
              <a:buNone/>
            </a:pPr>
            <a:r>
              <a:rPr lang="en-US" dirty="0" smtClean="0">
                <a:latin typeface="Arial Rounded MT Bold" panose="020F0704030504030204" pitchFamily="34" charset="0"/>
              </a:rPr>
              <a:t>Group name :</a:t>
            </a:r>
          </a:p>
          <a:p>
            <a:pPr marL="0" indent="0" algn="ctr">
              <a:buNone/>
            </a:pPr>
            <a:r>
              <a:rPr lang="en-US" dirty="0" smtClean="0">
                <a:latin typeface="Arial Rounded MT Bold" panose="020F0704030504030204" pitchFamily="34" charset="0"/>
              </a:rPr>
              <a:t> ( Creative Originality )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pPr algn="ctr"/>
            <a:r>
              <a:rPr lang="en-US" dirty="0" err="1" smtClean="0">
                <a:latin typeface="Arial Rounded MT Bold" panose="020F0704030504030204" pitchFamily="34" charset="0"/>
              </a:rPr>
              <a:t>Tahmim</a:t>
            </a:r>
            <a:r>
              <a:rPr lang="en-US" dirty="0" smtClean="0">
                <a:latin typeface="Arial Rounded MT Bold" panose="020F0704030504030204" pitchFamily="34" charset="0"/>
              </a:rPr>
              <a:t> Al </a:t>
            </a:r>
            <a:r>
              <a:rPr lang="en-US" dirty="0" err="1" smtClean="0">
                <a:latin typeface="Arial Rounded MT Bold" panose="020F0704030504030204" pitchFamily="34" charset="0"/>
              </a:rPr>
              <a:t>Ashik</a:t>
            </a:r>
            <a:r>
              <a:rPr lang="en-US" dirty="0">
                <a:latin typeface="Arial Rounded MT Bold" panose="020F0704030504030204" pitchFamily="34" charset="0"/>
              </a:rPr>
              <a:t>  </a:t>
            </a:r>
            <a:r>
              <a:rPr lang="en-US" dirty="0" smtClean="0">
                <a:latin typeface="Arial Rounded MT Bold" panose="020F0704030504030204" pitchFamily="34" charset="0"/>
              </a:rPr>
              <a:t>CSE06307448</a:t>
            </a:r>
          </a:p>
          <a:p>
            <a:pPr algn="ctr"/>
            <a:r>
              <a:rPr lang="en-US" dirty="0" err="1" smtClean="0">
                <a:latin typeface="Arial Rounded MT Bold" panose="020F0704030504030204" pitchFamily="34" charset="0"/>
              </a:rPr>
              <a:t>Sharmi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Mondal</a:t>
            </a:r>
            <a:r>
              <a:rPr lang="en-US" dirty="0" smtClean="0">
                <a:latin typeface="Arial Rounded MT Bold" panose="020F0704030504030204" pitchFamily="34" charset="0"/>
              </a:rPr>
              <a:t>     CSE06307454</a:t>
            </a:r>
          </a:p>
          <a:p>
            <a:pPr algn="ctr"/>
            <a:r>
              <a:rPr lang="en-US" dirty="0" err="1" smtClean="0">
                <a:latin typeface="Arial Rounded MT Bold" panose="020F0704030504030204" pitchFamily="34" charset="0"/>
              </a:rPr>
              <a:t>Nur</a:t>
            </a:r>
            <a:r>
              <a:rPr lang="en-US" dirty="0" smtClean="0">
                <a:latin typeface="Arial Rounded MT Bold" panose="020F0704030504030204" pitchFamily="34" charset="0"/>
              </a:rPr>
              <a:t> – E – </a:t>
            </a:r>
            <a:r>
              <a:rPr lang="en-US" dirty="0" err="1" smtClean="0">
                <a:latin typeface="Arial Rounded MT Bold" panose="020F0704030504030204" pitchFamily="34" charset="0"/>
              </a:rPr>
              <a:t>Alam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smtClean="0">
                <a:latin typeface="Arial Rounded MT Bold" panose="020F0704030504030204" pitchFamily="34" charset="0"/>
              </a:rPr>
              <a:t>      CSE06307431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/>
          </p:nvPr>
        </p:nvSpPr>
        <p:spPr>
          <a:xfrm>
            <a:off x="857250" y="2410576"/>
            <a:ext cx="4902898" cy="3898784"/>
          </a:xfrm>
        </p:spPr>
        <p:txBody>
          <a:bodyPr/>
          <a:lstStyle/>
          <a:p>
            <a:pPr algn="ctr"/>
            <a:r>
              <a:rPr lang="en-US" u="sng" dirty="0" smtClean="0">
                <a:latin typeface="Italic"/>
              </a:rPr>
              <a:t>Submitted to :</a:t>
            </a:r>
            <a:endParaRPr lang="en-US" u="sng" dirty="0">
              <a:latin typeface="Italic"/>
            </a:endParaRPr>
          </a:p>
          <a:p>
            <a:pPr algn="ctr"/>
            <a:r>
              <a:rPr lang="en-US" dirty="0" err="1">
                <a:latin typeface="Arial Rounded MT Bold" panose="020F0704030504030204" pitchFamily="34" charset="0"/>
              </a:rPr>
              <a:t>Ashfaq</a:t>
            </a:r>
            <a:r>
              <a:rPr lang="en-US" dirty="0">
                <a:latin typeface="Arial Rounded MT Bold" panose="020F0704030504030204" pitchFamily="34" charset="0"/>
              </a:rPr>
              <a:t> Ali </a:t>
            </a:r>
            <a:r>
              <a:rPr lang="en-US" dirty="0" err="1">
                <a:latin typeface="Arial Rounded MT Bold" panose="020F0704030504030204" pitchFamily="34" charset="0"/>
              </a:rPr>
              <a:t>Shafin</a:t>
            </a:r>
            <a:endParaRPr lang="en-US" dirty="0">
              <a:latin typeface="Arial Rounded MT Bold" panose="020F0704030504030204" pitchFamily="34" charset="0"/>
            </a:endParaRPr>
          </a:p>
          <a:p>
            <a:pPr algn="ctr"/>
            <a:r>
              <a:rPr lang="en-US" dirty="0" smtClean="0">
                <a:latin typeface="Arial Rounded MT Bold" panose="020F0704030504030204" pitchFamily="34" charset="0"/>
              </a:rPr>
              <a:t>Lecturer</a:t>
            </a:r>
            <a:endParaRPr lang="en-US" dirty="0">
              <a:latin typeface="Arial Rounded MT Bold" panose="020F0704030504030204" pitchFamily="34" charset="0"/>
            </a:endParaRPr>
          </a:p>
          <a:p>
            <a:pPr algn="ctr"/>
            <a:r>
              <a:rPr lang="en-US" dirty="0" smtClean="0">
                <a:latin typeface="Arial Rounded MT Bold" panose="020F0704030504030204" pitchFamily="34" charset="0"/>
              </a:rPr>
              <a:t>Dept. of CSE </a:t>
            </a:r>
          </a:p>
          <a:p>
            <a:pPr algn="ctr"/>
            <a:r>
              <a:rPr lang="en-US" dirty="0" smtClean="0">
                <a:latin typeface="Arial Rounded MT Bold" panose="020F0704030504030204" pitchFamily="34" charset="0"/>
              </a:rPr>
              <a:t>Stamford University ,Bangladesh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5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requirement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version of windows Operating System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,JDK and SQLite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 and SQLite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37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Scheduling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645920"/>
            <a:ext cx="10012681" cy="466344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Analytical Steps 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2457450"/>
            <a:ext cx="9196475" cy="410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0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Scheduling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58462"/>
            <a:ext cx="9720073" cy="4550898"/>
          </a:xfrm>
        </p:spPr>
        <p:txBody>
          <a:bodyPr/>
          <a:lstStyle/>
          <a:p>
            <a:r>
              <a:rPr lang="en-US" dirty="0" smtClean="0"/>
              <a:t>Planning and construction 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518923"/>
            <a:ext cx="9041152" cy="302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39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Scheduling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Deployment 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953623"/>
              </p:ext>
            </p:extLst>
          </p:nvPr>
        </p:nvGraphicFramePr>
        <p:xfrm>
          <a:off x="1187939" y="3181512"/>
          <a:ext cx="8518768" cy="2037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692"/>
                <a:gridCol w="2129692"/>
                <a:gridCol w="2129692"/>
                <a:gridCol w="2129692"/>
              </a:tblGrid>
              <a:tr h="679201">
                <a:tc>
                  <a:txBody>
                    <a:bodyPr/>
                    <a:lstStyle/>
                    <a:p>
                      <a:r>
                        <a:rPr lang="en-US" dirty="0" smtClean="0"/>
                        <a:t> 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Precedence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in weeks</a:t>
                      </a:r>
                      <a:endParaRPr lang="en-US" dirty="0"/>
                    </a:p>
                  </a:txBody>
                  <a:tcPr/>
                </a:tc>
              </a:tr>
              <a:tr h="679201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weeks </a:t>
                      </a:r>
                      <a:endParaRPr lang="en-US" dirty="0"/>
                    </a:p>
                  </a:txBody>
                  <a:tcPr/>
                </a:tc>
              </a:tr>
              <a:tr h="679201"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Releasing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week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3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CONCERN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take 100 % liability if their will occur any bug at running software . We also give them initial support of training for controlling this software 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00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005822" cy="5129784"/>
          </a:xfrm>
        </p:spPr>
        <p:txBody>
          <a:bodyPr/>
          <a:lstStyle/>
          <a:p>
            <a:pPr algn="ctr"/>
            <a:r>
              <a:rPr lang="en-US" dirty="0" smtClean="0"/>
              <a:t> Thank you to all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5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256" y="283238"/>
            <a:ext cx="10885228" cy="5994732"/>
          </a:xfrm>
        </p:spPr>
        <p:txBody>
          <a:bodyPr>
            <a:normAutofit/>
          </a:bodyPr>
          <a:lstStyle/>
          <a:p>
            <a:pPr algn="ctr"/>
            <a:r>
              <a:rPr lang="en-US" sz="6700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Project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Pharmaceutical Company Intro and Product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7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 smtClean="0"/>
              <a:t>Some </a:t>
            </a:r>
            <a:r>
              <a:rPr lang="en-US" sz="5400" dirty="0"/>
              <a:t>INFO BEFORE START</a:t>
            </a:r>
            <a:br>
              <a:rPr lang="en-US" sz="5400" dirty="0"/>
            </a:br>
            <a:r>
              <a:rPr lang="en-US" sz="5400" dirty="0"/>
              <a:t/>
            </a:r>
            <a:br>
              <a:rPr lang="en-US" sz="5400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BANGLADESH HAVE ALMOST 1000+ PHARMACEUTICAL MEDICINE     COMPNAY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97% MEDICINE OF LOCAL MARKET ARE SUPPLIED BY THEM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SECTOR CAN BE ONE OF THE LARGEST FOREIGN MONEY INCOME SECTOR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MARKET VALUE OF THIS SECTOR IS AROUND 200 BILLION TAKA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[ACCORDING TO GOOGLE]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76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333" y="1913206"/>
            <a:ext cx="9843868" cy="4501662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Pharmaceutical  Company Intro and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management system is not like others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 or pharmacy products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system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tools.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created on the basis of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significant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pharmaceutical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 info and their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list . It will help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pharmaceutical company authority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show their product in details .If they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want to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presentation about their product then it will help them a lot .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Moreover this software will convert into mobile app with same feature so local user also get service from here.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51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objectives of this project are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help a company to introduce themselves and their product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local user can use this tools and get some info about product and referred doctor.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peoples user facility will help companies advertisement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03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5"/>
            <a:ext cx="9720072" cy="5844159"/>
          </a:xfrm>
        </p:spPr>
        <p:txBody>
          <a:bodyPr/>
          <a:lstStyle/>
          <a:p>
            <a:pPr algn="ctr"/>
            <a:r>
              <a:rPr lang="en-US" dirty="0" smtClean="0"/>
              <a:t>From the basis on objective UI demo: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79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555592"/>
              </p:ext>
            </p:extLst>
          </p:nvPr>
        </p:nvGraphicFramePr>
        <p:xfrm>
          <a:off x="2032000" y="719665"/>
          <a:ext cx="7985457" cy="517616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985457"/>
              </a:tblGrid>
              <a:tr h="5176167">
                <a:tc>
                  <a:txBody>
                    <a:bodyPr/>
                    <a:lstStyle/>
                    <a:p>
                      <a:r>
                        <a:rPr lang="en-US" sz="6600" dirty="0" smtClean="0">
                          <a:ln>
                            <a:solidFill>
                              <a:srgbClr val="FF0000"/>
                            </a:solidFill>
                          </a:ln>
                          <a:effectLst>
                            <a:glow rad="1016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  <a:outerShdw blurRad="50800" dist="38100" algn="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    X Pharma</a:t>
                      </a:r>
                      <a:r>
                        <a:rPr lang="en-US" sz="6600" baseline="0" dirty="0" smtClean="0">
                          <a:ln>
                            <a:solidFill>
                              <a:srgbClr val="FF0000"/>
                            </a:solidFill>
                          </a:ln>
                          <a:effectLst>
                            <a:glow rad="1016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  <a:outerShdw blurRad="50800" dist="38100" algn="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ceutical</a:t>
                      </a:r>
                    </a:p>
                    <a:p>
                      <a:r>
                        <a:rPr lang="en-US" sz="6600" baseline="0" dirty="0" smtClean="0">
                          <a:ln>
                            <a:solidFill>
                              <a:srgbClr val="FF0000"/>
                            </a:solidFill>
                          </a:ln>
                          <a:effectLst>
                            <a:glow rad="1016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  <a:outerShdw blurRad="50800" dist="38100" algn="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ln>
                            <a:solidFill>
                              <a:srgbClr val="FF0000"/>
                            </a:solidFill>
                          </a:ln>
                          <a:effectLst>
                            <a:glow rad="1016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  <a:outerShdw blurRad="50800" dist="38100" algn="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aseline="0" dirty="0" smtClean="0">
                          <a:ln>
                            <a:solidFill>
                              <a:srgbClr val="FF0000"/>
                            </a:solidFill>
                          </a:ln>
                          <a:effectLst>
                            <a:glow rad="1016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  <a:outerShdw blurRad="50800" dist="38100" algn="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                                </a:t>
                      </a:r>
                      <a:r>
                        <a:rPr lang="en-US" sz="3600" dirty="0" smtClean="0"/>
                        <a:t>or</a:t>
                      </a:r>
                    </a:p>
                    <a:p>
                      <a:pPr algn="l"/>
                      <a:endParaRPr lang="en-US" sz="6600" baseline="0" dirty="0" smtClean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002060"/>
                        </a:solidFill>
                        <a:effectLst>
                          <a:glow rad="101600">
                            <a:schemeClr val="accent2">
                              <a:satMod val="175000"/>
                              <a:alpha val="40000"/>
                            </a:schemeClr>
                          </a:glow>
                          <a:outerShdw blurRad="50800" dist="38100" algn="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  <a:p>
                      <a:r>
                        <a:rPr lang="en-US" sz="1800" baseline="0" dirty="0" smtClean="0">
                          <a:ln>
                            <a:solidFill>
                              <a:srgbClr val="FF0000"/>
                            </a:solidFill>
                          </a:ln>
                          <a:effectLst>
                            <a:glow rad="1016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  <a:outerShdw blurRad="50800" dist="38100" algn="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                                                                          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634568"/>
              </p:ext>
            </p:extLst>
          </p:nvPr>
        </p:nvGraphicFramePr>
        <p:xfrm>
          <a:off x="4640239" y="3967833"/>
          <a:ext cx="3261815" cy="549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1815"/>
              </a:tblGrid>
              <a:tr h="549576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Admin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984184"/>
              </p:ext>
            </p:extLst>
          </p:nvPr>
        </p:nvGraphicFramePr>
        <p:xfrm>
          <a:off x="4667534" y="2630351"/>
          <a:ext cx="3220871" cy="56322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220871"/>
              </a:tblGrid>
              <a:tr h="563225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General</a:t>
                      </a:r>
                      <a:r>
                        <a:rPr lang="en-US" baseline="0" dirty="0" smtClean="0"/>
                        <a:t> User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Callout 4"/>
          <p:cNvSpPr/>
          <p:nvPr/>
        </p:nvSpPr>
        <p:spPr>
          <a:xfrm>
            <a:off x="3573194" y="703384"/>
            <a:ext cx="4135902" cy="1589649"/>
          </a:xfrm>
          <a:prstGeom prst="wedgeEllipseCallou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General user will enter this system by clicking this section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Callout 5"/>
          <p:cNvSpPr/>
          <p:nvPr/>
        </p:nvSpPr>
        <p:spPr>
          <a:xfrm rot="2070203">
            <a:off x="7881349" y="1955719"/>
            <a:ext cx="3124662" cy="2498069"/>
          </a:xfrm>
          <a:prstGeom prst="wedgeEllipseCallou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section will use by the admin of this software for delete ,insert or update data </a:t>
            </a:r>
          </a:p>
          <a:p>
            <a:pPr algn="ctr"/>
            <a:r>
              <a:rPr lang="en-US" smtClean="0">
                <a:solidFill>
                  <a:schemeClr val="tx1"/>
                </a:solidFill>
              </a:rPr>
              <a:t>following </a:t>
            </a:r>
            <a:r>
              <a:rPr lang="en-US" dirty="0" smtClean="0">
                <a:solidFill>
                  <a:schemeClr val="tx1"/>
                </a:solidFill>
              </a:rPr>
              <a:t>registration and login form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59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074856"/>
              </p:ext>
            </p:extLst>
          </p:nvPr>
        </p:nvGraphicFramePr>
        <p:xfrm>
          <a:off x="1885070" y="450166"/>
          <a:ext cx="8842069" cy="571862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842069"/>
              </a:tblGrid>
              <a:tr h="5718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821105"/>
              </p:ext>
            </p:extLst>
          </p:nvPr>
        </p:nvGraphicFramePr>
        <p:xfrm>
          <a:off x="2402006" y="1815153"/>
          <a:ext cx="133748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481"/>
              </a:tblGrid>
              <a:tr h="354841">
                <a:tc>
                  <a:txBody>
                    <a:bodyPr/>
                    <a:lstStyle/>
                    <a:p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659068"/>
              </p:ext>
            </p:extLst>
          </p:nvPr>
        </p:nvGraphicFramePr>
        <p:xfrm>
          <a:off x="4380931" y="1801504"/>
          <a:ext cx="137842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23"/>
              </a:tblGrid>
              <a:tr h="354842">
                <a:tc>
                  <a:txBody>
                    <a:bodyPr/>
                    <a:lstStyle/>
                    <a:p>
                      <a:r>
                        <a:rPr lang="en-US" dirty="0" smtClean="0"/>
                        <a:t>About</a:t>
                      </a:r>
                      <a:r>
                        <a:rPr lang="en-US" baseline="0" dirty="0" smtClean="0"/>
                        <a:t> Us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175861"/>
              </p:ext>
            </p:extLst>
          </p:nvPr>
        </p:nvGraphicFramePr>
        <p:xfrm>
          <a:off x="6453875" y="1784191"/>
          <a:ext cx="1489122" cy="372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122"/>
              </a:tblGrid>
              <a:tr h="372156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869724"/>
              </p:ext>
            </p:extLst>
          </p:nvPr>
        </p:nvGraphicFramePr>
        <p:xfrm>
          <a:off x="8352430" y="1766552"/>
          <a:ext cx="139207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071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Doctors</a:t>
                      </a:r>
                      <a:r>
                        <a:rPr lang="en-US" baseline="0" dirty="0" smtClean="0"/>
                        <a:t> info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012917"/>
              </p:ext>
            </p:extLst>
          </p:nvPr>
        </p:nvGraphicFramePr>
        <p:xfrm>
          <a:off x="6823880" y="3835021"/>
          <a:ext cx="3698543" cy="49131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698543"/>
              </a:tblGrid>
              <a:tr h="491319">
                <a:tc>
                  <a:txBody>
                    <a:bodyPr/>
                    <a:lstStyle/>
                    <a:p>
                      <a:r>
                        <a:rPr lang="en-US" dirty="0" smtClean="0"/>
                        <a:t>Upcoming</a:t>
                      </a:r>
                      <a:r>
                        <a:rPr lang="en-US" baseline="0" dirty="0" smtClean="0"/>
                        <a:t> product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469039" y="3220872"/>
          <a:ext cx="208280" cy="2934268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29342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15" name="Straight Connector 14"/>
          <p:cNvCxnSpPr>
            <a:endCxn id="2" idx="2"/>
          </p:cNvCxnSpPr>
          <p:nvPr/>
        </p:nvCxnSpPr>
        <p:spPr>
          <a:xfrm>
            <a:off x="6305267" y="3248167"/>
            <a:ext cx="837" cy="2920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2" idx="3"/>
          </p:cNvCxnSpPr>
          <p:nvPr/>
        </p:nvCxnSpPr>
        <p:spPr>
          <a:xfrm>
            <a:off x="6318913" y="3248167"/>
            <a:ext cx="4408226" cy="61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Callout 8"/>
          <p:cNvSpPr/>
          <p:nvPr/>
        </p:nvSpPr>
        <p:spPr>
          <a:xfrm>
            <a:off x="1913206" y="492369"/>
            <a:ext cx="2799471" cy="1125415"/>
          </a:xfrm>
          <a:prstGeom prst="wedgeEllipseCallou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Opening interface of this UI will be showed by this section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Callout 13"/>
          <p:cNvSpPr/>
          <p:nvPr/>
        </p:nvSpPr>
        <p:spPr>
          <a:xfrm rot="20911154">
            <a:off x="3739488" y="587691"/>
            <a:ext cx="3388844" cy="934767"/>
          </a:xfrm>
          <a:prstGeom prst="wedgeEllipseCallou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Company details , founder and employee info will show here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5308980" y="492367"/>
            <a:ext cx="4179996" cy="1125415"/>
          </a:xfrm>
          <a:prstGeom prst="wedgeEllipseCallou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All product of the company and details of them will show here by generic and name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7783760" y="492366"/>
            <a:ext cx="3755319" cy="1125415"/>
          </a:xfrm>
          <a:prstGeom prst="wedgeEllipseCallou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Here referred doctor of the company ,their details  and their comment will show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Callout 15"/>
          <p:cNvSpPr/>
          <p:nvPr/>
        </p:nvSpPr>
        <p:spPr>
          <a:xfrm>
            <a:off x="7187457" y="2456597"/>
            <a:ext cx="3403206" cy="1146412"/>
          </a:xfrm>
          <a:prstGeom prst="wedgeEllipseCallou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Upcoming products and their details will show here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62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7" grpId="0" animBg="1"/>
      <p:bldP spid="18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requirement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*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Laptop or Pc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Android Phone </a:t>
            </a:r>
          </a:p>
        </p:txBody>
      </p:sp>
    </p:spTree>
    <p:extLst>
      <p:ext uri="{BB962C8B-B14F-4D97-AF65-F5344CB8AC3E}">
        <p14:creationId xmlns:p14="http://schemas.microsoft.com/office/powerpoint/2010/main" val="183535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463</TotalTime>
  <Words>449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Rounded MT Bold</vt:lpstr>
      <vt:lpstr>Italic</vt:lpstr>
      <vt:lpstr>Times New Roman</vt:lpstr>
      <vt:lpstr>Tw Cen MT</vt:lpstr>
      <vt:lpstr>Tw Cen MT Condensed</vt:lpstr>
      <vt:lpstr>Wingdings</vt:lpstr>
      <vt:lpstr>Wingdings 3</vt:lpstr>
      <vt:lpstr>Integral</vt:lpstr>
      <vt:lpstr>Project presentation</vt:lpstr>
      <vt:lpstr>Proposed Project   Pharmaceutical Company Intro and Product Management System</vt:lpstr>
      <vt:lpstr>  Some INFO BEFORE START  </vt:lpstr>
      <vt:lpstr>introduction </vt:lpstr>
      <vt:lpstr>objectives</vt:lpstr>
      <vt:lpstr>From the basis on objective UI demo:</vt:lpstr>
      <vt:lpstr>PowerPoint Presentation</vt:lpstr>
      <vt:lpstr>PowerPoint Presentation</vt:lpstr>
      <vt:lpstr>Hardware requirement </vt:lpstr>
      <vt:lpstr>Software requirement </vt:lpstr>
      <vt:lpstr>Project Scheduling </vt:lpstr>
      <vt:lpstr>Project Scheduling </vt:lpstr>
      <vt:lpstr>Project Scheduling </vt:lpstr>
      <vt:lpstr>Our CONCERN </vt:lpstr>
      <vt:lpstr> Thank you to all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57</cp:revision>
  <dcterms:created xsi:type="dcterms:W3CDTF">2019-07-23T06:06:16Z</dcterms:created>
  <dcterms:modified xsi:type="dcterms:W3CDTF">2019-09-08T07:23:47Z</dcterms:modified>
</cp:coreProperties>
</file>