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77" r:id="rId8"/>
    <p:sldId id="261" r:id="rId9"/>
    <p:sldId id="274" r:id="rId10"/>
    <p:sldId id="275" r:id="rId11"/>
    <p:sldId id="276" r:id="rId12"/>
    <p:sldId id="268" r:id="rId13"/>
    <p:sldId id="267" r:id="rId14"/>
    <p:sldId id="269" r:id="rId15"/>
    <p:sldId id="270" r:id="rId16"/>
    <p:sldId id="271" r:id="rId17"/>
    <p:sldId id="272" r:id="rId18"/>
    <p:sldId id="279" r:id="rId19"/>
    <p:sldId id="262" r:id="rId20"/>
    <p:sldId id="281" r:id="rId21"/>
    <p:sldId id="282" r:id="rId22"/>
    <p:sldId id="263" r:id="rId23"/>
    <p:sldId id="264" r:id="rId24"/>
    <p:sldId id="265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A33F-CD79-4530-A0EB-0D2B1AFC96C1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FD72-D7C8-403F-9A8D-5DDA9174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Research Topic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A proposed framework for developing an e-mentoring system for the students of State University of Bangladesh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0104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Presented By</a:t>
            </a:r>
          </a:p>
          <a:p>
            <a:pPr algn="l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Muntasir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Hasan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Kanchan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Lecturer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Department of Computer Science and Engineering</a:t>
            </a: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 University of Bangladesh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 e-mentoring system: Forums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A </a:t>
            </a:r>
            <a:r>
              <a:rPr lang="en-US" dirty="0"/>
              <a:t>safe space categorized by status as a user i.e. mentor or mentee,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users can openly discuss and share their views on key </a:t>
            </a:r>
            <a:r>
              <a:rPr lang="en-US" dirty="0" smtClean="0"/>
              <a:t>issues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 e-mentoring system: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Periodic </a:t>
            </a:r>
            <a:r>
              <a:rPr lang="en-US" dirty="0"/>
              <a:t>feedback forms for mentors and mentees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share their views on areas of </a:t>
            </a:r>
            <a:r>
              <a:rPr lang="en-US" dirty="0" smtClean="0"/>
              <a:t>improvement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can we make mentoring more effective?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Mentoring is essential for the students</a:t>
            </a:r>
          </a:p>
          <a:p>
            <a:r>
              <a:rPr lang="en-US" dirty="0" smtClean="0"/>
              <a:t>Current mentoring system is not functional </a:t>
            </a:r>
          </a:p>
          <a:p>
            <a:r>
              <a:rPr lang="en-US" dirty="0" smtClean="0"/>
              <a:t>Finding out the efficacy of e-mentoring system with respect to conventional one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3528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Mentor selection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16764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Conventional Mentors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1600200"/>
            <a:ext cx="15240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 students to the mentors</a:t>
            </a:r>
          </a:p>
          <a:p>
            <a:pPr algn="ctr"/>
            <a:endParaRPr lang="en-US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4876800" y="17526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55626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 Mentors</a:t>
            </a:r>
          </a:p>
        </p:txBody>
      </p:sp>
      <p:sp>
        <p:nvSpPr>
          <p:cNvPr id="10" name="Right Arrow 9"/>
          <p:cNvSpPr/>
          <p:nvPr/>
        </p:nvSpPr>
        <p:spPr>
          <a:xfrm rot="19798569">
            <a:off x="1839884" y="2518188"/>
            <a:ext cx="1539664" cy="457200"/>
          </a:xfrm>
          <a:prstGeom prst="rightArrow">
            <a:avLst>
              <a:gd name="adj1" fmla="val 6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303737">
            <a:off x="1788242" y="4548638"/>
            <a:ext cx="1827034" cy="457200"/>
          </a:xfrm>
          <a:prstGeom prst="rightArrow">
            <a:avLst>
              <a:gd name="adj1" fmla="val 6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5334000"/>
            <a:ext cx="15240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 students to the mentors</a:t>
            </a:r>
          </a:p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5029200" y="56388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400" y="42672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of effectiveness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32004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of effectiveness</a:t>
            </a:r>
          </a:p>
        </p:txBody>
      </p:sp>
      <p:sp>
        <p:nvSpPr>
          <p:cNvPr id="22" name="Curved Up Arrow 21"/>
          <p:cNvSpPr/>
          <p:nvPr/>
        </p:nvSpPr>
        <p:spPr>
          <a:xfrm rot="16200000">
            <a:off x="7239000" y="4876800"/>
            <a:ext cx="1676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7543800" y="1905000"/>
            <a:ext cx="914400" cy="1752600"/>
          </a:xfrm>
          <a:prstGeom prst="curvedLeftArrow">
            <a:avLst>
              <a:gd name="adj1" fmla="val 25000"/>
              <a:gd name="adj2" fmla="val 841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3505200"/>
            <a:ext cx="1524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</a:t>
            </a:r>
          </a:p>
        </p:txBody>
      </p:sp>
      <p:sp>
        <p:nvSpPr>
          <p:cNvPr id="26" name="Left Arrow 25"/>
          <p:cNvSpPr/>
          <p:nvPr/>
        </p:nvSpPr>
        <p:spPr>
          <a:xfrm rot="20073051">
            <a:off x="4953000" y="3124200"/>
            <a:ext cx="7620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1550366">
            <a:off x="4953000" y="4343400"/>
            <a:ext cx="7620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Cost effective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the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observe students behavior in a better way</a:t>
            </a:r>
          </a:p>
          <a:p>
            <a:r>
              <a:rPr lang="en-US" dirty="0" smtClean="0"/>
              <a:t>We can find out the most effective way of mentoring</a:t>
            </a:r>
          </a:p>
          <a:p>
            <a:r>
              <a:rPr lang="en-US" dirty="0" smtClean="0"/>
              <a:t>Through effective mentoring students will be guided properly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Scopes and limitation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Scopes:</a:t>
            </a:r>
          </a:p>
          <a:p>
            <a:r>
              <a:rPr lang="en-US" dirty="0" smtClean="0"/>
              <a:t>Career Counseling</a:t>
            </a:r>
          </a:p>
          <a:p>
            <a:r>
              <a:rPr lang="en-US" dirty="0" smtClean="0"/>
              <a:t>Lessen Student drop out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Limitations:</a:t>
            </a:r>
          </a:p>
          <a:p>
            <a:r>
              <a:rPr lang="en-US" dirty="0" smtClean="0"/>
              <a:t>Only for SUB</a:t>
            </a:r>
          </a:p>
          <a:p>
            <a:r>
              <a:rPr lang="en-US" dirty="0" smtClean="0"/>
              <a:t>The result can be biased</a:t>
            </a:r>
          </a:p>
          <a:p>
            <a:r>
              <a:rPr lang="en-US" dirty="0" smtClean="0"/>
              <a:t>Inadequate Time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3886199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Topic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A proposed framework for developing an e-mentoring system for the students of State University of Bangladesh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6000" dirty="0" smtClean="0"/>
              <a:t>Literature Review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0104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scholarly work on the topic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0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543800"/>
              </a:tblGrid>
              <a:tr h="590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SN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Topic Name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Arial"/>
                        </a:rPr>
                        <a:t>A new approach to mentoring for research careers: the National Research Mentoring Network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Arial"/>
                        </a:rPr>
                        <a:t>Mentoring programs for physicians in academic medicine: a systematic review.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Arial"/>
                        </a:rPr>
                        <a:t>Mentoring programs for medical students--a review of the PubMed literature 2000-2008.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Arial"/>
                        </a:rPr>
                        <a:t>Formal mentoring programmes for medical students and doctors--a review of the Medline literature.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Arial"/>
                        </a:rPr>
                        <a:t>A literature review of mentorship programs in academic nursing.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Arial"/>
                        </a:rPr>
                        <a:t>A systematic review of qualitative research on the meaning and characteristics of mentoring in academic medicine.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Arial"/>
                        </a:rPr>
                        <a:t>A systematic review of the literature describing the outcomes of near-peer mentoring programs for first year medical students.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E-mentoring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E-mentoring is a means of providing a guided mentoring relationship using online software. A very recent development is websites offering online mentoring.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References </a:t>
            </a:r>
            <a:r>
              <a:rPr lang="en-US" sz="2800" dirty="0" smtClean="0"/>
              <a:t>of Existing </a:t>
            </a:r>
            <a:r>
              <a:rPr lang="en-US" sz="2800" dirty="0"/>
              <a:t>scholarly work on the </a:t>
            </a:r>
            <a:r>
              <a:rPr lang="en-US" sz="2800" dirty="0" smtClean="0"/>
              <a:t>topic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305800" cy="537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"/>
                <a:gridCol w="7752080"/>
              </a:tblGrid>
              <a:tr h="401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SN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Reference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6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Christine A.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Sorkness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Christine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Pfund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Veronica Womack, “A new approach to mentoring for research careers: the National Research Mentoring Network” ,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BMC Proceedings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 11, Article number: 22 (2017). [Online serial]. Available: https://doi.org/10.1186/s12919-017-0083-8 </a:t>
                      </a:r>
                      <a:endParaRPr lang="en-US" sz="18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Kashiwagi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DT,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Varkey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P, Cook DA, “Mentoring programs for physicians in academic medicine: a systematic review”,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Academic Medicine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88(7):1029–1037, JULY 2013. [Online serial]. Available:10.1097/ACM.0b013e318294f368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Esther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Martina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Stamm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Barbara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Buddeberg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-Fischer, “Mentoring programs for medical students--a review of the 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PubMed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literature 2000-2008”,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BMC Med Educ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2010; 10: 32. ). [Online serial]. Available: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 10.1186/1472-6920-10-32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98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Nowell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L, Norris JM,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Mrklas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K, White DE, “A literature review of mentorship programs in academic nursing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J Prof 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2017 Sep - Oct;33(5):334-344.[Online serial]. Available: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10.1016/j.profnurs.2017.02.007. [Accessed Feb 24,2017].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References of Existing scholarly work on the topic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769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Times New Roman"/>
                        </a:rPr>
                        <a:t>Reference</a:t>
                      </a:r>
                      <a:endParaRPr lang="en-US" sz="24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Buddeberg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-Fischer B,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KD.” Formal mentoring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programmes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medical students and doctors--a review of the Medline literature”,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 Teach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2006 May;28(3):248-57. [Online serial]. Available: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10.1080/01421590500313043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Olawunmi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Akinla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Pamela Hagan, William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Atiomo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“A systematic review of the literature describing the outcomes of near-peer mentoring programs for first year medical students”,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BMC Medical Education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 Article number: 98 (2018). [Online serial]. Available:  https://doi.org/10.1186/s12909-018-1195-1. [Accessed May 8,2018].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Sambunjak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D, Straus SE,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Marusic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“A systematic review of qualitative research on the meaning and characteristics of mentoring in academic medicine”,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Gen Intern Med.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2010 Jan;25(1):72-8. [Online serial]. Available: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10.1007/s11606-009-1165-8. [Accessed November 19,2009].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</a:t>
            </a:r>
            <a:r>
              <a:rPr lang="en-US" dirty="0"/>
              <a:t>of focus and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Their area of focus and contributions are-</a:t>
            </a:r>
          </a:p>
          <a:p>
            <a:pPr marL="571500" indent="-571500"/>
            <a:r>
              <a:rPr lang="en-US" dirty="0"/>
              <a:t>Physicians in academic medicine</a:t>
            </a:r>
          </a:p>
          <a:p>
            <a:pPr marL="571500" indent="-571500"/>
            <a:r>
              <a:rPr lang="en-US" dirty="0"/>
              <a:t>Medical students</a:t>
            </a:r>
          </a:p>
          <a:p>
            <a:pPr marL="571500" indent="-571500"/>
            <a:r>
              <a:rPr lang="en-US" dirty="0"/>
              <a:t>Academic nursing</a:t>
            </a:r>
          </a:p>
          <a:p>
            <a:pPr marL="571500" indent="-571500"/>
            <a:r>
              <a:rPr lang="en-US" dirty="0"/>
              <a:t>Academic medicine</a:t>
            </a:r>
          </a:p>
          <a:p>
            <a:pPr marL="571500" indent="-571500"/>
            <a:r>
              <a:rPr lang="en-US" dirty="0"/>
              <a:t>First year medical students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Gaps or inadequacies in the existing studies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/>
            <a:r>
              <a:rPr lang="en-US" dirty="0"/>
              <a:t>The quality of the evaluation methods in the studies was however low to moderate.</a:t>
            </a:r>
          </a:p>
          <a:p>
            <a:pPr marL="571500" indent="-571500"/>
            <a:r>
              <a:rPr lang="en-US" dirty="0"/>
              <a:t>Barriers to mentoring and dysfunctional mentoring can be related to personal </a:t>
            </a:r>
            <a:r>
              <a:rPr lang="en-US" dirty="0" smtClean="0"/>
              <a:t>factors</a:t>
            </a:r>
            <a:endParaRPr lang="en-US" dirty="0"/>
          </a:p>
          <a:p>
            <a:pPr marL="571500" indent="-571500"/>
            <a:r>
              <a:rPr lang="en-US" dirty="0"/>
              <a:t>The negative effects of mentoring are not reported in the studies.</a:t>
            </a:r>
          </a:p>
          <a:p>
            <a:pPr marL="571500" indent="-571500"/>
            <a:r>
              <a:rPr lang="en-US" dirty="0"/>
              <a:t>No data is available in terms of whether mentoring could also help students out of medical </a:t>
            </a:r>
            <a:r>
              <a:rPr lang="en-US" dirty="0" smtClean="0"/>
              <a:t>school</a:t>
            </a:r>
            <a:endParaRPr lang="en-US" dirty="0"/>
          </a:p>
          <a:p>
            <a:pPr marL="571500" indent="-571500"/>
            <a:r>
              <a:rPr lang="en-US" dirty="0"/>
              <a:t>There is an absence of studies into cost-effectiveness.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Expected contribution of the proposed research 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571500" indent="-571500"/>
            <a:r>
              <a:rPr lang="en-US" dirty="0"/>
              <a:t>The proposed research work focuses both on </a:t>
            </a:r>
            <a:r>
              <a:rPr lang="en-US" dirty="0" smtClean="0"/>
              <a:t>e-mentoring </a:t>
            </a:r>
            <a:r>
              <a:rPr lang="en-US" dirty="0"/>
              <a:t>programs </a:t>
            </a:r>
            <a:r>
              <a:rPr lang="en-US" dirty="0" smtClean="0"/>
              <a:t>and conventional mentoring </a:t>
            </a:r>
            <a:r>
              <a:rPr lang="en-US" dirty="0"/>
              <a:t>for university students.</a:t>
            </a:r>
          </a:p>
          <a:p>
            <a:pPr marL="571500" indent="-571500"/>
            <a:r>
              <a:rPr lang="en-US" dirty="0"/>
              <a:t>It provides a deeper insight into appreciation of </a:t>
            </a:r>
            <a:r>
              <a:rPr lang="en-US" dirty="0" smtClean="0"/>
              <a:t>e-mentoring in universities</a:t>
            </a:r>
          </a:p>
          <a:p>
            <a:pPr marL="971550" lvl="1" indent="-571500"/>
            <a:r>
              <a:rPr lang="en-US" dirty="0" smtClean="0"/>
              <a:t>establish </a:t>
            </a:r>
            <a:r>
              <a:rPr lang="en-US" dirty="0"/>
              <a:t>an effective and successful mentoring relationship.</a:t>
            </a:r>
          </a:p>
          <a:p>
            <a:pPr marL="571500" indent="-571500"/>
            <a:r>
              <a:rPr lang="en-US" dirty="0"/>
              <a:t>By this research work the effects of </a:t>
            </a:r>
            <a:r>
              <a:rPr lang="en-US" dirty="0" smtClean="0"/>
              <a:t>e-mentoring </a:t>
            </a:r>
            <a:r>
              <a:rPr lang="en-US" dirty="0"/>
              <a:t>will be more clearly documented and </a:t>
            </a:r>
            <a:r>
              <a:rPr lang="en-US" dirty="0" smtClean="0"/>
              <a:t>mentoring </a:t>
            </a:r>
            <a:r>
              <a:rPr lang="en-US" dirty="0"/>
              <a:t>will receive more appreciation.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/>
          </a:p>
          <a:p>
            <a:pPr algn="ctr">
              <a:buNone/>
            </a:pPr>
            <a:endParaRPr lang="en-US" sz="5400" b="1" dirty="0"/>
          </a:p>
          <a:p>
            <a:pPr algn="ctr">
              <a:buNone/>
            </a:pPr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</a:t>
            </a:r>
            <a:r>
              <a:rPr lang="en-US" b="1" dirty="0" smtClean="0"/>
              <a:t>e-mentoring ( 1/2)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E-mentoring is practical </a:t>
            </a:r>
            <a:r>
              <a:rPr lang="en-US" dirty="0"/>
              <a:t>and cost effective.</a:t>
            </a:r>
          </a:p>
          <a:p>
            <a:pPr lvl="0"/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It </a:t>
            </a:r>
            <a:r>
              <a:rPr lang="en-US" dirty="0"/>
              <a:t>allows programs to concentrate on particular </a:t>
            </a:r>
            <a:r>
              <a:rPr lang="en-US" dirty="0" smtClean="0"/>
              <a:t>students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e-mentoring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It will give flexibility in mentors’ schedules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It will help first year students quickly feel at home while removing hesitation.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Provide easy access with information to help them find their feet in the university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Web-based e-mentoring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e-mentoring projects tend to rely on web-based solutions, </a:t>
            </a:r>
            <a:endParaRPr lang="en-US" dirty="0" smtClean="0"/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if students are </a:t>
            </a:r>
            <a:r>
              <a:rPr lang="en-US" dirty="0" smtClean="0"/>
              <a:t>involved.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Online</a:t>
            </a:r>
            <a:r>
              <a:rPr lang="en-US" dirty="0"/>
              <a:t> software allows </a:t>
            </a:r>
            <a:r>
              <a:rPr lang="en-US" dirty="0" smtClean="0"/>
              <a:t>users to </a:t>
            </a:r>
            <a:r>
              <a:rPr lang="en-US" dirty="0"/>
              <a:t>log into a secure online </a:t>
            </a:r>
            <a:r>
              <a:rPr lang="en-US" dirty="0" smtClean="0"/>
              <a:t>environment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the e-mentoring system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e-Mentoring system provides </a:t>
            </a:r>
            <a:endParaRPr lang="en-US" dirty="0" smtClean="0"/>
          </a:p>
          <a:p>
            <a:pPr lvl="1"/>
            <a:r>
              <a:rPr lang="en-US" dirty="0" smtClean="0"/>
              <a:t>mentoring </a:t>
            </a:r>
            <a:r>
              <a:rPr lang="en-US" dirty="0"/>
              <a:t>through an online portal 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provides flexibility over communications.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applications are processed online.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e-Mentoring system runs all year round.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Features of  e-mentoring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e-Mentoring system will have several </a:t>
            </a:r>
            <a:r>
              <a:rPr lang="en-US" dirty="0" smtClean="0"/>
              <a:t>features:</a:t>
            </a:r>
          </a:p>
          <a:p>
            <a:r>
              <a:rPr lang="en-US" b="1" dirty="0" smtClean="0"/>
              <a:t>Messages </a:t>
            </a:r>
            <a:endParaRPr lang="en-US" dirty="0"/>
          </a:p>
          <a:p>
            <a:pPr lvl="0"/>
            <a:r>
              <a:rPr lang="en-US" b="1" dirty="0"/>
              <a:t>Documents </a:t>
            </a:r>
            <a:r>
              <a:rPr lang="en-US" b="1" dirty="0" smtClean="0"/>
              <a:t>Platform</a:t>
            </a:r>
          </a:p>
          <a:p>
            <a:pPr lvl="0"/>
            <a:r>
              <a:rPr lang="en-US" b="1" dirty="0" smtClean="0"/>
              <a:t>Forums </a:t>
            </a:r>
          </a:p>
          <a:p>
            <a:pPr lvl="0"/>
            <a:r>
              <a:rPr lang="en-US" b="1" dirty="0" smtClean="0"/>
              <a:t>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 e-mentoring system: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This </a:t>
            </a:r>
            <a:r>
              <a:rPr lang="en-US" dirty="0"/>
              <a:t>is the main feature of the website,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mentors and their student mentees can communicate with one </a:t>
            </a:r>
            <a:r>
              <a:rPr lang="en-US" dirty="0" smtClean="0"/>
              <a:t>another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 e-mentoring system: Documents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This </a:t>
            </a:r>
            <a:r>
              <a:rPr lang="en-US" dirty="0"/>
              <a:t>will host a library of information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inform the mentor and mentee for the duration of the mentoring relationship.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library will include guidance on what the system entails, how to navigate the site;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922</Words>
  <Application>Microsoft Office PowerPoint</Application>
  <PresentationFormat>On-screen Show (4:3)</PresentationFormat>
  <Paragraphs>150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Research Topic A proposed framework for developing an e-mentoring system for the students of State University of Bangladesh </vt:lpstr>
      <vt:lpstr>E-mentoring</vt:lpstr>
      <vt:lpstr>Advantages of e-mentoring ( 1/2)</vt:lpstr>
      <vt:lpstr>Advantages of e-mentoring (2/2)</vt:lpstr>
      <vt:lpstr>Web-based e-mentoring</vt:lpstr>
      <vt:lpstr>How the e-mentoring system works</vt:lpstr>
      <vt:lpstr>Features of  e-mentoring system</vt:lpstr>
      <vt:lpstr>Features of  e-mentoring system: Messages</vt:lpstr>
      <vt:lpstr>Features of  e-mentoring system: Documents Platform </vt:lpstr>
      <vt:lpstr>Features of  e-mentoring system: Forums </vt:lpstr>
      <vt:lpstr>Features of  e-mentoring system: Review</vt:lpstr>
      <vt:lpstr>Problem statement</vt:lpstr>
      <vt:lpstr>Motivation</vt:lpstr>
      <vt:lpstr>Proposed Methodology</vt:lpstr>
      <vt:lpstr>Evaluation of effectiveness</vt:lpstr>
      <vt:lpstr>Importance of the research </vt:lpstr>
      <vt:lpstr>Scopes and limitation of the research</vt:lpstr>
      <vt:lpstr>Research Topic A proposed framework for developing an e-mentoring system for the students of State University of Bangladesh  Literature Review</vt:lpstr>
      <vt:lpstr>Existing scholarly work on the topic</vt:lpstr>
      <vt:lpstr>References of Existing scholarly work on the topic</vt:lpstr>
      <vt:lpstr>References of Existing scholarly work on the topic</vt:lpstr>
      <vt:lpstr>Area of focus and contribution</vt:lpstr>
      <vt:lpstr>Gaps or inadequacies in the existing studies  </vt:lpstr>
      <vt:lpstr>Expected contribution of the proposed research  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A systematic review of E-mentoring programs for university students and faculty in academic environment</dc:title>
  <dc:creator>fdfdf</dc:creator>
  <cp:lastModifiedBy>fdfdf</cp:lastModifiedBy>
  <cp:revision>38</cp:revision>
  <dcterms:created xsi:type="dcterms:W3CDTF">2019-07-29T06:45:32Z</dcterms:created>
  <dcterms:modified xsi:type="dcterms:W3CDTF">2019-08-01T10:54:26Z</dcterms:modified>
</cp:coreProperties>
</file>