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93D"/>
    <a:srgbClr val="4B8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D2CD-7C4F-EAD9-AC8F-22810B08A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601E4-3AB7-9BBF-7BF2-7A0CB5DD7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E6DD-F1F1-4CCA-A6E9-7D99F85D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A8AA-4E63-680B-4001-850D7602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306B-756A-5669-E08B-05A9F561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AD74-8B07-DAC3-DDB7-B85CD7D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0ED8F-D623-C052-E365-DA682195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CB0E-0844-7E1F-AE12-1DC4386B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4812-5D01-9BBE-02BC-6B659F8F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14D2-D24C-E25C-DE90-D1566C6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A055B-736B-3319-2E46-EDA79F5C4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7754-8681-C789-45ED-3F1A0B3B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DC5B-C273-3084-DC09-FAA254F8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2A44-712C-989A-5B8B-35A13F71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944E-E6B5-3F70-4175-704CADCB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CD28-4427-9009-D51A-BED83FAE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5CDC-25E8-8349-E1E2-86E8081C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324D-AE62-C945-F379-8E3FB84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037F-7F37-0C3F-9294-868FB567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833D-F7D9-9206-0621-6500CFE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9ACE-DD1C-7B13-D14B-AA990EA4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6C1E4-E92A-FE6F-D25B-5ACD2221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EB6E-A508-A79E-D232-808FAF71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2EC1-463B-129F-D61F-8F640805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D5AD-FE4C-FF94-0C78-F58AC6D3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89A8-4537-EB1B-59B7-A1068CC3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145E-578E-B62C-84F3-E9CD57E16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567E-7B92-8AF3-D279-10C2093A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25340-8D7A-DC83-2613-BB173A6A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58EEC-C8A5-9C93-5947-9EA13323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34192-E1DB-4979-7C42-203661C7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9E4F-C015-7ADD-4804-1A57FB63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20D4-1B7D-3F85-DF64-96E6A33A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91CD5-B360-8747-83AB-06596257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21D0B-3B1B-8016-A3D8-B235F96C1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D7E8F-025C-8918-E3D2-BB9ED8FCF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FD06C-EE2D-871B-6015-71F9FB9C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FABEA-726D-BDFC-35E9-F8BC62A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6805D-1307-7EAA-7B22-D4B31FD2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29F2-464F-B637-1FAD-731DA8E8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28026-5579-2836-DAE3-D6FD2A45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A7198-13A8-5F45-3C3E-4D9E03C0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7388F-4F3B-A03A-C960-859FE60A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5D43F-5211-E88D-AE13-6AFADA48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2316-0632-11D6-9019-5950A27D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CF989-911C-210D-E8B8-A71D8E6A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1F4D-6E71-7CD4-2105-85744026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924D-8D4B-323D-F796-31128236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75940-F26B-F636-9C1B-9259DC3C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3133-AC26-4989-BE72-F61B8E36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3F59F-BEB2-3430-1A77-4F3C7E32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ADF2-AF65-5802-B161-091E3FB8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7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1DF7-F953-98BB-E65B-CD5D5F17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8D9BA-30EB-4035-D277-F1200272B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A94E1-A917-FCDE-A65D-130963CA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D148B-40C4-80AC-BDCE-AABCA701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534B5-AC0F-8C89-958B-42ADDB1D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C5A96-62DF-4395-92BF-8CEB76A8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46C4-639C-F398-71FC-38C34CF2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AE651-3631-DC43-D44E-C3D93F5D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28FE-F2D0-D266-61F0-E62F552D2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4739C-11E0-45B0-9DCE-EF558EFA934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BE9F-BDAB-D382-404F-E1D183492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7A63-FBEC-1118-8F5E-63F962447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BBA84-B624-48E5-8B8A-8C86AFF1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D0241D-5A40-21B4-58FC-7B490385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0" y="619760"/>
            <a:ext cx="11538240" cy="5618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F974D-0F13-DA91-FC24-3309DBEEB847}"/>
              </a:ext>
            </a:extLst>
          </p:cNvPr>
          <p:cNvSpPr txBox="1"/>
          <p:nvPr/>
        </p:nvSpPr>
        <p:spPr>
          <a:xfrm>
            <a:off x="326880" y="436880"/>
            <a:ext cx="700865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4693D"/>
                </a:solidFill>
                <a:latin typeface="DIN Next Slab Pro Heavy" panose="02080904020205020204" pitchFamily="18" charset="0"/>
              </a:rPr>
              <a:t>EU Total Cereal Gross Production</a:t>
            </a:r>
          </a:p>
        </p:txBody>
      </p:sp>
    </p:spTree>
    <p:extLst>
      <p:ext uri="{BB962C8B-B14F-4D97-AF65-F5344CB8AC3E}">
        <p14:creationId xmlns:p14="http://schemas.microsoft.com/office/powerpoint/2010/main" val="16963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50158AB6-DB6E-3594-51EB-E21FEA0DB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74" y="431117"/>
            <a:ext cx="8129852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colored lines&#10;&#10;AI-generated content may be incorrect.">
            <a:extLst>
              <a:ext uri="{FF2B5EF4-FFF2-40B4-BE49-F238E27FC236}">
                <a16:creationId xmlns:a16="http://schemas.microsoft.com/office/drawing/2014/main" id="{E58B167A-5114-BF6F-D103-5E143D760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" y="298565"/>
            <a:ext cx="9875522" cy="62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health centers service area&#10;&#10;AI-generated content may be incorrect.">
            <a:extLst>
              <a:ext uri="{FF2B5EF4-FFF2-40B4-BE49-F238E27FC236}">
                <a16:creationId xmlns:a16="http://schemas.microsoft.com/office/drawing/2014/main" id="{6A49BA6F-80D3-55D6-43F5-6A3BCEFE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43" y="142239"/>
            <a:ext cx="9309514" cy="65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F43E9A-28A5-1655-5974-1C39017C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88387"/>
            <a:ext cx="9448798" cy="66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3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70D2C-7F89-A816-9C4E-B312D547F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330704"/>
            <a:ext cx="11013440" cy="61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DIN Next Slab Pro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Mahir Tazwar</dc:creator>
  <cp:lastModifiedBy>Mahir Tazwar</cp:lastModifiedBy>
  <cp:revision>2</cp:revision>
  <dcterms:created xsi:type="dcterms:W3CDTF">2025-08-03T01:03:43Z</dcterms:created>
  <dcterms:modified xsi:type="dcterms:W3CDTF">2025-08-03T02:20:08Z</dcterms:modified>
</cp:coreProperties>
</file>