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3" r:id="rId2"/>
    <p:sldId id="379" r:id="rId3"/>
    <p:sldId id="329" r:id="rId4"/>
    <p:sldId id="361" r:id="rId5"/>
    <p:sldId id="283" r:id="rId6"/>
    <p:sldId id="331" r:id="rId7"/>
    <p:sldId id="384" r:id="rId8"/>
    <p:sldId id="341" r:id="rId9"/>
    <p:sldId id="385" r:id="rId10"/>
    <p:sldId id="352" r:id="rId11"/>
    <p:sldId id="354" r:id="rId12"/>
    <p:sldId id="388" r:id="rId13"/>
    <p:sldId id="387" r:id="rId14"/>
    <p:sldId id="362" r:id="rId15"/>
    <p:sldId id="381" r:id="rId16"/>
    <p:sldId id="380" r:id="rId17"/>
    <p:sldId id="378" r:id="rId1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  <p14:sldId id="379"/>
          </p14:sldIdLst>
        </p14:section>
        <p14:section name="SLIDE STARTERS" id="{ACC24B29-0CC7-491A-A98A-CF7CBDBE501E}">
          <p14:sldIdLst>
            <p14:sldId id="329"/>
            <p14:sldId id="361"/>
            <p14:sldId id="283"/>
            <p14:sldId id="331"/>
            <p14:sldId id="384"/>
            <p14:sldId id="341"/>
            <p14:sldId id="385"/>
            <p14:sldId id="352"/>
            <p14:sldId id="354"/>
            <p14:sldId id="388"/>
            <p14:sldId id="387"/>
            <p14:sldId id="362"/>
            <p14:sldId id="381"/>
            <p14:sldId id="380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72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18/06/02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18/06/02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18/06/02 12:20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18/06/02 12:20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331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18/06/02 12:20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0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EED8A3C3-F75E-4F6A-816D-68C343A05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5" y="4253573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IMPROVE YOUR VOCABULARY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757130"/>
          </a:xfrm>
        </p:spPr>
        <p:txBody>
          <a:bodyPr/>
          <a:lstStyle/>
          <a:p>
            <a:r>
              <a:rPr lang="en-US" sz="4800" dirty="0"/>
              <a:t>Welcome to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65250" y="2947049"/>
            <a:ext cx="9461500" cy="1311128"/>
          </a:xfrm>
        </p:spPr>
        <p:txBody>
          <a:bodyPr/>
          <a:lstStyle/>
          <a:p>
            <a:r>
              <a:rPr lang="en-US" sz="8800" dirty="0"/>
              <a:t>WORDGAME!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D499A72-69A3-463E-97DD-7D0DDAE431F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59" r="59"/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-2882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53947" y="419100"/>
            <a:ext cx="2377440" cy="84023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-2882" y="3744979"/>
            <a:ext cx="5960269" cy="19779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HINT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1 hint can use to know 1 word.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Gain 10 hints by pass daily puzzle.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6485334" y="668399"/>
            <a:ext cx="5875734" cy="59093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Pass 1 level, gain 1 hint.</a:t>
            </a:r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1AB1900-31E7-475A-9506-9C51383BB7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484" b="104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38" cy="2220608"/>
          </a:xfrm>
        </p:spPr>
        <p:txBody>
          <a:bodyPr/>
          <a:lstStyle/>
          <a:p>
            <a:r>
              <a:rPr lang="en-US" dirty="0"/>
              <a:t>DAILY PUZZLE</a:t>
            </a:r>
          </a:p>
          <a:p>
            <a:pPr lvl="1"/>
            <a:r>
              <a:rPr lang="en-US" sz="2400" dirty="0"/>
              <a:t>Hard level.</a:t>
            </a:r>
            <a:endParaRPr lang="en-US" dirty="0"/>
          </a:p>
          <a:p>
            <a:pPr lvl="1"/>
            <a:r>
              <a:rPr lang="en-US" sz="2400" dirty="0"/>
              <a:t>1 puzzle 1 day.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69069" y="1554163"/>
            <a:ext cx="5791200" cy="590931"/>
          </a:xfrm>
        </p:spPr>
        <p:txBody>
          <a:bodyPr/>
          <a:lstStyle/>
          <a:p>
            <a:r>
              <a:rPr lang="en-US" dirty="0"/>
              <a:t>Gain 10 hints everyday</a:t>
            </a:r>
          </a:p>
        </p:txBody>
      </p:sp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D499A72-69A3-463E-97DD-7D0DDAE431F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59" r="5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712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53947" y="419100"/>
            <a:ext cx="2377440" cy="84023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-2306189" y="5594204"/>
            <a:ext cx="5960269" cy="424732"/>
          </a:xfrm>
        </p:spPr>
        <p:txBody>
          <a:bodyPr/>
          <a:lstStyle/>
          <a:p>
            <a:r>
              <a:rPr lang="en-GB" sz="2400" dirty="0">
                <a:solidFill>
                  <a:schemeClr val="bg1"/>
                </a:solidFill>
              </a:rPr>
              <a:t>RETRY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8169432" y="5594204"/>
            <a:ext cx="5892196" cy="424732"/>
          </a:xfrm>
        </p:spPr>
        <p:txBody>
          <a:bodyPr/>
          <a:lstStyle/>
          <a:p>
            <a:r>
              <a:rPr lang="en-GB" sz="2400" b="1" dirty="0">
                <a:solidFill>
                  <a:schemeClr val="bg1"/>
                </a:solidFill>
              </a:rPr>
              <a:t>PROMOTION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6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712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53947" y="419100"/>
            <a:ext cx="2377440" cy="84023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-2306189" y="5594204"/>
            <a:ext cx="5960269" cy="424732"/>
          </a:xfrm>
        </p:spPr>
        <p:txBody>
          <a:bodyPr/>
          <a:lstStyle/>
          <a:p>
            <a:r>
              <a:rPr lang="en-GB" sz="2400" dirty="0">
                <a:solidFill>
                  <a:schemeClr val="bg1"/>
                </a:solidFill>
              </a:rPr>
              <a:t>RETRY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8169432" y="5594204"/>
            <a:ext cx="5892196" cy="424732"/>
          </a:xfrm>
        </p:spPr>
        <p:txBody>
          <a:bodyPr/>
          <a:lstStyle/>
          <a:p>
            <a:r>
              <a:rPr lang="en-GB" sz="2400" b="1" dirty="0">
                <a:solidFill>
                  <a:schemeClr val="bg1"/>
                </a:solidFill>
              </a:rPr>
              <a:t>PROMOTION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3474629-0D62-48FC-93C6-901D87F910D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59" r="59"/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A549C45C-4F4A-4272-ACA0-13016ACC7251}"/>
              </a:ext>
            </a:extLst>
          </p:cNvPr>
          <p:cNvSpPr txBox="1">
            <a:spLocks/>
          </p:cNvSpPr>
          <p:nvPr/>
        </p:nvSpPr>
        <p:spPr>
          <a:xfrm>
            <a:off x="1800835" y="419100"/>
            <a:ext cx="2377440" cy="8402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FB4BA-58FE-465C-9A27-9B7FC3E06F97}"/>
              </a:ext>
            </a:extLst>
          </p:cNvPr>
          <p:cNvSpPr/>
          <p:nvPr/>
        </p:nvSpPr>
        <p:spPr>
          <a:xfrm>
            <a:off x="0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E8DEE3-483C-40B2-A3B5-F7E0BA1EF6C4}"/>
              </a:ext>
            </a:extLst>
          </p:cNvPr>
          <p:cNvSpPr/>
          <p:nvPr/>
        </p:nvSpPr>
        <p:spPr>
          <a:xfrm>
            <a:off x="2252329" y="3352883"/>
            <a:ext cx="737226" cy="586854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6130222-D9AC-4962-AF81-28756B4971EC}"/>
              </a:ext>
            </a:extLst>
          </p:cNvPr>
          <p:cNvSpPr/>
          <p:nvPr/>
        </p:nvSpPr>
        <p:spPr>
          <a:xfrm>
            <a:off x="2252329" y="4755140"/>
            <a:ext cx="737226" cy="586854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84E53A9-7447-451C-9B61-1D68649B9432}"/>
              </a:ext>
            </a:extLst>
          </p:cNvPr>
          <p:cNvSpPr/>
          <p:nvPr/>
        </p:nvSpPr>
        <p:spPr>
          <a:xfrm>
            <a:off x="2252329" y="5570543"/>
            <a:ext cx="737226" cy="586854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3C50B72-7B77-4449-8961-8614FD8A1742}"/>
              </a:ext>
            </a:extLst>
          </p:cNvPr>
          <p:cNvSpPr/>
          <p:nvPr/>
        </p:nvSpPr>
        <p:spPr>
          <a:xfrm>
            <a:off x="8398437" y="1837275"/>
            <a:ext cx="655093" cy="832513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67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US" dirty="0"/>
              <a:t>UESS</a:t>
            </a:r>
            <a:br>
              <a:rPr lang="en-US" dirty="0"/>
            </a:br>
            <a:r>
              <a:rPr lang="en-US" dirty="0"/>
              <a:t>VOWELS &amp; CONSONANT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 </a:t>
            </a:r>
          </a:p>
          <a:p>
            <a:pPr lvl="1"/>
            <a:r>
              <a:rPr lang="en-US" dirty="0"/>
              <a:t>To reach high levels and become word master!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885371"/>
          </a:xfrm>
        </p:spPr>
        <p:txBody>
          <a:bodyPr/>
          <a:lstStyle/>
          <a:p>
            <a:r>
              <a:rPr lang="en-US" dirty="0"/>
              <a:t>A E I O U</a:t>
            </a:r>
          </a:p>
          <a:p>
            <a:r>
              <a:rPr lang="en-GB" dirty="0"/>
              <a:t>B</a:t>
            </a:r>
            <a:r>
              <a:rPr lang="en-US" dirty="0"/>
              <a:t> C D F G H J K L M N P Q R S T V W X Y Z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HINT IS NOT UNLIMITED.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424732"/>
          </a:xfrm>
        </p:spPr>
        <p:txBody>
          <a:bodyPr/>
          <a:lstStyle/>
          <a:p>
            <a:r>
              <a:rPr lang="en-GB" dirty="0"/>
              <a:t>Gain more, use less.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737094" y="499736"/>
            <a:ext cx="792205" cy="1200329"/>
          </a:xfrm>
        </p:spPr>
        <p:txBody>
          <a:bodyPr/>
          <a:lstStyle/>
          <a:p>
            <a:r>
              <a:rPr lang="en-US" dirty="0"/>
              <a:t>FACT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408362" y="5335071"/>
            <a:ext cx="8097838" cy="646331"/>
          </a:xfrm>
        </p:spPr>
        <p:txBody>
          <a:bodyPr/>
          <a:lstStyle/>
          <a:p>
            <a:r>
              <a:rPr lang="en-US" dirty="0"/>
              <a:t>—</a:t>
            </a:r>
            <a:r>
              <a:rPr lang="en-US" dirty="0" err="1"/>
              <a:t>InspiringThinkn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2385637"/>
            <a:ext cx="11658600" cy="2086725"/>
          </a:xfrm>
        </p:spPr>
        <p:txBody>
          <a:bodyPr/>
          <a:lstStyle/>
          <a:p>
            <a:r>
              <a:rPr lang="en-US" dirty="0"/>
              <a:t>IF YOU ARE </a:t>
            </a:r>
            <a:r>
              <a:rPr lang="en-US" b="1" dirty="0"/>
              <a:t>NOT WILLING </a:t>
            </a:r>
            <a:r>
              <a:rPr lang="en-US" dirty="0"/>
              <a:t>TO LEARN, NO ONE CAN </a:t>
            </a:r>
            <a:r>
              <a:rPr lang="en-US" b="1" dirty="0"/>
              <a:t>HELP </a:t>
            </a:r>
            <a:r>
              <a:rPr lang="en-US" dirty="0"/>
              <a:t>YOU.</a:t>
            </a:r>
          </a:p>
          <a:p>
            <a:r>
              <a:rPr lang="en-GB" dirty="0"/>
              <a:t>I</a:t>
            </a:r>
            <a:r>
              <a:rPr lang="en-US" dirty="0"/>
              <a:t>F  YOU ARE </a:t>
            </a:r>
            <a:r>
              <a:rPr lang="en-US" b="1" dirty="0"/>
              <a:t>DETERMINED</a:t>
            </a:r>
            <a:r>
              <a:rPr lang="en-US" dirty="0"/>
              <a:t> TO LEARN, NO ONE CAN </a:t>
            </a:r>
            <a:r>
              <a:rPr lang="en-US" b="1" dirty="0"/>
              <a:t>STOP</a:t>
            </a:r>
            <a:r>
              <a:rPr lang="en-US" dirty="0"/>
              <a:t> YOU.</a:t>
            </a:r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9939" y="2240230"/>
            <a:ext cx="9107555" cy="2308324"/>
          </a:xfrm>
        </p:spPr>
        <p:txBody>
          <a:bodyPr/>
          <a:lstStyle/>
          <a:p>
            <a:r>
              <a:rPr lang="en-US" dirty="0"/>
              <a:t>WORD GAME INTRODUCTION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939635"/>
            <a:ext cx="11887200" cy="978729"/>
          </a:xfrm>
        </p:spPr>
        <p:txBody>
          <a:bodyPr/>
          <a:lstStyle/>
          <a:p>
            <a:r>
              <a:rPr lang="en-US" sz="3200" b="1" dirty="0"/>
              <a:t>“</a:t>
            </a:r>
            <a:r>
              <a:rPr lang="en-US" sz="3200" dirty="0"/>
              <a:t>LEARNING ANOTHER LANGUAGE IS LIKE BECOMING ANOTHER PERSON.”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dirty="0"/>
              <a:t>—HARUKI MURAKAMI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0" y="-2741381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590931"/>
          </a:xfrm>
        </p:spPr>
        <p:txBody>
          <a:bodyPr/>
          <a:lstStyle/>
          <a:p>
            <a:r>
              <a:rPr lang="en-US" sz="3600" dirty="0"/>
              <a:t>Why?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486048"/>
          </a:xfrm>
        </p:spPr>
        <p:txBody>
          <a:bodyPr/>
          <a:lstStyle/>
          <a:p>
            <a:r>
              <a:rPr lang="en-US" sz="2400" dirty="0"/>
              <a:t>Our Design</a:t>
            </a:r>
          </a:p>
          <a:p>
            <a:pPr lvl="1"/>
            <a:r>
              <a:rPr lang="en-US" sz="2400" dirty="0"/>
              <a:t>Minimalist design.</a:t>
            </a:r>
            <a:br>
              <a:rPr lang="en-US" sz="2400" dirty="0"/>
            </a:br>
            <a:r>
              <a:rPr lang="en-US" sz="2400" dirty="0"/>
              <a:t>Low installed capacity</a:t>
            </a:r>
            <a:br>
              <a:rPr lang="en-US" sz="2400" dirty="0"/>
            </a:br>
            <a:r>
              <a:rPr lang="en-US" sz="2400" dirty="0"/>
              <a:t>Don’t need WIFI.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217769"/>
          </a:xfrm>
        </p:spPr>
        <p:txBody>
          <a:bodyPr/>
          <a:lstStyle/>
          <a:p>
            <a:r>
              <a:rPr lang="en-US" sz="2400" dirty="0"/>
              <a:t>Our Vocabulary. </a:t>
            </a:r>
          </a:p>
          <a:p>
            <a:pPr lvl="1"/>
            <a:r>
              <a:rPr lang="en-US" sz="2400" dirty="0"/>
              <a:t>Various vocabulary.</a:t>
            </a:r>
          </a:p>
          <a:p>
            <a:pPr lvl="1"/>
            <a:r>
              <a:rPr lang="en-US" sz="2400" dirty="0"/>
              <a:t>Meaning in Vietnamese.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346010"/>
          </a:xfrm>
        </p:spPr>
        <p:txBody>
          <a:bodyPr/>
          <a:lstStyle/>
          <a:p>
            <a:r>
              <a:rPr lang="en-US" sz="2400" dirty="0"/>
              <a:t>Our Plan.</a:t>
            </a:r>
          </a:p>
          <a:p>
            <a:r>
              <a:rPr lang="en-US" sz="2400" b="0" dirty="0"/>
              <a:t>Difficulty increasing.</a:t>
            </a:r>
          </a:p>
          <a:p>
            <a:r>
              <a:rPr lang="en-US" sz="2400" b="0" dirty="0"/>
              <a:t>Management skills.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57BA7-980E-4CE0-B2C3-5B55B32DC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1" y="3429000"/>
            <a:ext cx="4495238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81513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GB" dirty="0"/>
              <a:t>LINK WORDS</a:t>
            </a:r>
            <a:endParaRPr lang="en-US" dirty="0"/>
          </a:p>
          <a:p>
            <a:pPr lvl="1"/>
            <a:r>
              <a:rPr lang="en-US" dirty="0"/>
              <a:t>2x2</a:t>
            </a:r>
          </a:p>
          <a:p>
            <a:pPr lvl="1"/>
            <a:r>
              <a:rPr lang="en-GB"/>
              <a:t>3x3</a:t>
            </a:r>
            <a:endParaRPr lang="en-US" dirty="0"/>
          </a:p>
          <a:p>
            <a:pPr lvl="1"/>
            <a:r>
              <a:rPr lang="en-GB" dirty="0"/>
              <a:t>4x4</a:t>
            </a:r>
          </a:p>
          <a:p>
            <a:pPr lvl="1"/>
            <a:r>
              <a:rPr lang="en-GB" dirty="0"/>
              <a:t>5x5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169687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CHOOSE IT’S MEANING</a:t>
            </a:r>
          </a:p>
          <a:p>
            <a:pPr lvl="1"/>
            <a:r>
              <a:rPr lang="en-GB" dirty="0"/>
              <a:t>Vietnamese version.</a:t>
            </a:r>
            <a:endParaRPr lang="en-US" dirty="0"/>
          </a:p>
          <a:p>
            <a:pPr lvl="1"/>
            <a:r>
              <a:rPr lang="en-US" dirty="0"/>
              <a:t>25% Right.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1414746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GB" dirty="0"/>
              <a:t>REMEMBER &amp; CONTINUE</a:t>
            </a:r>
            <a:endParaRPr lang="en-US" dirty="0"/>
          </a:p>
          <a:p>
            <a:pPr lvl="1"/>
            <a:r>
              <a:rPr lang="en-GB" dirty="0"/>
              <a:t>Complete the game and you have 1000 new words.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8599" y="197501"/>
            <a:ext cx="2562681" cy="978729"/>
          </a:xfrm>
        </p:spPr>
        <p:txBody>
          <a:bodyPr/>
          <a:lstStyle/>
          <a:p>
            <a:r>
              <a:rPr lang="en-GB" dirty="0"/>
              <a:t>H</a:t>
            </a:r>
            <a:r>
              <a:rPr lang="en-US" dirty="0"/>
              <a:t>OWTOPLAY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424732"/>
          </a:xfrm>
        </p:spPr>
        <p:txBody>
          <a:bodyPr/>
          <a:lstStyle/>
          <a:p>
            <a:r>
              <a:rPr lang="en-US" dirty="0"/>
              <a:t>EASY TO PLAY, EASY TO LEARN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701731"/>
          </a:xfrm>
        </p:spPr>
        <p:txBody>
          <a:bodyPr/>
          <a:lstStyle/>
          <a:p>
            <a:r>
              <a:rPr lang="en-US" dirty="0"/>
              <a:t>CATEGORIES &amp;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701731"/>
          </a:xfrm>
        </p:spPr>
        <p:txBody>
          <a:bodyPr/>
          <a:lstStyle/>
          <a:p>
            <a:r>
              <a:rPr lang="en-US" dirty="0"/>
              <a:t>FIND WORD &amp; IT’S MEANING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US" dirty="0"/>
              <a:t>HINT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DAILY PUZZLE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701731"/>
          </a:xfrm>
        </p:spPr>
        <p:txBody>
          <a:bodyPr/>
          <a:lstStyle/>
          <a:p>
            <a:r>
              <a:rPr lang="en-US" dirty="0"/>
              <a:t>OTHER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78729"/>
          </a:xfrm>
        </p:spPr>
        <p:txBody>
          <a:bodyPr/>
          <a:lstStyle/>
          <a:p>
            <a:r>
              <a:rPr lang="en-US" dirty="0"/>
              <a:t>OUR RULE</a:t>
            </a:r>
            <a:br>
              <a:rPr lang="en-US" dirty="0"/>
            </a:br>
            <a:r>
              <a:rPr lang="en-US" dirty="0"/>
              <a:t>You can’t play the game if you don’t know the rules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A86C657-8013-41E4-A525-976ADB3413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653" r="265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025170"/>
          </a:xfrm>
        </p:spPr>
        <p:txBody>
          <a:bodyPr/>
          <a:lstStyle/>
          <a:p>
            <a:r>
              <a:rPr lang="en-US" dirty="0"/>
              <a:t>CATEGORIES</a:t>
            </a:r>
          </a:p>
          <a:p>
            <a:pPr lvl="2"/>
            <a:r>
              <a:rPr lang="en-US" dirty="0"/>
              <a:t>Choose your favorite subject.</a:t>
            </a:r>
          </a:p>
          <a:p>
            <a:pPr lvl="2"/>
            <a:r>
              <a:rPr lang="en-US" dirty="0"/>
              <a:t>Remember better with images.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2343206"/>
          </a:xfrm>
        </p:spPr>
        <p:txBody>
          <a:bodyPr/>
          <a:lstStyle/>
          <a:p>
            <a:r>
              <a:rPr lang="en-US" dirty="0"/>
              <a:t>No need to complete pervious categories.</a:t>
            </a:r>
          </a:p>
          <a:p>
            <a:r>
              <a:rPr lang="en-US" dirty="0"/>
              <a:t>Icons cute.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1461939"/>
          </a:xfrm>
        </p:spPr>
        <p:txBody>
          <a:bodyPr/>
          <a:lstStyle/>
          <a:p>
            <a:r>
              <a:rPr lang="en-US" dirty="0"/>
              <a:t>LEVELS</a:t>
            </a:r>
          </a:p>
          <a:p>
            <a:pPr lvl="2"/>
            <a:r>
              <a:rPr lang="en-US" dirty="0"/>
              <a:t>Push motivation.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1716367"/>
          </a:xfrm>
        </p:spPr>
        <p:txBody>
          <a:bodyPr/>
          <a:lstStyle/>
          <a:p>
            <a:r>
              <a:rPr lang="en-US" dirty="0"/>
              <a:t>Need to complete previous levels.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645F40-F9C0-4BC2-91DE-58D739B1DA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787" b="178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102114"/>
          </a:xfrm>
        </p:spPr>
        <p:txBody>
          <a:bodyPr/>
          <a:lstStyle/>
          <a:p>
            <a:r>
              <a:rPr lang="en-US" dirty="0"/>
              <a:t>LINK WORDS</a:t>
            </a:r>
          </a:p>
          <a:p>
            <a:pPr lvl="2"/>
            <a:r>
              <a:rPr lang="en-US" dirty="0"/>
              <a:t>Number of word is a best hint.</a:t>
            </a:r>
          </a:p>
          <a:p>
            <a:pPr lvl="2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1089529"/>
          </a:xfrm>
        </p:spPr>
        <p:txBody>
          <a:bodyPr/>
          <a:lstStyle/>
          <a:p>
            <a:r>
              <a:rPr lang="en-US" dirty="0"/>
              <a:t>Link words adjacent with each other.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43EED54-1BAB-41A6-80E2-8A01BC8AA3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4" r="214"/>
          <a:stretch>
            <a:fillRect/>
          </a:stretch>
        </p:blipFill>
        <p:spPr>
          <a:xfrm>
            <a:off x="-1" y="0"/>
            <a:ext cx="6094444" cy="68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1461939"/>
          </a:xfrm>
        </p:spPr>
        <p:txBody>
          <a:bodyPr/>
          <a:lstStyle/>
          <a:p>
            <a:r>
              <a:rPr lang="en-US" dirty="0"/>
              <a:t>ITS MEANING.</a:t>
            </a:r>
          </a:p>
          <a:p>
            <a:pPr lvl="2"/>
            <a:r>
              <a:rPr lang="en-US" dirty="0"/>
              <a:t>If choose wrong, just try again.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90931"/>
          </a:xfrm>
        </p:spPr>
        <p:txBody>
          <a:bodyPr/>
          <a:lstStyle/>
          <a:p>
            <a:r>
              <a:rPr lang="en-US" dirty="0"/>
              <a:t>25%.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B81B91D-5C04-4228-9015-BF91D63511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174" r="8174"/>
          <a:stretch>
            <a:fillRect/>
          </a:stretch>
        </p:blipFill>
        <p:spPr>
          <a:xfrm>
            <a:off x="-1" y="0"/>
            <a:ext cx="6094444" cy="68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8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243</TotalTime>
  <Words>518</Words>
  <Application>Microsoft Office PowerPoint</Application>
  <PresentationFormat>Widescreen</PresentationFormat>
  <Paragraphs>123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Welcome to</vt:lpstr>
      <vt:lpstr>PowerPoint Presentation</vt:lpstr>
      <vt:lpstr>INTRODUCTION</vt:lpstr>
      <vt:lpstr>HOWTOPLAY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GUESS VOWELS &amp; CONSONANT</vt:lpstr>
      <vt:lpstr>HINT IS NOT UNLIMITED.</vt:lpstr>
      <vt:lpstr>PowerPoint Presentation</vt:lpstr>
      <vt:lpstr>WORD GAME INTRODUCTION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subject/>
  <dc:creator>VY TA HOANG THAO</dc:creator>
  <cp:keywords/>
  <dc:description/>
  <cp:lastModifiedBy>VY TA HOANG THAO</cp:lastModifiedBy>
  <cp:revision>27</cp:revision>
  <dcterms:created xsi:type="dcterms:W3CDTF">2018-06-02T03:21:29Z</dcterms:created>
  <dcterms:modified xsi:type="dcterms:W3CDTF">2018-06-02T07:31:28Z</dcterms:modified>
  <cp:category/>
</cp:coreProperties>
</file>