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9" r:id="rId4"/>
    <p:sldId id="258" r:id="rId5"/>
    <p:sldId id="270" r:id="rId6"/>
    <p:sldId id="265" r:id="rId7"/>
    <p:sldId id="285" r:id="rId8"/>
    <p:sldId id="274" r:id="rId9"/>
    <p:sldId id="281" r:id="rId10"/>
    <p:sldId id="277" r:id="rId11"/>
    <p:sldId id="275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729"/>
  </p:normalViewPr>
  <p:slideViewPr>
    <p:cSldViewPr>
      <p:cViewPr>
        <p:scale>
          <a:sx n="58" d="100"/>
          <a:sy n="58" d="100"/>
        </p:scale>
        <p:origin x="809" y="7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Percolating 2D Lattices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812" y="2819400"/>
            <a:ext cx="5562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7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percolation</a:t>
            </a:r>
          </a:p>
          <a:p>
            <a:r>
              <a:rPr lang="en-US" dirty="0"/>
              <a:t>Extracting the percolation probability</a:t>
            </a:r>
          </a:p>
          <a:p>
            <a:r>
              <a:rPr lang="en-US" dirty="0"/>
              <a:t>Extracting the 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Percolation?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1219200"/>
          </a:xfrm>
        </p:spPr>
        <p:txBody>
          <a:bodyPr/>
          <a:lstStyle/>
          <a:p>
            <a:r>
              <a:rPr lang="en-US" dirty="0"/>
              <a:t>Percolation is when a lattice exhibits a spanning cluster</a:t>
            </a:r>
          </a:p>
          <a:p>
            <a:r>
              <a:rPr lang="en-US" dirty="0"/>
              <a:t>A spanning cluster is a cluster that touches all sides of a lattice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522876" y="2895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Physical Ramifications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2876" y="4114800"/>
            <a:ext cx="914353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Movement and filtering of liquids through porous materials</a:t>
            </a:r>
          </a:p>
          <a:p>
            <a:r>
              <a:rPr lang="en-US" dirty="0"/>
              <a:t>Phase transitions</a:t>
            </a:r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Clusters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N = 5, 10, 15, and 50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64" y="1219200"/>
            <a:ext cx="2007783" cy="200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1219200"/>
            <a:ext cx="2007783" cy="20077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64" y="3326215"/>
            <a:ext cx="2007783" cy="20077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24" y="3326214"/>
            <a:ext cx="2007783" cy="2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Building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N = 30</a:t>
            </a:r>
          </a:p>
          <a:p>
            <a:endParaRPr lang="en-US" dirty="0"/>
          </a:p>
          <a:p>
            <a:r>
              <a:rPr lang="en-US" dirty="0"/>
              <a:t>Snapshots taken at various steps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082747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Percolation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69" y="609600"/>
            <a:ext cx="9740845" cy="1066800"/>
          </a:xfrm>
        </p:spPr>
        <p:txBody>
          <a:bodyPr/>
          <a:lstStyle/>
          <a:p>
            <a:r>
              <a:rPr lang="en-US" dirty="0"/>
              <a:t>Modeling Percolation Computationally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488" y="1676400"/>
            <a:ext cx="4876801" cy="685801"/>
          </a:xfrm>
        </p:spPr>
        <p:txBody>
          <a:bodyPr/>
          <a:lstStyle/>
          <a:p>
            <a:r>
              <a:rPr lang="en-US" dirty="0"/>
              <a:t>Pseudocode: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7812" y="2514601"/>
            <a:ext cx="516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Probability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Spanning Fraction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7812" y="1676399"/>
            <a:ext cx="4876801" cy="685801"/>
          </a:xfrm>
        </p:spPr>
        <p:txBody>
          <a:bodyPr/>
          <a:lstStyle/>
          <a:p>
            <a:r>
              <a:rPr lang="en-US" dirty="0"/>
              <a:t>Parameters to Track: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7969" y="2514601"/>
            <a:ext cx="516884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Generate a lattice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Populate a site, call it a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the site touches a different cluster, define the 2 (or more) clusters to be the same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Repeat until the same cluster touches all sides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71" y="4457150"/>
            <a:ext cx="1924050" cy="4476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2969901"/>
            <a:ext cx="3543300" cy="742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82" y="4883615"/>
            <a:ext cx="33147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152</Words>
  <Application>Microsoft Office PowerPoint</Application>
  <PresentationFormat>Custom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Striped Border 16x9</vt:lpstr>
      <vt:lpstr>Percolating 2D Lattices</vt:lpstr>
      <vt:lpstr>In this presentation:</vt:lpstr>
      <vt:lpstr>What is Percolation?</vt:lpstr>
      <vt:lpstr>Basics</vt:lpstr>
      <vt:lpstr>Spanning Clusters</vt:lpstr>
      <vt:lpstr>Cluster Building</vt:lpstr>
      <vt:lpstr>Percolation Probability</vt:lpstr>
      <vt:lpstr>Modeling Percolation Computationally</vt:lpstr>
      <vt:lpstr>PowerPoint Presentation</vt:lpstr>
      <vt:lpstr>Critical Exponent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2017-04-13T03:20:30Z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