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9" r:id="rId4"/>
    <p:sldId id="258" r:id="rId5"/>
    <p:sldId id="270" r:id="rId6"/>
    <p:sldId id="265" r:id="rId7"/>
    <p:sldId id="288" r:id="rId8"/>
    <p:sldId id="285" r:id="rId9"/>
    <p:sldId id="274" r:id="rId10"/>
    <p:sldId id="286" r:id="rId11"/>
    <p:sldId id="275" r:id="rId12"/>
    <p:sldId id="277" r:id="rId13"/>
    <p:sldId id="287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0" autoAdjust="0"/>
    <p:restoredTop sz="94729"/>
  </p:normalViewPr>
  <p:slideViewPr>
    <p:cSldViewPr>
      <p:cViewPr>
        <p:scale>
          <a:sx n="57" d="100"/>
          <a:sy n="57" d="100"/>
        </p:scale>
        <p:origin x="1368" y="11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4/13/17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4/13/17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Tahoe, </a:t>
            </a:r>
            <a:r>
              <a:rPr lang="en-US" dirty="0" err="1"/>
              <a:t>Ksenia</a:t>
            </a:r>
            <a:r>
              <a:rPr lang="en-US" dirty="0"/>
              <a:t>, and </a:t>
            </a:r>
            <a:r>
              <a:rPr lang="en-US" dirty="0" err="1"/>
              <a:t>Xinmeng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Percolating 2D Lattices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Exponent</a:t>
            </a:r>
          </a:p>
        </p:txBody>
      </p:sp>
    </p:spTree>
    <p:extLst>
      <p:ext uri="{BB962C8B-B14F-4D97-AF65-F5344CB8AC3E}">
        <p14:creationId xmlns:p14="http://schemas.microsoft.com/office/powerpoint/2010/main" val="25926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32595" y="0"/>
            <a:ext cx="4172825" cy="1066800"/>
          </a:xfrm>
        </p:spPr>
        <p:txBody>
          <a:bodyPr/>
          <a:lstStyle/>
          <a:p>
            <a:r>
              <a:rPr lang="en-US" smtClean="0"/>
              <a:t>Critical Exponent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511" y="1607753"/>
            <a:ext cx="1924050" cy="447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322" y="2034218"/>
            <a:ext cx="3314700" cy="847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712036" y="3254842"/>
                <a:ext cx="38100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 smtClean="0"/>
                  <a:t>Theoretical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36" y="3254842"/>
                <a:ext cx="3810000" cy="424732"/>
              </a:xfrm>
              <a:prstGeom prst="rect">
                <a:avLst/>
              </a:prstGeom>
              <a:blipFill rotWithShape="0">
                <a:blip r:embed="rId4"/>
                <a:stretch>
                  <a:fillRect l="-2400" t="-2142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960232" y="3270471"/>
                <a:ext cx="192462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.1389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232" y="3270471"/>
                <a:ext cx="1924629" cy="443198"/>
              </a:xfrm>
              <a:prstGeom prst="rect">
                <a:avLst/>
              </a:prstGeom>
              <a:blipFill rotWithShape="0"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734609" y="3918832"/>
            <a:ext cx="381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Our results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807" y="4548727"/>
            <a:ext cx="259080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0.1383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0.1094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0.1232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6" y="576691"/>
            <a:ext cx="7317075" cy="54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5312"/>
            <a:ext cx="6096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5012" y="2372348"/>
            <a:ext cx="5562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15651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 of percolation</a:t>
            </a:r>
          </a:p>
          <a:p>
            <a:r>
              <a:rPr lang="en-US" dirty="0"/>
              <a:t>Extracting the percolation probability</a:t>
            </a:r>
          </a:p>
          <a:p>
            <a:r>
              <a:rPr lang="en-US" dirty="0"/>
              <a:t>Extracting the critical exponent</a:t>
            </a: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Percolation?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121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Percolation is when a lattice exhibits a spanning cluster</a:t>
            </a:r>
          </a:p>
          <a:p>
            <a:r>
              <a:rPr lang="en-US" dirty="0"/>
              <a:t>A spanning cluster is a cluster that touches all sides of a lattice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522876" y="2895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Physical Ramifications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2876" y="4114800"/>
            <a:ext cx="914353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Movement and filtering of liquids through porous materials</a:t>
            </a:r>
          </a:p>
          <a:p>
            <a:r>
              <a:rPr lang="en-US" dirty="0"/>
              <a:t>Phase transitions</a:t>
            </a:r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5026" y="-1104901"/>
            <a:ext cx="4498975" cy="2057400"/>
          </a:xfrm>
        </p:spPr>
        <p:txBody>
          <a:bodyPr/>
          <a:lstStyle/>
          <a:p>
            <a:r>
              <a:rPr lang="en-US" dirty="0"/>
              <a:t>Spanning Clusters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375026" y="5638800"/>
            <a:ext cx="5256212" cy="1797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N = 5, 10, 15, and 50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64" y="1143000"/>
            <a:ext cx="2007783" cy="2007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12" y="1143000"/>
            <a:ext cx="2007783" cy="20077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64" y="3250015"/>
            <a:ext cx="2007783" cy="20077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424" y="3250014"/>
            <a:ext cx="2007783" cy="2007783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6631238" y="1461090"/>
            <a:ext cx="4876801" cy="68580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err="1" smtClean="0">
                <a:solidFill>
                  <a:srgbClr val="92D050"/>
                </a:solidFill>
              </a:rPr>
              <a:t>Pseudocode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1238" y="2146891"/>
            <a:ext cx="5168843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Generate a lattice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Populate a site, call it a cluster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If the site touches a different cluster, define the 2 (or more) clusters to be the same cluster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Repeat until the same cluster touches all sides</a:t>
            </a:r>
          </a:p>
        </p:txBody>
      </p: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2362200"/>
            <a:ext cx="9143538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Building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N = 30</a:t>
            </a:r>
          </a:p>
          <a:p>
            <a:endParaRPr lang="en-US" dirty="0"/>
          </a:p>
          <a:p>
            <a:r>
              <a:rPr lang="en-US" dirty="0"/>
              <a:t>Snapshots taken at </a:t>
            </a:r>
            <a:r>
              <a:rPr lang="en-US" dirty="0" smtClean="0"/>
              <a:t>equally spaced steps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082747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Percolation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5499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5" y="723900"/>
            <a:ext cx="7213600" cy="5410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9865" y="1143000"/>
            <a:ext cx="530709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Occupation probability: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077" y="1914525"/>
            <a:ext cx="3543300" cy="742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/>
              <p:cNvSpPr txBox="1">
                <a:spLocks/>
              </p:cNvSpPr>
              <p:nvPr/>
            </p:nvSpPr>
            <p:spPr>
              <a:xfrm>
                <a:off x="7483988" y="3268991"/>
                <a:ext cx="5002290" cy="16383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dirty="0" smtClean="0"/>
                  <a:t>Critical probability:</a:t>
                </a:r>
              </a:p>
              <a:p>
                <a:endParaRPr lang="en-US" sz="2800" b="1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 smtClean="0"/>
                  <a:t>First time spanning cluster appears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 smtClean="0"/>
                  <a:t>For infinite lattice: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=0.594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88" y="3268991"/>
                <a:ext cx="5002290" cy="1638300"/>
              </a:xfrm>
              <a:prstGeom prst="rect">
                <a:avLst/>
              </a:prstGeom>
              <a:blipFill rotWithShape="0">
                <a:blip r:embed="rId4"/>
                <a:stretch>
                  <a:fillRect l="-2195" t="-10781" b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171</Words>
  <Application>Microsoft Macintosh PowerPoint</Application>
  <PresentationFormat>Custom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Euphemia</vt:lpstr>
      <vt:lpstr>Arial</vt:lpstr>
      <vt:lpstr>Striped Border 16x9</vt:lpstr>
      <vt:lpstr>Percolating 2D Lattices</vt:lpstr>
      <vt:lpstr>In this presentation:</vt:lpstr>
      <vt:lpstr>What is Percolation?</vt:lpstr>
      <vt:lpstr>Basics</vt:lpstr>
      <vt:lpstr>Spanning Clusters</vt:lpstr>
      <vt:lpstr>Time to run</vt:lpstr>
      <vt:lpstr>Cluster Building</vt:lpstr>
      <vt:lpstr>Percolation Probability</vt:lpstr>
      <vt:lpstr>PowerPoint Presentation</vt:lpstr>
      <vt:lpstr>Critical Exponent</vt:lpstr>
      <vt:lpstr>Critical Exponent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2017-03-22T22:27:38Z</dcterms:created>
  <dcterms:modified xsi:type="dcterms:W3CDTF">2017-04-13T05:27:59Z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