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13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ype="http://schemas.openxmlformats.org/officeDocument/2006/relationships/presProps" Target="presProps.xml"/>  <Relationship Id="rId10" Type="http://schemas.openxmlformats.org/officeDocument/2006/relationships/viewProps" Target="viewProps.xml"/>  <Relationship Id="rId11" Type="http://schemas.openxmlformats.org/officeDocument/2006/relationships/theme" Target="theme/theme1.xml"/>  <Relationship Id="rId12" Type="http://schemas.openxmlformats.org/officeDocument/2006/relationships/tableStyles" Target="tableStyles.xml"/>  <Relationship Id="rId13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VEEwD7VTPfqKz_zJs3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VEICRgJlIyhoFu9reG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VEL1YOffUYxR1BwQ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VPG1-2DKS16NR6Eaqr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Vn_7ScCsa1MwvdJi8k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VgtXv5qGEBTCPj7fM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VheaO5q6_z1H5OZ7n0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2021-03-18T01:25:35.459Z</dcterms:created>
  <dcterms:modified xsi:type="dcterms:W3CDTF">2021-03-18T01:25:35.459Z</dcterms:modified>
</cp:coreProperties>
</file>