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9B74D8E-9AFE-4449-9132-9D2AD0FA8ED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0CA8E64-42E7-4E07-997A-A11F1C031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9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B34F-8E6A-4354-9A12-AD375D988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5872129" cy="3255264"/>
          </a:xfrm>
        </p:spPr>
        <p:txBody>
          <a:bodyPr/>
          <a:lstStyle/>
          <a:p>
            <a:r>
              <a:rPr lang="en-US" b="1" dirty="0"/>
              <a:t>People Analytics - IBM HR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BC840-6277-4330-AFAF-EEB11E464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Mining (MSCA 31008) Final Project</a:t>
            </a:r>
          </a:p>
          <a:p>
            <a:r>
              <a:rPr lang="en-US" dirty="0"/>
              <a:t>Nic Carlson, Martin </a:t>
            </a:r>
            <a:r>
              <a:rPr lang="en-US" dirty="0" err="1"/>
              <a:t>Copello</a:t>
            </a:r>
            <a:r>
              <a:rPr lang="en-US" dirty="0"/>
              <a:t>, Michael Jason, Matt Kendall, Nick </a:t>
            </a:r>
            <a:r>
              <a:rPr lang="en-US" dirty="0" err="1"/>
              <a:t>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2CFB-4880-4F41-9474-6027EE02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D01-BE32-48D5-A635-71EB2E89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Statement and Data Overview</a:t>
            </a:r>
          </a:p>
          <a:p>
            <a:r>
              <a:rPr lang="en-US" sz="3200" dirty="0"/>
              <a:t>Dimensionality Reduction</a:t>
            </a:r>
          </a:p>
          <a:p>
            <a:r>
              <a:rPr lang="en-US" sz="3200" dirty="0"/>
              <a:t>Clustering</a:t>
            </a:r>
          </a:p>
          <a:p>
            <a:r>
              <a:rPr lang="en-US" sz="3200" dirty="0"/>
              <a:t>Linear Classifiers</a:t>
            </a:r>
          </a:p>
          <a:p>
            <a:r>
              <a:rPr lang="en-US" sz="3200" dirty="0"/>
              <a:t>Non-Linear Classifiers</a:t>
            </a:r>
          </a:p>
          <a:p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73342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173E44-36B7-4ED6-A144-781A9A71452B}"/>
              </a:ext>
            </a:extLst>
          </p:cNvPr>
          <p:cNvSpPr/>
          <p:nvPr/>
        </p:nvSpPr>
        <p:spPr>
          <a:xfrm>
            <a:off x="0" y="-6"/>
            <a:ext cx="12192000" cy="830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Problem Statement and Data Overview</a:t>
            </a:r>
          </a:p>
        </p:txBody>
      </p:sp>
    </p:spTree>
    <p:extLst>
      <p:ext uri="{BB962C8B-B14F-4D97-AF65-F5344CB8AC3E}">
        <p14:creationId xmlns:p14="http://schemas.microsoft.com/office/powerpoint/2010/main" val="27683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173E44-36B7-4ED6-A144-781A9A71452B}"/>
              </a:ext>
            </a:extLst>
          </p:cNvPr>
          <p:cNvSpPr/>
          <p:nvPr/>
        </p:nvSpPr>
        <p:spPr>
          <a:xfrm>
            <a:off x="0" y="-6"/>
            <a:ext cx="12192000" cy="830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70963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173E44-36B7-4ED6-A144-781A9A71452B}"/>
              </a:ext>
            </a:extLst>
          </p:cNvPr>
          <p:cNvSpPr/>
          <p:nvPr/>
        </p:nvSpPr>
        <p:spPr>
          <a:xfrm>
            <a:off x="0" y="-6"/>
            <a:ext cx="12192000" cy="830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26073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173E44-36B7-4ED6-A144-781A9A71452B}"/>
              </a:ext>
            </a:extLst>
          </p:cNvPr>
          <p:cNvSpPr/>
          <p:nvPr/>
        </p:nvSpPr>
        <p:spPr>
          <a:xfrm>
            <a:off x="0" y="-6"/>
            <a:ext cx="12192000" cy="830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Linear Classifiers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300071-E192-42B7-8854-A9B6C084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307" y="1351046"/>
            <a:ext cx="3465530" cy="338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A5F76-BB41-4CAE-81B0-D8FB6CA3B3F8}"/>
              </a:ext>
            </a:extLst>
          </p:cNvPr>
          <p:cNvSpPr txBox="1"/>
          <p:nvPr/>
        </p:nvSpPr>
        <p:spPr>
          <a:xfrm>
            <a:off x="184826" y="1058162"/>
            <a:ext cx="5911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linear classification models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</a:t>
            </a:r>
            <a:r>
              <a:rPr lang="en-US" dirty="0" err="1"/>
              <a:t>classifer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Unregularized logistic regression</a:t>
            </a:r>
            <a:r>
              <a:rPr lang="en-US" dirty="0"/>
              <a:t> (</a:t>
            </a:r>
            <a:r>
              <a:rPr lang="en-US" dirty="0" err="1"/>
              <a:t>statsmodel</a:t>
            </a:r>
            <a:r>
              <a:rPr lang="en-US" dirty="0"/>
              <a:t>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Regularized logistic regression (</a:t>
            </a:r>
            <a:r>
              <a:rPr lang="en-US" dirty="0" err="1"/>
              <a:t>sklearn</a:t>
            </a:r>
            <a:r>
              <a:rPr lang="en-US" dirty="0"/>
              <a:t>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Additionally, a fourth model was created to see if predicting attrition of higher level employees was significantly different than the employee population as a whole</a:t>
            </a:r>
          </a:p>
          <a:p>
            <a:endParaRPr lang="en-US" dirty="0"/>
          </a:p>
          <a:p>
            <a:r>
              <a:rPr lang="en-US" dirty="0"/>
              <a:t>Receiver Operating Curves, AUC, F1 Scores, and Confusion Matrices were used for validation. </a:t>
            </a:r>
          </a:p>
          <a:p>
            <a:endParaRPr lang="en-US" dirty="0"/>
          </a:p>
          <a:p>
            <a:r>
              <a:rPr lang="en-US" dirty="0"/>
              <a:t>Prediction threshold moved from 0.5 to account for unbalanced target variable. Threshold selected to maximum F1 Score for each model. </a:t>
            </a:r>
          </a:p>
          <a:p>
            <a:r>
              <a:rPr lang="en-US" dirty="0"/>
              <a:t>	F1 score is the harmonic mean of precision (true positives/total positives) and recall (true positives/predicted positives)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5D011-CF41-44F5-8FCB-DB2AEE499AB3}"/>
              </a:ext>
            </a:extLst>
          </p:cNvPr>
          <p:cNvSpPr txBox="1"/>
          <p:nvPr/>
        </p:nvSpPr>
        <p:spPr>
          <a:xfrm>
            <a:off x="6420253" y="899277"/>
            <a:ext cx="536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for unregularized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4FDF96-1BE2-40BD-9630-DFE44FD76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90" y="1351046"/>
            <a:ext cx="4709642" cy="51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3D8784-8A09-429A-8D61-11DDD600D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02" y="1907351"/>
            <a:ext cx="6517135" cy="38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2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173E44-36B7-4ED6-A144-781A9A71452B}"/>
              </a:ext>
            </a:extLst>
          </p:cNvPr>
          <p:cNvSpPr/>
          <p:nvPr/>
        </p:nvSpPr>
        <p:spPr>
          <a:xfrm>
            <a:off x="0" y="-6"/>
            <a:ext cx="12192000" cy="830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Non-Linear Classifiers</a:t>
            </a:r>
          </a:p>
        </p:txBody>
      </p:sp>
    </p:spTree>
    <p:extLst>
      <p:ext uri="{BB962C8B-B14F-4D97-AF65-F5344CB8AC3E}">
        <p14:creationId xmlns:p14="http://schemas.microsoft.com/office/powerpoint/2010/main" val="170547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173E44-36B7-4ED6-A144-781A9A71452B}"/>
              </a:ext>
            </a:extLst>
          </p:cNvPr>
          <p:cNvSpPr/>
          <p:nvPr/>
        </p:nvSpPr>
        <p:spPr>
          <a:xfrm>
            <a:off x="0" y="-6"/>
            <a:ext cx="12192000" cy="830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519157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</TotalTime>
  <Words>174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People Analytics - IBM HR Dataset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Analytics - IBM HR Dataset</dc:title>
  <dc:creator>Matthew Kendall</dc:creator>
  <cp:lastModifiedBy>Matthew Kendall</cp:lastModifiedBy>
  <cp:revision>7</cp:revision>
  <dcterms:created xsi:type="dcterms:W3CDTF">2020-08-15T16:55:40Z</dcterms:created>
  <dcterms:modified xsi:type="dcterms:W3CDTF">2020-08-15T17:35:01Z</dcterms:modified>
</cp:coreProperties>
</file>