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5368-D31E-44ED-84D7-A2D52715734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2A0F-2392-4E82-8D98-A074EF82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:&gt;&gt;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52800"/>
            <a:ext cx="5943600" cy="39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3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:&gt;&gt;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:&gt;&gt;</dc:title>
  <dc:creator>User</dc:creator>
  <cp:lastModifiedBy>User</cp:lastModifiedBy>
  <cp:revision>2</cp:revision>
  <dcterms:created xsi:type="dcterms:W3CDTF">2023-08-18T09:21:06Z</dcterms:created>
  <dcterms:modified xsi:type="dcterms:W3CDTF">2023-08-18T09:28:33Z</dcterms:modified>
</cp:coreProperties>
</file>