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4660"/>
  </p:normalViewPr>
  <p:slideViewPr>
    <p:cSldViewPr snapToGrid="0">
      <p:cViewPr varScale="1">
        <p:scale>
          <a:sx n="45" d="100"/>
          <a:sy n="45" d="100"/>
        </p:scale>
        <p:origin x="7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E643-91F1-4297-83E9-6463CEFAC70B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368B-1DED-4C77-A44F-4374ED02D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55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E643-91F1-4297-83E9-6463CEFAC70B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368B-1DED-4C77-A44F-4374ED02D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9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E643-91F1-4297-83E9-6463CEFAC70B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368B-1DED-4C77-A44F-4374ED02D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58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E643-91F1-4297-83E9-6463CEFAC70B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368B-1DED-4C77-A44F-4374ED02D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82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E643-91F1-4297-83E9-6463CEFAC70B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368B-1DED-4C77-A44F-4374ED02D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1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E643-91F1-4297-83E9-6463CEFAC70B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368B-1DED-4C77-A44F-4374ED02D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86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E643-91F1-4297-83E9-6463CEFAC70B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368B-1DED-4C77-A44F-4374ED02D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6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E643-91F1-4297-83E9-6463CEFAC70B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368B-1DED-4C77-A44F-4374ED02D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15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E643-91F1-4297-83E9-6463CEFAC70B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368B-1DED-4C77-A44F-4374ED02D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33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E643-91F1-4297-83E9-6463CEFAC70B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368B-1DED-4C77-A44F-4374ED02D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39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E643-91F1-4297-83E9-6463CEFAC70B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368B-1DED-4C77-A44F-4374ED02D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3E643-91F1-4297-83E9-6463CEFAC70B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2368B-1DED-4C77-A44F-4374ED02D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5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12776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群組 7"/>
          <p:cNvGrpSpPr/>
          <p:nvPr/>
        </p:nvGrpSpPr>
        <p:grpSpPr>
          <a:xfrm>
            <a:off x="5364654" y="3381512"/>
            <a:ext cx="534516" cy="523746"/>
            <a:chOff x="5715383" y="3657085"/>
            <a:chExt cx="534516" cy="523746"/>
          </a:xfrm>
        </p:grpSpPr>
        <p:sp>
          <p:nvSpPr>
            <p:cNvPr id="6" name="淚滴形 5"/>
            <p:cNvSpPr/>
            <p:nvPr/>
          </p:nvSpPr>
          <p:spPr>
            <a:xfrm rot="8063993">
              <a:off x="5720768" y="3651700"/>
              <a:ext cx="523746" cy="534516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橢圓 6"/>
            <p:cNvSpPr/>
            <p:nvPr/>
          </p:nvSpPr>
          <p:spPr>
            <a:xfrm>
              <a:off x="5824602" y="3745282"/>
              <a:ext cx="325677" cy="31315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弧形 9"/>
          <p:cNvSpPr/>
          <p:nvPr/>
        </p:nvSpPr>
        <p:spPr>
          <a:xfrm rot="19768439">
            <a:off x="194501" y="2534399"/>
            <a:ext cx="8657274" cy="7458762"/>
          </a:xfrm>
          <a:prstGeom prst="arc">
            <a:avLst>
              <a:gd name="adj1" fmla="val 16200000"/>
              <a:gd name="adj2" fmla="val 7975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28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/>
          <p:cNvGrpSpPr/>
          <p:nvPr/>
        </p:nvGrpSpPr>
        <p:grpSpPr>
          <a:xfrm>
            <a:off x="3319397" y="463462"/>
            <a:ext cx="4097773" cy="5824605"/>
            <a:chOff x="3319397" y="463462"/>
            <a:chExt cx="4097773" cy="5824605"/>
          </a:xfrm>
        </p:grpSpPr>
        <p:sp>
          <p:nvSpPr>
            <p:cNvPr id="6" name="矩形: 圓角 5"/>
            <p:cNvSpPr>
              <a:spLocks/>
            </p:cNvSpPr>
            <p:nvPr/>
          </p:nvSpPr>
          <p:spPr>
            <a:xfrm>
              <a:off x="3319397" y="463463"/>
              <a:ext cx="4083485" cy="5824603"/>
            </a:xfrm>
            <a:prstGeom prst="roundRect">
              <a:avLst>
                <a:gd name="adj" fmla="val 409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448277" y="1852482"/>
              <a:ext cx="3825724" cy="36624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群組 9"/>
            <p:cNvGrpSpPr/>
            <p:nvPr/>
          </p:nvGrpSpPr>
          <p:grpSpPr>
            <a:xfrm>
              <a:off x="3319397" y="5829301"/>
              <a:ext cx="4083485" cy="458766"/>
              <a:chOff x="3319397" y="5829301"/>
              <a:chExt cx="4083485" cy="458766"/>
            </a:xfrm>
            <a:solidFill>
              <a:schemeClr val="bg1"/>
            </a:solidFill>
          </p:grpSpPr>
          <p:sp>
            <p:nvSpPr>
              <p:cNvPr id="7" name="矩形: 圓角 6"/>
              <p:cNvSpPr/>
              <p:nvPr/>
            </p:nvSpPr>
            <p:spPr>
              <a:xfrm>
                <a:off x="3319397" y="5829301"/>
                <a:ext cx="4083485" cy="458766"/>
              </a:xfrm>
              <a:prstGeom prst="roundRect">
                <a:avLst>
                  <a:gd name="adj" fmla="val 30953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3333685" y="5843589"/>
                <a:ext cx="4069197" cy="2857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群組 10"/>
            <p:cNvGrpSpPr/>
            <p:nvPr/>
          </p:nvGrpSpPr>
          <p:grpSpPr>
            <a:xfrm rot="10800000">
              <a:off x="3319397" y="463462"/>
              <a:ext cx="4097773" cy="473054"/>
              <a:chOff x="3305109" y="5815013"/>
              <a:chExt cx="4097773" cy="473054"/>
            </a:xfrm>
          </p:grpSpPr>
          <p:sp>
            <p:nvSpPr>
              <p:cNvPr id="12" name="矩形: 圓角 11"/>
              <p:cNvSpPr/>
              <p:nvPr/>
            </p:nvSpPr>
            <p:spPr>
              <a:xfrm>
                <a:off x="3319397" y="5829301"/>
                <a:ext cx="4083485" cy="458766"/>
              </a:xfrm>
              <a:prstGeom prst="roundRect">
                <a:avLst>
                  <a:gd name="adj" fmla="val 3095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3305109" y="5815013"/>
                <a:ext cx="4083485" cy="30003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46457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0</Words>
  <Application>Microsoft Office PowerPoint</Application>
  <PresentationFormat>寬螢幕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蔡帛融</dc:creator>
  <cp:lastModifiedBy>蔡帛融</cp:lastModifiedBy>
  <cp:revision>6</cp:revision>
  <dcterms:created xsi:type="dcterms:W3CDTF">2017-04-11T16:49:34Z</dcterms:created>
  <dcterms:modified xsi:type="dcterms:W3CDTF">2017-04-11T19:52:07Z</dcterms:modified>
</cp:coreProperties>
</file>