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5" r:id="rId3"/>
    <p:sldId id="258" r:id="rId4"/>
    <p:sldId id="264" r:id="rId5"/>
    <p:sldId id="259" r:id="rId6"/>
    <p:sldId id="260" r:id="rId7"/>
    <p:sldId id="261" r:id="rId8"/>
    <p:sldId id="262" r:id="rId9"/>
    <p:sldId id="257" r:id="rId10"/>
    <p:sldId id="266" r:id="rId11"/>
    <p:sldId id="267" r:id="rId12"/>
    <p:sldId id="263"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A72089A-9AC0-4B89-B7D1-A48865B81B8B}" type="datetimeFigureOut">
              <a:rPr lang="en-IN" smtClean="0"/>
              <a:t>25-10-2021</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F287DA2-6E18-495B-B954-9DE3E010502B}" type="slidenum">
              <a:rPr lang="en-IN" smtClean="0"/>
              <a:t>‹#›</a:t>
            </a:fld>
            <a:endParaRPr lang="en-IN"/>
          </a:p>
        </p:txBody>
      </p:sp>
    </p:spTree>
    <p:extLst>
      <p:ext uri="{BB962C8B-B14F-4D97-AF65-F5344CB8AC3E}">
        <p14:creationId xmlns:p14="http://schemas.microsoft.com/office/powerpoint/2010/main" val="238704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287DA2-6E18-495B-B954-9DE3E010502B}" type="slidenum">
              <a:rPr lang="en-IN" smtClean="0"/>
              <a:t>3</a:t>
            </a:fld>
            <a:endParaRPr lang="en-IN"/>
          </a:p>
        </p:txBody>
      </p:sp>
    </p:spTree>
    <p:extLst>
      <p:ext uri="{BB962C8B-B14F-4D97-AF65-F5344CB8AC3E}">
        <p14:creationId xmlns:p14="http://schemas.microsoft.com/office/powerpoint/2010/main" val="328450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0B343D"/>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8000" b="0" i="0">
                <a:solidFill>
                  <a:srgbClr val="0B343D"/>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0B343D"/>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0B343D"/>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03824"/>
            <a:ext cx="939728" cy="8957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21099" y="1677121"/>
            <a:ext cx="2064595" cy="1787996"/>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66673" y="3135418"/>
            <a:ext cx="820419" cy="710565"/>
          </a:xfrm>
          <a:custGeom>
            <a:avLst/>
            <a:gdLst/>
            <a:ahLst/>
            <a:cxnLst/>
            <a:rect l="l" t="t" r="r" b="b"/>
            <a:pathLst>
              <a:path w="820419" h="710564">
                <a:moveTo>
                  <a:pt x="0" y="355049"/>
                </a:moveTo>
                <a:lnTo>
                  <a:pt x="203643" y="710098"/>
                </a:lnTo>
                <a:lnTo>
                  <a:pt x="616257" y="710098"/>
                </a:lnTo>
                <a:lnTo>
                  <a:pt x="819899" y="355049"/>
                </a:lnTo>
                <a:lnTo>
                  <a:pt x="616257" y="0"/>
                </a:lnTo>
                <a:lnTo>
                  <a:pt x="203643" y="0"/>
                </a:lnTo>
                <a:lnTo>
                  <a:pt x="0" y="355049"/>
                </a:lnTo>
                <a:close/>
              </a:path>
            </a:pathLst>
          </a:custGeom>
          <a:ln w="9524">
            <a:solidFill>
              <a:srgbClr val="18BAD4"/>
            </a:solidFill>
          </a:ln>
        </p:spPr>
        <p:txBody>
          <a:bodyPr wrap="square" lIns="0" tIns="0" rIns="0" bIns="0" rtlCol="0"/>
          <a:lstStyle/>
          <a:p>
            <a:endParaRPr/>
          </a:p>
        </p:txBody>
      </p:sp>
      <p:sp>
        <p:nvSpPr>
          <p:cNvPr id="19" name="bg object 19"/>
          <p:cNvSpPr/>
          <p:nvPr/>
        </p:nvSpPr>
        <p:spPr>
          <a:xfrm>
            <a:off x="828673" y="3516542"/>
            <a:ext cx="429259" cy="371475"/>
          </a:xfrm>
          <a:custGeom>
            <a:avLst/>
            <a:gdLst/>
            <a:ahLst/>
            <a:cxnLst/>
            <a:rect l="l" t="t" r="r" b="b"/>
            <a:pathLst>
              <a:path w="429259" h="371475">
                <a:moveTo>
                  <a:pt x="322274" y="371099"/>
                </a:moveTo>
                <a:lnTo>
                  <a:pt x="106422" y="371099"/>
                </a:lnTo>
                <a:lnTo>
                  <a:pt x="0" y="185549"/>
                </a:lnTo>
                <a:lnTo>
                  <a:pt x="106422" y="0"/>
                </a:lnTo>
                <a:lnTo>
                  <a:pt x="322274" y="0"/>
                </a:lnTo>
                <a:lnTo>
                  <a:pt x="428699" y="185549"/>
                </a:lnTo>
                <a:lnTo>
                  <a:pt x="322274" y="371099"/>
                </a:lnTo>
                <a:close/>
              </a:path>
            </a:pathLst>
          </a:custGeom>
          <a:solidFill>
            <a:srgbClr val="174669"/>
          </a:solidFill>
        </p:spPr>
        <p:txBody>
          <a:bodyPr wrap="square" lIns="0" tIns="0" rIns="0" bIns="0" rtlCol="0"/>
          <a:lstStyle/>
          <a:p>
            <a:endParaRPr/>
          </a:p>
        </p:txBody>
      </p:sp>
      <p:sp>
        <p:nvSpPr>
          <p:cNvPr id="20" name="bg object 20"/>
          <p:cNvSpPr/>
          <p:nvPr/>
        </p:nvSpPr>
        <p:spPr>
          <a:xfrm>
            <a:off x="761998" y="877948"/>
            <a:ext cx="820419" cy="710565"/>
          </a:xfrm>
          <a:custGeom>
            <a:avLst/>
            <a:gdLst/>
            <a:ahLst/>
            <a:cxnLst/>
            <a:rect l="l" t="t" r="r" b="b"/>
            <a:pathLst>
              <a:path w="820419" h="710565">
                <a:moveTo>
                  <a:pt x="0" y="355049"/>
                </a:moveTo>
                <a:lnTo>
                  <a:pt x="203642" y="710098"/>
                </a:lnTo>
                <a:lnTo>
                  <a:pt x="616256" y="710098"/>
                </a:lnTo>
                <a:lnTo>
                  <a:pt x="819898" y="355049"/>
                </a:lnTo>
                <a:lnTo>
                  <a:pt x="616256" y="0"/>
                </a:lnTo>
                <a:lnTo>
                  <a:pt x="203642" y="0"/>
                </a:lnTo>
                <a:lnTo>
                  <a:pt x="0" y="355049"/>
                </a:lnTo>
                <a:close/>
              </a:path>
            </a:pathLst>
          </a:custGeom>
          <a:ln w="76199">
            <a:solidFill>
              <a:srgbClr val="174669"/>
            </a:solidFill>
          </a:ln>
        </p:spPr>
        <p:txBody>
          <a:bodyPr wrap="square" lIns="0" tIns="0" rIns="0" bIns="0" rtlCol="0"/>
          <a:lstStyle/>
          <a:p>
            <a:endParaRPr/>
          </a:p>
        </p:txBody>
      </p:sp>
      <p:sp>
        <p:nvSpPr>
          <p:cNvPr id="21" name="bg object 21"/>
          <p:cNvSpPr/>
          <p:nvPr/>
        </p:nvSpPr>
        <p:spPr>
          <a:xfrm>
            <a:off x="793848" y="4692790"/>
            <a:ext cx="517525" cy="448309"/>
          </a:xfrm>
          <a:custGeom>
            <a:avLst/>
            <a:gdLst/>
            <a:ahLst/>
            <a:cxnLst/>
            <a:rect l="l" t="t" r="r" b="b"/>
            <a:pathLst>
              <a:path w="517525" h="448310">
                <a:moveTo>
                  <a:pt x="389051" y="447899"/>
                </a:moveTo>
                <a:lnTo>
                  <a:pt x="128449" y="447899"/>
                </a:lnTo>
                <a:lnTo>
                  <a:pt x="0" y="223949"/>
                </a:lnTo>
                <a:lnTo>
                  <a:pt x="128449" y="0"/>
                </a:lnTo>
                <a:lnTo>
                  <a:pt x="389051" y="0"/>
                </a:lnTo>
                <a:lnTo>
                  <a:pt x="517498" y="223949"/>
                </a:lnTo>
                <a:lnTo>
                  <a:pt x="389051" y="447899"/>
                </a:lnTo>
                <a:close/>
              </a:path>
            </a:pathLst>
          </a:custGeom>
          <a:solidFill>
            <a:srgbClr val="00E1C6"/>
          </a:solidFill>
        </p:spPr>
        <p:txBody>
          <a:bodyPr wrap="square" lIns="0" tIns="0" rIns="0" bIns="0" rtlCol="0"/>
          <a:lstStyle/>
          <a:p>
            <a:endParaRPr/>
          </a:p>
        </p:txBody>
      </p:sp>
      <p:sp>
        <p:nvSpPr>
          <p:cNvPr id="22" name="bg object 22"/>
          <p:cNvSpPr/>
          <p:nvPr/>
        </p:nvSpPr>
        <p:spPr>
          <a:xfrm>
            <a:off x="996378" y="1193702"/>
            <a:ext cx="82177" cy="184254"/>
          </a:xfrm>
          <a:prstGeom prst="rect">
            <a:avLst/>
          </a:prstGeom>
          <a:blipFill>
            <a:blip r:embed="rId9" cstate="print"/>
            <a:stretch>
              <a:fillRect/>
            </a:stretch>
          </a:blipFill>
        </p:spPr>
        <p:txBody>
          <a:bodyPr wrap="square" lIns="0" tIns="0" rIns="0" bIns="0" rtlCol="0"/>
          <a:lstStyle/>
          <a:p>
            <a:endParaRPr/>
          </a:p>
        </p:txBody>
      </p:sp>
      <p:sp>
        <p:nvSpPr>
          <p:cNvPr id="23" name="bg object 23"/>
          <p:cNvSpPr/>
          <p:nvPr/>
        </p:nvSpPr>
        <p:spPr>
          <a:xfrm>
            <a:off x="1090802" y="1070687"/>
            <a:ext cx="257175" cy="325120"/>
          </a:xfrm>
          <a:custGeom>
            <a:avLst/>
            <a:gdLst/>
            <a:ahLst/>
            <a:cxnLst/>
            <a:rect l="l" t="t" r="r" b="b"/>
            <a:pathLst>
              <a:path w="257175" h="325119">
                <a:moveTo>
                  <a:pt x="196522" y="324636"/>
                </a:moveTo>
                <a:lnTo>
                  <a:pt x="180179" y="324636"/>
                </a:lnTo>
                <a:lnTo>
                  <a:pt x="170482" y="324114"/>
                </a:lnTo>
                <a:lnTo>
                  <a:pt x="160784" y="323111"/>
                </a:lnTo>
                <a:lnTo>
                  <a:pt x="150062" y="321564"/>
                </a:lnTo>
                <a:lnTo>
                  <a:pt x="139339" y="319016"/>
                </a:lnTo>
                <a:lnTo>
                  <a:pt x="128117" y="316466"/>
                </a:lnTo>
                <a:lnTo>
                  <a:pt x="74529" y="299119"/>
                </a:lnTo>
                <a:lnTo>
                  <a:pt x="31642" y="280726"/>
                </a:lnTo>
                <a:lnTo>
                  <a:pt x="0" y="280726"/>
                </a:lnTo>
                <a:lnTo>
                  <a:pt x="0" y="130164"/>
                </a:lnTo>
                <a:lnTo>
                  <a:pt x="30117" y="130164"/>
                </a:lnTo>
                <a:lnTo>
                  <a:pt x="52564" y="109744"/>
                </a:lnTo>
                <a:lnTo>
                  <a:pt x="81154" y="82177"/>
                </a:lnTo>
                <a:lnTo>
                  <a:pt x="100049" y="42362"/>
                </a:lnTo>
                <a:lnTo>
                  <a:pt x="112297" y="4597"/>
                </a:lnTo>
                <a:lnTo>
                  <a:pt x="115347" y="3049"/>
                </a:lnTo>
                <a:lnTo>
                  <a:pt x="119444" y="1524"/>
                </a:lnTo>
                <a:lnTo>
                  <a:pt x="124544" y="499"/>
                </a:lnTo>
                <a:lnTo>
                  <a:pt x="132192" y="0"/>
                </a:lnTo>
                <a:lnTo>
                  <a:pt x="136289" y="499"/>
                </a:lnTo>
                <a:lnTo>
                  <a:pt x="152612" y="16844"/>
                </a:lnTo>
                <a:lnTo>
                  <a:pt x="152612" y="32142"/>
                </a:lnTo>
                <a:lnTo>
                  <a:pt x="148014" y="77077"/>
                </a:lnTo>
                <a:lnTo>
                  <a:pt x="135767" y="116892"/>
                </a:lnTo>
                <a:lnTo>
                  <a:pt x="132192" y="123014"/>
                </a:lnTo>
                <a:lnTo>
                  <a:pt x="158737" y="124542"/>
                </a:lnTo>
                <a:lnTo>
                  <a:pt x="206722" y="128114"/>
                </a:lnTo>
                <a:lnTo>
                  <a:pt x="245512" y="137312"/>
                </a:lnTo>
                <a:lnTo>
                  <a:pt x="254709" y="145984"/>
                </a:lnTo>
                <a:lnTo>
                  <a:pt x="255731" y="148012"/>
                </a:lnTo>
                <a:lnTo>
                  <a:pt x="256234" y="150582"/>
                </a:lnTo>
                <a:lnTo>
                  <a:pt x="256756" y="153132"/>
                </a:lnTo>
                <a:lnTo>
                  <a:pt x="254709" y="171504"/>
                </a:lnTo>
                <a:lnTo>
                  <a:pt x="254186" y="174054"/>
                </a:lnTo>
                <a:lnTo>
                  <a:pt x="253684" y="176604"/>
                </a:lnTo>
                <a:lnTo>
                  <a:pt x="252659" y="178652"/>
                </a:lnTo>
                <a:lnTo>
                  <a:pt x="243484" y="185799"/>
                </a:lnTo>
                <a:lnTo>
                  <a:pt x="245512" y="187324"/>
                </a:lnTo>
                <a:lnTo>
                  <a:pt x="251134" y="197022"/>
                </a:lnTo>
                <a:lnTo>
                  <a:pt x="251134" y="202122"/>
                </a:lnTo>
                <a:lnTo>
                  <a:pt x="236839" y="234789"/>
                </a:lnTo>
                <a:lnTo>
                  <a:pt x="238364" y="236334"/>
                </a:lnTo>
                <a:lnTo>
                  <a:pt x="239912" y="237862"/>
                </a:lnTo>
                <a:lnTo>
                  <a:pt x="242462" y="241434"/>
                </a:lnTo>
                <a:lnTo>
                  <a:pt x="243484" y="243484"/>
                </a:lnTo>
                <a:lnTo>
                  <a:pt x="243987" y="246032"/>
                </a:lnTo>
                <a:lnTo>
                  <a:pt x="243987" y="250631"/>
                </a:lnTo>
                <a:lnTo>
                  <a:pt x="228164" y="283799"/>
                </a:lnTo>
                <a:lnTo>
                  <a:pt x="231217" y="286349"/>
                </a:lnTo>
                <a:lnTo>
                  <a:pt x="233264" y="289421"/>
                </a:lnTo>
                <a:lnTo>
                  <a:pt x="234289" y="292471"/>
                </a:lnTo>
                <a:lnTo>
                  <a:pt x="234792" y="296046"/>
                </a:lnTo>
                <a:lnTo>
                  <a:pt x="233264" y="310844"/>
                </a:lnTo>
                <a:lnTo>
                  <a:pt x="205197" y="324114"/>
                </a:lnTo>
                <a:lnTo>
                  <a:pt x="196522" y="324636"/>
                </a:lnTo>
                <a:close/>
              </a:path>
            </a:pathLst>
          </a:custGeom>
          <a:solidFill>
            <a:srgbClr val="174669"/>
          </a:solidFill>
        </p:spPr>
        <p:txBody>
          <a:bodyPr wrap="square" lIns="0" tIns="0" rIns="0" bIns="0" rtlCol="0"/>
          <a:lstStyle/>
          <a:p>
            <a:endParaRPr/>
          </a:p>
        </p:txBody>
      </p:sp>
      <p:sp>
        <p:nvSpPr>
          <p:cNvPr id="24" name="bg object 24"/>
          <p:cNvSpPr/>
          <p:nvPr/>
        </p:nvSpPr>
        <p:spPr>
          <a:xfrm>
            <a:off x="393631" y="3346618"/>
            <a:ext cx="166370" cy="288290"/>
          </a:xfrm>
          <a:custGeom>
            <a:avLst/>
            <a:gdLst/>
            <a:ahLst/>
            <a:cxnLst/>
            <a:rect l="l" t="t" r="r" b="b"/>
            <a:pathLst>
              <a:path w="166370" h="288289">
                <a:moveTo>
                  <a:pt x="147912" y="287699"/>
                </a:moveTo>
                <a:lnTo>
                  <a:pt x="18085" y="287699"/>
                </a:lnTo>
                <a:lnTo>
                  <a:pt x="14322" y="287349"/>
                </a:lnTo>
                <a:lnTo>
                  <a:pt x="0" y="17774"/>
                </a:lnTo>
                <a:lnTo>
                  <a:pt x="317" y="14349"/>
                </a:lnTo>
                <a:lnTo>
                  <a:pt x="18085" y="0"/>
                </a:lnTo>
                <a:lnTo>
                  <a:pt x="147912" y="0"/>
                </a:lnTo>
                <a:lnTo>
                  <a:pt x="165476" y="13674"/>
                </a:lnTo>
                <a:lnTo>
                  <a:pt x="77877" y="13674"/>
                </a:lnTo>
                <a:lnTo>
                  <a:pt x="76157" y="14024"/>
                </a:lnTo>
                <a:lnTo>
                  <a:pt x="74114" y="16049"/>
                </a:lnTo>
                <a:lnTo>
                  <a:pt x="73779" y="17774"/>
                </a:lnTo>
                <a:lnTo>
                  <a:pt x="74114" y="19149"/>
                </a:lnTo>
                <a:lnTo>
                  <a:pt x="75134" y="20499"/>
                </a:lnTo>
                <a:lnTo>
                  <a:pt x="76157" y="21199"/>
                </a:lnTo>
                <a:lnTo>
                  <a:pt x="77877" y="21524"/>
                </a:lnTo>
                <a:lnTo>
                  <a:pt x="166029" y="21524"/>
                </a:lnTo>
                <a:lnTo>
                  <a:pt x="166029" y="35874"/>
                </a:lnTo>
                <a:lnTo>
                  <a:pt x="18085" y="35874"/>
                </a:lnTo>
                <a:lnTo>
                  <a:pt x="18085" y="233724"/>
                </a:lnTo>
                <a:lnTo>
                  <a:pt x="166029" y="233724"/>
                </a:lnTo>
                <a:lnTo>
                  <a:pt x="166029" y="248749"/>
                </a:lnTo>
                <a:lnTo>
                  <a:pt x="82997" y="248749"/>
                </a:lnTo>
                <a:lnTo>
                  <a:pt x="80604" y="249099"/>
                </a:lnTo>
                <a:lnTo>
                  <a:pt x="71037" y="260699"/>
                </a:lnTo>
                <a:lnTo>
                  <a:pt x="71387" y="263099"/>
                </a:lnTo>
                <a:lnTo>
                  <a:pt x="82997" y="272674"/>
                </a:lnTo>
                <a:lnTo>
                  <a:pt x="165742" y="272674"/>
                </a:lnTo>
                <a:lnTo>
                  <a:pt x="165679" y="273349"/>
                </a:lnTo>
                <a:lnTo>
                  <a:pt x="151674" y="287349"/>
                </a:lnTo>
                <a:lnTo>
                  <a:pt x="147912" y="287699"/>
                </a:lnTo>
                <a:close/>
              </a:path>
              <a:path w="166370" h="288289">
                <a:moveTo>
                  <a:pt x="166029" y="21524"/>
                </a:moveTo>
                <a:lnTo>
                  <a:pt x="88117" y="21524"/>
                </a:lnTo>
                <a:lnTo>
                  <a:pt x="89824" y="21199"/>
                </a:lnTo>
                <a:lnTo>
                  <a:pt x="90859" y="20499"/>
                </a:lnTo>
                <a:lnTo>
                  <a:pt x="91882" y="19149"/>
                </a:lnTo>
                <a:lnTo>
                  <a:pt x="92217" y="17774"/>
                </a:lnTo>
                <a:lnTo>
                  <a:pt x="91882" y="16049"/>
                </a:lnTo>
                <a:lnTo>
                  <a:pt x="89824" y="14024"/>
                </a:lnTo>
                <a:lnTo>
                  <a:pt x="88117" y="13674"/>
                </a:lnTo>
                <a:lnTo>
                  <a:pt x="165476" y="13674"/>
                </a:lnTo>
                <a:lnTo>
                  <a:pt x="165679" y="14349"/>
                </a:lnTo>
                <a:lnTo>
                  <a:pt x="165997" y="17774"/>
                </a:lnTo>
                <a:lnTo>
                  <a:pt x="166029" y="21524"/>
                </a:lnTo>
                <a:close/>
              </a:path>
              <a:path w="166370" h="288289">
                <a:moveTo>
                  <a:pt x="166029" y="233724"/>
                </a:moveTo>
                <a:lnTo>
                  <a:pt x="147912" y="233724"/>
                </a:lnTo>
                <a:lnTo>
                  <a:pt x="147912" y="35874"/>
                </a:lnTo>
                <a:lnTo>
                  <a:pt x="166029" y="35874"/>
                </a:lnTo>
                <a:lnTo>
                  <a:pt x="166029" y="233724"/>
                </a:lnTo>
                <a:close/>
              </a:path>
              <a:path w="166370" h="288289">
                <a:moveTo>
                  <a:pt x="165742" y="272674"/>
                </a:moveTo>
                <a:lnTo>
                  <a:pt x="82997" y="272674"/>
                </a:lnTo>
                <a:lnTo>
                  <a:pt x="85389" y="272324"/>
                </a:lnTo>
                <a:lnTo>
                  <a:pt x="87782" y="271649"/>
                </a:lnTo>
                <a:lnTo>
                  <a:pt x="94959" y="260699"/>
                </a:lnTo>
                <a:lnTo>
                  <a:pt x="94609" y="258324"/>
                </a:lnTo>
                <a:lnTo>
                  <a:pt x="82997" y="248749"/>
                </a:lnTo>
                <a:lnTo>
                  <a:pt x="166029" y="248749"/>
                </a:lnTo>
                <a:lnTo>
                  <a:pt x="165936" y="270599"/>
                </a:lnTo>
                <a:lnTo>
                  <a:pt x="165742" y="272674"/>
                </a:lnTo>
                <a:close/>
              </a:path>
            </a:pathLst>
          </a:custGeom>
          <a:solidFill>
            <a:srgbClr val="18BAD4"/>
          </a:solidFill>
        </p:spPr>
        <p:txBody>
          <a:bodyPr wrap="square" lIns="0" tIns="0" rIns="0" bIns="0" rtlCol="0"/>
          <a:lstStyle/>
          <a:p>
            <a:endParaRPr/>
          </a:p>
        </p:txBody>
      </p:sp>
      <p:sp>
        <p:nvSpPr>
          <p:cNvPr id="25" name="bg object 25"/>
          <p:cNvSpPr/>
          <p:nvPr/>
        </p:nvSpPr>
        <p:spPr>
          <a:xfrm>
            <a:off x="363089" y="683236"/>
            <a:ext cx="121247" cy="268984"/>
          </a:xfrm>
          <a:prstGeom prst="rect">
            <a:avLst/>
          </a:prstGeom>
          <a:blipFill>
            <a:blip r:embed="rId10" cstate="print"/>
            <a:stretch>
              <a:fillRect/>
            </a:stretch>
          </a:blipFill>
        </p:spPr>
        <p:txBody>
          <a:bodyPr wrap="square" lIns="0" tIns="0" rIns="0" bIns="0" rtlCol="0"/>
          <a:lstStyle/>
          <a:p>
            <a:endParaRPr/>
          </a:p>
        </p:txBody>
      </p:sp>
      <p:sp>
        <p:nvSpPr>
          <p:cNvPr id="26" name="bg object 26"/>
          <p:cNvSpPr/>
          <p:nvPr/>
        </p:nvSpPr>
        <p:spPr>
          <a:xfrm>
            <a:off x="305251" y="553878"/>
            <a:ext cx="247650" cy="296545"/>
          </a:xfrm>
          <a:custGeom>
            <a:avLst/>
            <a:gdLst/>
            <a:ahLst/>
            <a:cxnLst/>
            <a:rect l="l" t="t" r="r" b="b"/>
            <a:pathLst>
              <a:path w="247650" h="296544">
                <a:moveTo>
                  <a:pt x="172997" y="296096"/>
                </a:moveTo>
                <a:lnTo>
                  <a:pt x="175934" y="283194"/>
                </a:lnTo>
                <a:lnTo>
                  <a:pt x="180027" y="270891"/>
                </a:lnTo>
                <a:lnTo>
                  <a:pt x="184722" y="259166"/>
                </a:lnTo>
                <a:lnTo>
                  <a:pt x="189994" y="248596"/>
                </a:lnTo>
                <a:lnTo>
                  <a:pt x="195869" y="238632"/>
                </a:lnTo>
                <a:lnTo>
                  <a:pt x="201722" y="228664"/>
                </a:lnTo>
                <a:lnTo>
                  <a:pt x="226929" y="191154"/>
                </a:lnTo>
                <a:lnTo>
                  <a:pt x="244532" y="148927"/>
                </a:lnTo>
                <a:lnTo>
                  <a:pt x="246867" y="130172"/>
                </a:lnTo>
                <a:lnTo>
                  <a:pt x="247469" y="123722"/>
                </a:lnTo>
                <a:lnTo>
                  <a:pt x="246289" y="110817"/>
                </a:lnTo>
                <a:lnTo>
                  <a:pt x="244532" y="98514"/>
                </a:lnTo>
                <a:lnTo>
                  <a:pt x="226352" y="54529"/>
                </a:lnTo>
                <a:lnTo>
                  <a:pt x="192932" y="21112"/>
                </a:lnTo>
                <a:lnTo>
                  <a:pt x="148364" y="2334"/>
                </a:lnTo>
                <a:lnTo>
                  <a:pt x="123734" y="0"/>
                </a:lnTo>
                <a:lnTo>
                  <a:pt x="75652" y="9967"/>
                </a:lnTo>
                <a:lnTo>
                  <a:pt x="36357" y="36352"/>
                </a:lnTo>
                <a:lnTo>
                  <a:pt x="9967" y="75642"/>
                </a:lnTo>
                <a:lnTo>
                  <a:pt x="0" y="123722"/>
                </a:lnTo>
                <a:lnTo>
                  <a:pt x="9967" y="171219"/>
                </a:lnTo>
                <a:lnTo>
                  <a:pt x="32842" y="209909"/>
                </a:lnTo>
                <a:lnTo>
                  <a:pt x="45747" y="228664"/>
                </a:lnTo>
                <a:lnTo>
                  <a:pt x="51597" y="238632"/>
                </a:lnTo>
                <a:lnTo>
                  <a:pt x="57472" y="248596"/>
                </a:lnTo>
                <a:lnTo>
                  <a:pt x="62747" y="259166"/>
                </a:lnTo>
                <a:lnTo>
                  <a:pt x="67442" y="270891"/>
                </a:lnTo>
                <a:lnTo>
                  <a:pt x="71534" y="283194"/>
                </a:lnTo>
                <a:lnTo>
                  <a:pt x="74472" y="296096"/>
                </a:lnTo>
              </a:path>
            </a:pathLst>
          </a:custGeom>
          <a:ln w="12174">
            <a:solidFill>
              <a:srgbClr val="18BAD4"/>
            </a:solidFill>
          </a:ln>
        </p:spPr>
        <p:txBody>
          <a:bodyPr wrap="square" lIns="0" tIns="0" rIns="0" bIns="0" rtlCol="0"/>
          <a:lstStyle/>
          <a:p>
            <a:endParaRPr/>
          </a:p>
        </p:txBody>
      </p:sp>
      <p:sp>
        <p:nvSpPr>
          <p:cNvPr id="27" name="bg object 27"/>
          <p:cNvSpPr/>
          <p:nvPr/>
        </p:nvSpPr>
        <p:spPr>
          <a:xfrm>
            <a:off x="379511" y="677363"/>
            <a:ext cx="115369" cy="181059"/>
          </a:xfrm>
          <a:prstGeom prst="rect">
            <a:avLst/>
          </a:prstGeom>
          <a:blipFill>
            <a:blip r:embed="rId11" cstate="print"/>
            <a:stretch>
              <a:fillRect/>
            </a:stretch>
          </a:blipFill>
        </p:spPr>
        <p:txBody>
          <a:bodyPr wrap="square" lIns="0" tIns="0" rIns="0" bIns="0" rtlCol="0"/>
          <a:lstStyle/>
          <a:p>
            <a:endParaRPr/>
          </a:p>
        </p:txBody>
      </p:sp>
      <p:sp>
        <p:nvSpPr>
          <p:cNvPr id="28" name="bg object 28"/>
          <p:cNvSpPr/>
          <p:nvPr/>
        </p:nvSpPr>
        <p:spPr>
          <a:xfrm>
            <a:off x="1419982" y="3634342"/>
            <a:ext cx="264795" cy="264795"/>
          </a:xfrm>
          <a:custGeom>
            <a:avLst/>
            <a:gdLst/>
            <a:ahLst/>
            <a:cxnLst/>
            <a:rect l="l" t="t" r="r" b="b"/>
            <a:pathLst>
              <a:path w="264794" h="264795">
                <a:moveTo>
                  <a:pt x="132042" y="0"/>
                </a:moveTo>
                <a:lnTo>
                  <a:pt x="125379" y="499"/>
                </a:lnTo>
                <a:lnTo>
                  <a:pt x="118739" y="999"/>
                </a:lnTo>
                <a:lnTo>
                  <a:pt x="80854" y="10749"/>
                </a:lnTo>
                <a:lnTo>
                  <a:pt x="74719" y="13299"/>
                </a:lnTo>
                <a:lnTo>
                  <a:pt x="38892" y="38899"/>
                </a:lnTo>
                <a:lnTo>
                  <a:pt x="15862" y="69599"/>
                </a:lnTo>
                <a:lnTo>
                  <a:pt x="8194" y="86999"/>
                </a:lnTo>
                <a:lnTo>
                  <a:pt x="6134" y="93124"/>
                </a:lnTo>
                <a:lnTo>
                  <a:pt x="0" y="125374"/>
                </a:lnTo>
                <a:lnTo>
                  <a:pt x="0" y="132524"/>
                </a:lnTo>
                <a:lnTo>
                  <a:pt x="0" y="139199"/>
                </a:lnTo>
                <a:lnTo>
                  <a:pt x="524" y="145849"/>
                </a:lnTo>
                <a:lnTo>
                  <a:pt x="10232" y="183724"/>
                </a:lnTo>
                <a:lnTo>
                  <a:pt x="30194" y="216474"/>
                </a:lnTo>
                <a:lnTo>
                  <a:pt x="63457" y="245649"/>
                </a:lnTo>
                <a:lnTo>
                  <a:pt x="69087" y="248699"/>
                </a:lnTo>
                <a:lnTo>
                  <a:pt x="74719" y="251774"/>
                </a:lnTo>
                <a:lnTo>
                  <a:pt x="80854" y="254349"/>
                </a:lnTo>
                <a:lnTo>
                  <a:pt x="87012" y="256374"/>
                </a:lnTo>
                <a:lnTo>
                  <a:pt x="93147" y="258424"/>
                </a:lnTo>
                <a:lnTo>
                  <a:pt x="99282" y="260474"/>
                </a:lnTo>
                <a:lnTo>
                  <a:pt x="105417" y="261999"/>
                </a:lnTo>
                <a:lnTo>
                  <a:pt x="112079" y="263024"/>
                </a:lnTo>
                <a:lnTo>
                  <a:pt x="118739" y="264074"/>
                </a:lnTo>
                <a:lnTo>
                  <a:pt x="125379" y="264574"/>
                </a:lnTo>
                <a:lnTo>
                  <a:pt x="132042" y="264574"/>
                </a:lnTo>
                <a:lnTo>
                  <a:pt x="139207" y="264574"/>
                </a:lnTo>
                <a:lnTo>
                  <a:pt x="145847" y="264074"/>
                </a:lnTo>
                <a:lnTo>
                  <a:pt x="152507" y="263024"/>
                </a:lnTo>
                <a:lnTo>
                  <a:pt x="158642" y="261999"/>
                </a:lnTo>
                <a:lnTo>
                  <a:pt x="165304" y="260474"/>
                </a:lnTo>
                <a:lnTo>
                  <a:pt x="171439" y="258424"/>
                </a:lnTo>
                <a:lnTo>
                  <a:pt x="177574" y="256374"/>
                </a:lnTo>
                <a:lnTo>
                  <a:pt x="183732" y="254349"/>
                </a:lnTo>
                <a:lnTo>
                  <a:pt x="189362" y="251774"/>
                </a:lnTo>
                <a:lnTo>
                  <a:pt x="194974" y="248699"/>
                </a:lnTo>
                <a:lnTo>
                  <a:pt x="200604" y="245649"/>
                </a:lnTo>
                <a:lnTo>
                  <a:pt x="234392" y="216474"/>
                </a:lnTo>
                <a:lnTo>
                  <a:pt x="248197" y="195474"/>
                </a:lnTo>
                <a:lnTo>
                  <a:pt x="251266" y="189849"/>
                </a:lnTo>
                <a:lnTo>
                  <a:pt x="253829" y="183724"/>
                </a:lnTo>
                <a:lnTo>
                  <a:pt x="256391" y="178074"/>
                </a:lnTo>
                <a:lnTo>
                  <a:pt x="258431" y="171949"/>
                </a:lnTo>
                <a:lnTo>
                  <a:pt x="260489" y="165274"/>
                </a:lnTo>
                <a:lnTo>
                  <a:pt x="261519" y="159149"/>
                </a:lnTo>
                <a:lnTo>
                  <a:pt x="263054" y="152499"/>
                </a:lnTo>
                <a:lnTo>
                  <a:pt x="263556" y="145849"/>
                </a:lnTo>
                <a:lnTo>
                  <a:pt x="264061" y="139199"/>
                </a:lnTo>
                <a:lnTo>
                  <a:pt x="264586" y="132524"/>
                </a:lnTo>
                <a:lnTo>
                  <a:pt x="264061" y="125374"/>
                </a:lnTo>
                <a:lnTo>
                  <a:pt x="263556" y="118724"/>
                </a:lnTo>
                <a:lnTo>
                  <a:pt x="263054" y="112049"/>
                </a:lnTo>
                <a:lnTo>
                  <a:pt x="261519" y="105924"/>
                </a:lnTo>
                <a:lnTo>
                  <a:pt x="260489" y="99274"/>
                </a:lnTo>
                <a:lnTo>
                  <a:pt x="258431" y="93124"/>
                </a:lnTo>
                <a:lnTo>
                  <a:pt x="256391" y="86999"/>
                </a:lnTo>
                <a:lnTo>
                  <a:pt x="253829" y="80849"/>
                </a:lnTo>
                <a:lnTo>
                  <a:pt x="251266" y="75224"/>
                </a:lnTo>
                <a:lnTo>
                  <a:pt x="248197" y="69599"/>
                </a:lnTo>
                <a:lnTo>
                  <a:pt x="245129" y="63974"/>
                </a:lnTo>
                <a:lnTo>
                  <a:pt x="216469" y="30174"/>
                </a:lnTo>
                <a:lnTo>
                  <a:pt x="200604" y="19449"/>
                </a:lnTo>
                <a:lnTo>
                  <a:pt x="194974" y="16374"/>
                </a:lnTo>
                <a:lnTo>
                  <a:pt x="158642" y="3074"/>
                </a:lnTo>
                <a:lnTo>
                  <a:pt x="152507" y="1524"/>
                </a:lnTo>
                <a:lnTo>
                  <a:pt x="145847" y="999"/>
                </a:lnTo>
                <a:lnTo>
                  <a:pt x="139207" y="499"/>
                </a:lnTo>
                <a:lnTo>
                  <a:pt x="132042" y="0"/>
                </a:lnTo>
                <a:close/>
              </a:path>
            </a:pathLst>
          </a:custGeom>
          <a:ln w="19049">
            <a:solidFill>
              <a:srgbClr val="174669"/>
            </a:solidFill>
          </a:ln>
        </p:spPr>
        <p:txBody>
          <a:bodyPr wrap="square" lIns="0" tIns="0" rIns="0" bIns="0" rtlCol="0"/>
          <a:lstStyle/>
          <a:p>
            <a:endParaRPr/>
          </a:p>
        </p:txBody>
      </p:sp>
      <p:sp>
        <p:nvSpPr>
          <p:cNvPr id="29" name="bg object 29"/>
          <p:cNvSpPr/>
          <p:nvPr/>
        </p:nvSpPr>
        <p:spPr>
          <a:xfrm>
            <a:off x="1441177" y="3655517"/>
            <a:ext cx="331209" cy="338374"/>
          </a:xfrm>
          <a:prstGeom prst="rect">
            <a:avLst/>
          </a:prstGeom>
          <a:blipFill>
            <a:blip r:embed="rId12" cstate="print"/>
            <a:stretch>
              <a:fillRect/>
            </a:stretch>
          </a:blipFill>
        </p:spPr>
        <p:txBody>
          <a:bodyPr wrap="square" lIns="0" tIns="0" rIns="0" bIns="0" rtlCol="0"/>
          <a:lstStyle/>
          <a:p>
            <a:endParaRPr/>
          </a:p>
        </p:txBody>
      </p:sp>
      <p:sp>
        <p:nvSpPr>
          <p:cNvPr id="30" name="bg object 30"/>
          <p:cNvSpPr/>
          <p:nvPr/>
        </p:nvSpPr>
        <p:spPr>
          <a:xfrm>
            <a:off x="733423" y="3936016"/>
            <a:ext cx="820419" cy="710565"/>
          </a:xfrm>
          <a:custGeom>
            <a:avLst/>
            <a:gdLst/>
            <a:ahLst/>
            <a:cxnLst/>
            <a:rect l="l" t="t" r="r" b="b"/>
            <a:pathLst>
              <a:path w="820419" h="710564">
                <a:moveTo>
                  <a:pt x="0" y="355049"/>
                </a:moveTo>
                <a:lnTo>
                  <a:pt x="203642" y="710098"/>
                </a:lnTo>
                <a:lnTo>
                  <a:pt x="616256" y="710098"/>
                </a:lnTo>
                <a:lnTo>
                  <a:pt x="819898" y="355049"/>
                </a:lnTo>
                <a:lnTo>
                  <a:pt x="616256" y="0"/>
                </a:lnTo>
                <a:lnTo>
                  <a:pt x="203642" y="0"/>
                </a:lnTo>
                <a:lnTo>
                  <a:pt x="0" y="355049"/>
                </a:lnTo>
                <a:close/>
              </a:path>
            </a:pathLst>
          </a:custGeom>
          <a:ln w="9524">
            <a:solidFill>
              <a:srgbClr val="174669"/>
            </a:solidFill>
          </a:ln>
        </p:spPr>
        <p:txBody>
          <a:bodyPr wrap="square" lIns="0" tIns="0" rIns="0" bIns="0" rtlCol="0"/>
          <a:lstStyle/>
          <a:p>
            <a:endParaRPr/>
          </a:p>
        </p:txBody>
      </p:sp>
      <p:sp>
        <p:nvSpPr>
          <p:cNvPr id="31" name="bg object 31"/>
          <p:cNvSpPr/>
          <p:nvPr/>
        </p:nvSpPr>
        <p:spPr>
          <a:xfrm>
            <a:off x="738523" y="100849"/>
            <a:ext cx="429259" cy="371475"/>
          </a:xfrm>
          <a:custGeom>
            <a:avLst/>
            <a:gdLst/>
            <a:ahLst/>
            <a:cxnLst/>
            <a:rect l="l" t="t" r="r" b="b"/>
            <a:pathLst>
              <a:path w="429259" h="371475">
                <a:moveTo>
                  <a:pt x="322274" y="371099"/>
                </a:moveTo>
                <a:lnTo>
                  <a:pt x="106422" y="371099"/>
                </a:lnTo>
                <a:lnTo>
                  <a:pt x="0" y="185549"/>
                </a:lnTo>
                <a:lnTo>
                  <a:pt x="106422" y="0"/>
                </a:lnTo>
                <a:lnTo>
                  <a:pt x="322274" y="0"/>
                </a:lnTo>
                <a:lnTo>
                  <a:pt x="428699" y="185549"/>
                </a:lnTo>
                <a:lnTo>
                  <a:pt x="322274" y="371099"/>
                </a:lnTo>
                <a:close/>
              </a:path>
            </a:pathLst>
          </a:custGeom>
          <a:solidFill>
            <a:srgbClr val="3191E1"/>
          </a:solidFill>
        </p:spPr>
        <p:txBody>
          <a:bodyPr wrap="square" lIns="0" tIns="0" rIns="0" bIns="0" rtlCol="0"/>
          <a:lstStyle/>
          <a:p>
            <a:endParaRPr/>
          </a:p>
        </p:txBody>
      </p:sp>
      <p:sp>
        <p:nvSpPr>
          <p:cNvPr id="32" name="bg object 32"/>
          <p:cNvSpPr/>
          <p:nvPr/>
        </p:nvSpPr>
        <p:spPr>
          <a:xfrm>
            <a:off x="0" y="4148466"/>
            <a:ext cx="891540" cy="995044"/>
          </a:xfrm>
          <a:custGeom>
            <a:avLst/>
            <a:gdLst/>
            <a:ahLst/>
            <a:cxnLst/>
            <a:rect l="l" t="t" r="r" b="b"/>
            <a:pathLst>
              <a:path w="891540" h="995045">
                <a:moveTo>
                  <a:pt x="613815" y="995022"/>
                </a:moveTo>
                <a:lnTo>
                  <a:pt x="0" y="995022"/>
                </a:lnTo>
                <a:lnTo>
                  <a:pt x="0" y="3875"/>
                </a:lnTo>
                <a:lnTo>
                  <a:pt x="2223" y="0"/>
                </a:lnTo>
                <a:lnTo>
                  <a:pt x="597426" y="0"/>
                </a:lnTo>
                <a:lnTo>
                  <a:pt x="890973" y="511798"/>
                </a:lnTo>
                <a:lnTo>
                  <a:pt x="613815" y="995022"/>
                </a:lnTo>
                <a:close/>
              </a:path>
            </a:pathLst>
          </a:custGeom>
          <a:solidFill>
            <a:srgbClr val="174669"/>
          </a:solidFill>
        </p:spPr>
        <p:txBody>
          <a:bodyPr wrap="square" lIns="0" tIns="0" rIns="0" bIns="0" rtlCol="0"/>
          <a:lstStyle/>
          <a:p>
            <a:endParaRPr/>
          </a:p>
        </p:txBody>
      </p:sp>
      <p:sp>
        <p:nvSpPr>
          <p:cNvPr id="33" name="bg object 33"/>
          <p:cNvSpPr/>
          <p:nvPr/>
        </p:nvSpPr>
        <p:spPr>
          <a:xfrm>
            <a:off x="420724" y="0"/>
            <a:ext cx="359410" cy="245745"/>
          </a:xfrm>
          <a:custGeom>
            <a:avLst/>
            <a:gdLst/>
            <a:ahLst/>
            <a:cxnLst/>
            <a:rect l="l" t="t" r="r" b="b"/>
            <a:pathLst>
              <a:path w="359409" h="245745">
                <a:moveTo>
                  <a:pt x="0" y="90024"/>
                </a:moveTo>
                <a:lnTo>
                  <a:pt x="89044" y="245274"/>
                </a:lnTo>
                <a:lnTo>
                  <a:pt x="269754" y="245274"/>
                </a:lnTo>
                <a:lnTo>
                  <a:pt x="358799" y="90024"/>
                </a:lnTo>
                <a:lnTo>
                  <a:pt x="307164" y="0"/>
                </a:lnTo>
              </a:path>
              <a:path w="359409" h="245745">
                <a:moveTo>
                  <a:pt x="51634" y="0"/>
                </a:moveTo>
                <a:lnTo>
                  <a:pt x="0" y="90024"/>
                </a:lnTo>
              </a:path>
            </a:pathLst>
          </a:custGeom>
          <a:ln w="19049">
            <a:solidFill>
              <a:srgbClr val="00E1C6"/>
            </a:solidFill>
          </a:ln>
        </p:spPr>
        <p:txBody>
          <a:bodyPr wrap="square" lIns="0" tIns="0" rIns="0" bIns="0" rtlCol="0"/>
          <a:lstStyle/>
          <a:p>
            <a:endParaRPr/>
          </a:p>
        </p:txBody>
      </p:sp>
      <p:sp>
        <p:nvSpPr>
          <p:cNvPr id="34" name="bg object 34"/>
          <p:cNvSpPr/>
          <p:nvPr/>
        </p:nvSpPr>
        <p:spPr>
          <a:xfrm>
            <a:off x="1019350" y="4167041"/>
            <a:ext cx="248044" cy="248074"/>
          </a:xfrm>
          <a:prstGeom prst="rect">
            <a:avLst/>
          </a:prstGeom>
          <a:blipFill>
            <a:blip r:embed="rId13" cstate="print"/>
            <a:stretch>
              <a:fillRect/>
            </a:stretch>
          </a:blipFill>
        </p:spPr>
        <p:txBody>
          <a:bodyPr wrap="square" lIns="0" tIns="0" rIns="0" bIns="0" rtlCol="0"/>
          <a:lstStyle/>
          <a:p>
            <a:endParaRPr/>
          </a:p>
        </p:txBody>
      </p:sp>
      <p:sp>
        <p:nvSpPr>
          <p:cNvPr id="35" name="bg object 35"/>
          <p:cNvSpPr/>
          <p:nvPr/>
        </p:nvSpPr>
        <p:spPr>
          <a:xfrm>
            <a:off x="336324" y="1452792"/>
            <a:ext cx="186690" cy="207010"/>
          </a:xfrm>
          <a:custGeom>
            <a:avLst/>
            <a:gdLst/>
            <a:ahLst/>
            <a:cxnLst/>
            <a:rect l="l" t="t" r="r" b="b"/>
            <a:pathLst>
              <a:path w="186690" h="207010">
                <a:moveTo>
                  <a:pt x="20517" y="206399"/>
                </a:moveTo>
                <a:lnTo>
                  <a:pt x="10619" y="197197"/>
                </a:lnTo>
                <a:lnTo>
                  <a:pt x="0" y="189439"/>
                </a:lnTo>
                <a:lnTo>
                  <a:pt x="91884" y="81292"/>
                </a:lnTo>
                <a:lnTo>
                  <a:pt x="88352" y="74924"/>
                </a:lnTo>
                <a:lnTo>
                  <a:pt x="85544" y="67862"/>
                </a:lnTo>
                <a:lnTo>
                  <a:pt x="83404" y="60077"/>
                </a:lnTo>
                <a:lnTo>
                  <a:pt x="82709" y="52322"/>
                </a:lnTo>
                <a:lnTo>
                  <a:pt x="83404" y="46649"/>
                </a:lnTo>
                <a:lnTo>
                  <a:pt x="84127" y="41702"/>
                </a:lnTo>
                <a:lnTo>
                  <a:pt x="84822" y="36752"/>
                </a:lnTo>
                <a:lnTo>
                  <a:pt x="98249" y="15567"/>
                </a:lnTo>
                <a:lnTo>
                  <a:pt x="101782" y="12009"/>
                </a:lnTo>
                <a:lnTo>
                  <a:pt x="105339" y="9202"/>
                </a:lnTo>
                <a:lnTo>
                  <a:pt x="109567" y="6364"/>
                </a:lnTo>
                <a:lnTo>
                  <a:pt x="114514" y="4252"/>
                </a:lnTo>
                <a:lnTo>
                  <a:pt x="119464" y="2834"/>
                </a:lnTo>
                <a:lnTo>
                  <a:pt x="124412" y="1417"/>
                </a:lnTo>
                <a:lnTo>
                  <a:pt x="129362" y="722"/>
                </a:lnTo>
                <a:lnTo>
                  <a:pt x="134309" y="0"/>
                </a:lnTo>
                <a:lnTo>
                  <a:pt x="139952" y="722"/>
                </a:lnTo>
                <a:lnTo>
                  <a:pt x="144902" y="1417"/>
                </a:lnTo>
                <a:lnTo>
                  <a:pt x="149849" y="2834"/>
                </a:lnTo>
                <a:lnTo>
                  <a:pt x="154799" y="4252"/>
                </a:lnTo>
                <a:lnTo>
                  <a:pt x="159052" y="6364"/>
                </a:lnTo>
                <a:lnTo>
                  <a:pt x="163279" y="9202"/>
                </a:lnTo>
                <a:lnTo>
                  <a:pt x="167532" y="12009"/>
                </a:lnTo>
                <a:lnTo>
                  <a:pt x="171064" y="15567"/>
                </a:lnTo>
                <a:lnTo>
                  <a:pt x="174594" y="19099"/>
                </a:lnTo>
                <a:lnTo>
                  <a:pt x="177429" y="23324"/>
                </a:lnTo>
                <a:lnTo>
                  <a:pt x="180237" y="27579"/>
                </a:lnTo>
                <a:lnTo>
                  <a:pt x="182379" y="31804"/>
                </a:lnTo>
                <a:lnTo>
                  <a:pt x="183767" y="36752"/>
                </a:lnTo>
                <a:lnTo>
                  <a:pt x="185187" y="41702"/>
                </a:lnTo>
                <a:lnTo>
                  <a:pt x="185909" y="46649"/>
                </a:lnTo>
                <a:lnTo>
                  <a:pt x="186604" y="52322"/>
                </a:lnTo>
                <a:lnTo>
                  <a:pt x="185909" y="57272"/>
                </a:lnTo>
                <a:lnTo>
                  <a:pt x="185187" y="62189"/>
                </a:lnTo>
                <a:lnTo>
                  <a:pt x="183767" y="67139"/>
                </a:lnTo>
                <a:lnTo>
                  <a:pt x="182379" y="72087"/>
                </a:lnTo>
                <a:lnTo>
                  <a:pt x="163279" y="94719"/>
                </a:lnTo>
                <a:lnTo>
                  <a:pt x="159052" y="97554"/>
                </a:lnTo>
                <a:lnTo>
                  <a:pt x="134309" y="103892"/>
                </a:lnTo>
                <a:lnTo>
                  <a:pt x="128637" y="103199"/>
                </a:lnTo>
                <a:lnTo>
                  <a:pt x="122994" y="102504"/>
                </a:lnTo>
                <a:lnTo>
                  <a:pt x="117349" y="101087"/>
                </a:lnTo>
                <a:lnTo>
                  <a:pt x="112402" y="98944"/>
                </a:lnTo>
                <a:lnTo>
                  <a:pt x="20517" y="206399"/>
                </a:lnTo>
                <a:close/>
              </a:path>
            </a:pathLst>
          </a:custGeom>
          <a:solidFill>
            <a:srgbClr val="174669"/>
          </a:solidFill>
        </p:spPr>
        <p:txBody>
          <a:bodyPr wrap="square" lIns="0" tIns="0" rIns="0" bIns="0" rtlCol="0"/>
          <a:lstStyle/>
          <a:p>
            <a:endParaRPr/>
          </a:p>
        </p:txBody>
      </p:sp>
      <p:sp>
        <p:nvSpPr>
          <p:cNvPr id="36" name="bg object 36"/>
          <p:cNvSpPr/>
          <p:nvPr/>
        </p:nvSpPr>
        <p:spPr>
          <a:xfrm>
            <a:off x="53609" y="1483177"/>
            <a:ext cx="148590" cy="172085"/>
          </a:xfrm>
          <a:custGeom>
            <a:avLst/>
            <a:gdLst/>
            <a:ahLst/>
            <a:cxnLst/>
            <a:rect l="l" t="t" r="r" b="b"/>
            <a:pathLst>
              <a:path w="148590" h="172085">
                <a:moveTo>
                  <a:pt x="127219" y="171759"/>
                </a:moveTo>
                <a:lnTo>
                  <a:pt x="71394" y="99669"/>
                </a:lnTo>
                <a:lnTo>
                  <a:pt x="64333" y="101782"/>
                </a:lnTo>
                <a:lnTo>
                  <a:pt x="57272" y="103199"/>
                </a:lnTo>
                <a:lnTo>
                  <a:pt x="49487" y="103199"/>
                </a:lnTo>
                <a:lnTo>
                  <a:pt x="42425" y="102507"/>
                </a:lnTo>
                <a:lnTo>
                  <a:pt x="15569" y="88354"/>
                </a:lnTo>
                <a:lnTo>
                  <a:pt x="12009" y="84824"/>
                </a:lnTo>
                <a:lnTo>
                  <a:pt x="9202" y="80599"/>
                </a:lnTo>
                <a:lnTo>
                  <a:pt x="6366" y="77067"/>
                </a:lnTo>
                <a:lnTo>
                  <a:pt x="4253" y="72119"/>
                </a:lnTo>
                <a:lnTo>
                  <a:pt x="2141" y="67864"/>
                </a:lnTo>
                <a:lnTo>
                  <a:pt x="723" y="62917"/>
                </a:lnTo>
                <a:lnTo>
                  <a:pt x="0" y="57967"/>
                </a:lnTo>
                <a:lnTo>
                  <a:pt x="0" y="47374"/>
                </a:lnTo>
                <a:lnTo>
                  <a:pt x="18376" y="12039"/>
                </a:lnTo>
                <a:lnTo>
                  <a:pt x="31110" y="4254"/>
                </a:lnTo>
                <a:lnTo>
                  <a:pt x="35335" y="2142"/>
                </a:lnTo>
                <a:lnTo>
                  <a:pt x="40284" y="724"/>
                </a:lnTo>
                <a:lnTo>
                  <a:pt x="45232" y="0"/>
                </a:lnTo>
                <a:lnTo>
                  <a:pt x="55853" y="0"/>
                </a:lnTo>
                <a:lnTo>
                  <a:pt x="60802" y="724"/>
                </a:lnTo>
                <a:lnTo>
                  <a:pt x="70700" y="3559"/>
                </a:lnTo>
                <a:lnTo>
                  <a:pt x="75648" y="5672"/>
                </a:lnTo>
                <a:lnTo>
                  <a:pt x="79874" y="8509"/>
                </a:lnTo>
                <a:lnTo>
                  <a:pt x="84128" y="11317"/>
                </a:lnTo>
                <a:lnTo>
                  <a:pt x="103199" y="45262"/>
                </a:lnTo>
                <a:lnTo>
                  <a:pt x="103199" y="55854"/>
                </a:lnTo>
                <a:lnTo>
                  <a:pt x="92607" y="82712"/>
                </a:lnTo>
                <a:lnTo>
                  <a:pt x="148432" y="155524"/>
                </a:lnTo>
                <a:lnTo>
                  <a:pt x="137117" y="163279"/>
                </a:lnTo>
                <a:lnTo>
                  <a:pt x="127219" y="171759"/>
                </a:lnTo>
                <a:close/>
              </a:path>
            </a:pathLst>
          </a:custGeom>
          <a:solidFill>
            <a:srgbClr val="174669"/>
          </a:solidFill>
        </p:spPr>
        <p:txBody>
          <a:bodyPr wrap="square" lIns="0" tIns="0" rIns="0" bIns="0" rtlCol="0"/>
          <a:lstStyle/>
          <a:p>
            <a:endParaRPr/>
          </a:p>
        </p:txBody>
      </p:sp>
      <p:sp>
        <p:nvSpPr>
          <p:cNvPr id="37" name="bg object 37"/>
          <p:cNvSpPr/>
          <p:nvPr/>
        </p:nvSpPr>
        <p:spPr>
          <a:xfrm>
            <a:off x="0" y="1779348"/>
            <a:ext cx="158750" cy="127000"/>
          </a:xfrm>
          <a:custGeom>
            <a:avLst/>
            <a:gdLst/>
            <a:ahLst/>
            <a:cxnLst/>
            <a:rect l="l" t="t" r="r" b="b"/>
            <a:pathLst>
              <a:path w="158750" h="127000">
                <a:moveTo>
                  <a:pt x="113318" y="43119"/>
                </a:moveTo>
                <a:lnTo>
                  <a:pt x="43017" y="43119"/>
                </a:lnTo>
                <a:lnTo>
                  <a:pt x="147635" y="0"/>
                </a:lnTo>
                <a:lnTo>
                  <a:pt x="151860" y="12704"/>
                </a:lnTo>
                <a:lnTo>
                  <a:pt x="158227" y="24744"/>
                </a:lnTo>
                <a:lnTo>
                  <a:pt x="113318" y="43119"/>
                </a:lnTo>
                <a:close/>
              </a:path>
              <a:path w="158750" h="127000">
                <a:moveTo>
                  <a:pt x="4845" y="126497"/>
                </a:moveTo>
                <a:lnTo>
                  <a:pt x="0" y="126497"/>
                </a:lnTo>
                <a:lnTo>
                  <a:pt x="0" y="23102"/>
                </a:lnTo>
                <a:lnTo>
                  <a:pt x="3427" y="22602"/>
                </a:lnTo>
                <a:lnTo>
                  <a:pt x="13325" y="24019"/>
                </a:lnTo>
                <a:lnTo>
                  <a:pt x="43017" y="43119"/>
                </a:lnTo>
                <a:lnTo>
                  <a:pt x="113318" y="43119"/>
                </a:lnTo>
                <a:lnTo>
                  <a:pt x="52914" y="67834"/>
                </a:lnTo>
                <a:lnTo>
                  <a:pt x="53609" y="76314"/>
                </a:lnTo>
                <a:lnTo>
                  <a:pt x="52191" y="84794"/>
                </a:lnTo>
                <a:lnTo>
                  <a:pt x="23946" y="121547"/>
                </a:lnTo>
                <a:lnTo>
                  <a:pt x="9794" y="125802"/>
                </a:lnTo>
                <a:lnTo>
                  <a:pt x="4845" y="126497"/>
                </a:lnTo>
                <a:close/>
              </a:path>
            </a:pathLst>
          </a:custGeom>
          <a:solidFill>
            <a:srgbClr val="174669"/>
          </a:solidFill>
        </p:spPr>
        <p:txBody>
          <a:bodyPr wrap="square" lIns="0" tIns="0" rIns="0" bIns="0" rtlCol="0"/>
          <a:lstStyle/>
          <a:p>
            <a:endParaRPr/>
          </a:p>
        </p:txBody>
      </p:sp>
      <p:sp>
        <p:nvSpPr>
          <p:cNvPr id="38" name="bg object 38"/>
          <p:cNvSpPr/>
          <p:nvPr/>
        </p:nvSpPr>
        <p:spPr>
          <a:xfrm>
            <a:off x="204878" y="1866978"/>
            <a:ext cx="103505" cy="185420"/>
          </a:xfrm>
          <a:custGeom>
            <a:avLst/>
            <a:gdLst/>
            <a:ahLst/>
            <a:cxnLst/>
            <a:rect l="l" t="t" r="r" b="b"/>
            <a:pathLst>
              <a:path w="103504" h="185419">
                <a:moveTo>
                  <a:pt x="51600" y="185187"/>
                </a:moveTo>
                <a:lnTo>
                  <a:pt x="36753" y="183074"/>
                </a:lnTo>
                <a:lnTo>
                  <a:pt x="32499" y="180934"/>
                </a:lnTo>
                <a:lnTo>
                  <a:pt x="27550" y="178819"/>
                </a:lnTo>
                <a:lnTo>
                  <a:pt x="2112" y="148434"/>
                </a:lnTo>
                <a:lnTo>
                  <a:pt x="0" y="138537"/>
                </a:lnTo>
                <a:lnTo>
                  <a:pt x="97" y="127944"/>
                </a:lnTo>
                <a:lnTo>
                  <a:pt x="694" y="123689"/>
                </a:lnTo>
                <a:lnTo>
                  <a:pt x="3530" y="113792"/>
                </a:lnTo>
                <a:lnTo>
                  <a:pt x="7755" y="105312"/>
                </a:lnTo>
                <a:lnTo>
                  <a:pt x="11315" y="101087"/>
                </a:lnTo>
                <a:lnTo>
                  <a:pt x="14122" y="96834"/>
                </a:lnTo>
                <a:lnTo>
                  <a:pt x="18376" y="93302"/>
                </a:lnTo>
                <a:lnTo>
                  <a:pt x="23325" y="89772"/>
                </a:lnTo>
                <a:lnTo>
                  <a:pt x="34641" y="84129"/>
                </a:lnTo>
                <a:lnTo>
                  <a:pt x="40284" y="82709"/>
                </a:lnTo>
                <a:lnTo>
                  <a:pt x="43120" y="0"/>
                </a:lnTo>
                <a:lnTo>
                  <a:pt x="61498" y="1419"/>
                </a:lnTo>
                <a:lnTo>
                  <a:pt x="69952" y="1419"/>
                </a:lnTo>
                <a:lnTo>
                  <a:pt x="67140" y="84129"/>
                </a:lnTo>
                <a:lnTo>
                  <a:pt x="96833" y="108844"/>
                </a:lnTo>
                <a:lnTo>
                  <a:pt x="103200" y="127944"/>
                </a:lnTo>
                <a:lnTo>
                  <a:pt x="103098" y="138537"/>
                </a:lnTo>
                <a:lnTo>
                  <a:pt x="84823" y="173177"/>
                </a:lnTo>
                <a:lnTo>
                  <a:pt x="61498" y="183769"/>
                </a:lnTo>
                <a:lnTo>
                  <a:pt x="51600" y="185187"/>
                </a:lnTo>
                <a:close/>
              </a:path>
              <a:path w="103504" h="185419">
                <a:moveTo>
                  <a:pt x="69952" y="1419"/>
                </a:moveTo>
                <a:lnTo>
                  <a:pt x="61498" y="1419"/>
                </a:lnTo>
                <a:lnTo>
                  <a:pt x="69975" y="724"/>
                </a:lnTo>
                <a:lnTo>
                  <a:pt x="69952" y="1419"/>
                </a:lnTo>
                <a:close/>
              </a:path>
            </a:pathLst>
          </a:custGeom>
          <a:solidFill>
            <a:srgbClr val="174669"/>
          </a:solidFill>
        </p:spPr>
        <p:txBody>
          <a:bodyPr wrap="square" lIns="0" tIns="0" rIns="0" bIns="0" rtlCol="0"/>
          <a:lstStyle/>
          <a:p>
            <a:endParaRPr/>
          </a:p>
        </p:txBody>
      </p:sp>
      <p:sp>
        <p:nvSpPr>
          <p:cNvPr id="39" name="bg object 39"/>
          <p:cNvSpPr/>
          <p:nvPr/>
        </p:nvSpPr>
        <p:spPr>
          <a:xfrm>
            <a:off x="156806" y="1634451"/>
            <a:ext cx="417830" cy="220345"/>
          </a:xfrm>
          <a:custGeom>
            <a:avLst/>
            <a:gdLst/>
            <a:ahLst/>
            <a:cxnLst/>
            <a:rect l="l" t="t" r="r" b="b"/>
            <a:pathLst>
              <a:path w="417830" h="220344">
                <a:moveTo>
                  <a:pt x="219100" y="98945"/>
                </a:moveTo>
                <a:lnTo>
                  <a:pt x="216992" y="87630"/>
                </a:lnTo>
                <a:lnTo>
                  <a:pt x="214871" y="77038"/>
                </a:lnTo>
                <a:lnTo>
                  <a:pt x="210616" y="67144"/>
                </a:lnTo>
                <a:lnTo>
                  <a:pt x="206400" y="57238"/>
                </a:lnTo>
                <a:lnTo>
                  <a:pt x="179514" y="25438"/>
                </a:lnTo>
                <a:lnTo>
                  <a:pt x="142062" y="4953"/>
                </a:lnTo>
                <a:lnTo>
                  <a:pt x="109562" y="0"/>
                </a:lnTo>
                <a:lnTo>
                  <a:pt x="98247" y="698"/>
                </a:lnTo>
                <a:lnTo>
                  <a:pt x="57238" y="13423"/>
                </a:lnTo>
                <a:lnTo>
                  <a:pt x="25438" y="40284"/>
                </a:lnTo>
                <a:lnTo>
                  <a:pt x="4940" y="77038"/>
                </a:lnTo>
                <a:lnTo>
                  <a:pt x="0" y="109562"/>
                </a:lnTo>
                <a:lnTo>
                  <a:pt x="685" y="120853"/>
                </a:lnTo>
                <a:lnTo>
                  <a:pt x="13423" y="161861"/>
                </a:lnTo>
                <a:lnTo>
                  <a:pt x="40284" y="194360"/>
                </a:lnTo>
                <a:lnTo>
                  <a:pt x="67132" y="210629"/>
                </a:lnTo>
                <a:lnTo>
                  <a:pt x="77038" y="214884"/>
                </a:lnTo>
                <a:lnTo>
                  <a:pt x="87630" y="216992"/>
                </a:lnTo>
                <a:lnTo>
                  <a:pt x="98247" y="219100"/>
                </a:lnTo>
                <a:lnTo>
                  <a:pt x="109562" y="219837"/>
                </a:lnTo>
                <a:lnTo>
                  <a:pt x="120853" y="219100"/>
                </a:lnTo>
                <a:lnTo>
                  <a:pt x="161861" y="206400"/>
                </a:lnTo>
                <a:lnTo>
                  <a:pt x="194360" y="179514"/>
                </a:lnTo>
                <a:lnTo>
                  <a:pt x="214871" y="142760"/>
                </a:lnTo>
                <a:lnTo>
                  <a:pt x="219100" y="120853"/>
                </a:lnTo>
                <a:lnTo>
                  <a:pt x="219100" y="98945"/>
                </a:lnTo>
                <a:close/>
              </a:path>
              <a:path w="417830" h="220344">
                <a:moveTo>
                  <a:pt x="417715" y="139954"/>
                </a:moveTo>
                <a:lnTo>
                  <a:pt x="417017" y="135001"/>
                </a:lnTo>
                <a:lnTo>
                  <a:pt x="416293" y="130060"/>
                </a:lnTo>
                <a:lnTo>
                  <a:pt x="414185" y="125107"/>
                </a:lnTo>
                <a:lnTo>
                  <a:pt x="412076" y="120154"/>
                </a:lnTo>
                <a:lnTo>
                  <a:pt x="409930" y="115214"/>
                </a:lnTo>
                <a:lnTo>
                  <a:pt x="407123" y="110959"/>
                </a:lnTo>
                <a:lnTo>
                  <a:pt x="403593" y="107429"/>
                </a:lnTo>
                <a:lnTo>
                  <a:pt x="400037" y="103898"/>
                </a:lnTo>
                <a:lnTo>
                  <a:pt x="396506" y="100368"/>
                </a:lnTo>
                <a:lnTo>
                  <a:pt x="392277" y="98247"/>
                </a:lnTo>
                <a:lnTo>
                  <a:pt x="388023" y="95415"/>
                </a:lnTo>
                <a:lnTo>
                  <a:pt x="383070" y="93992"/>
                </a:lnTo>
                <a:lnTo>
                  <a:pt x="378129" y="92583"/>
                </a:lnTo>
                <a:lnTo>
                  <a:pt x="373176" y="91186"/>
                </a:lnTo>
                <a:lnTo>
                  <a:pt x="368223" y="91186"/>
                </a:lnTo>
                <a:lnTo>
                  <a:pt x="363283" y="90474"/>
                </a:lnTo>
                <a:lnTo>
                  <a:pt x="325831" y="109562"/>
                </a:lnTo>
                <a:lnTo>
                  <a:pt x="318046" y="122999"/>
                </a:lnTo>
                <a:lnTo>
                  <a:pt x="233248" y="112382"/>
                </a:lnTo>
                <a:lnTo>
                  <a:pt x="232524" y="125806"/>
                </a:lnTo>
                <a:lnTo>
                  <a:pt x="230416" y="138531"/>
                </a:lnTo>
                <a:lnTo>
                  <a:pt x="314515" y="149123"/>
                </a:lnTo>
                <a:lnTo>
                  <a:pt x="315239" y="154800"/>
                </a:lnTo>
                <a:lnTo>
                  <a:pt x="317347" y="160439"/>
                </a:lnTo>
                <a:lnTo>
                  <a:pt x="319468" y="164693"/>
                </a:lnTo>
                <a:lnTo>
                  <a:pt x="321602" y="169646"/>
                </a:lnTo>
                <a:lnTo>
                  <a:pt x="353415" y="192938"/>
                </a:lnTo>
                <a:lnTo>
                  <a:pt x="363283" y="194360"/>
                </a:lnTo>
                <a:lnTo>
                  <a:pt x="368223" y="194360"/>
                </a:lnTo>
                <a:lnTo>
                  <a:pt x="373176" y="193662"/>
                </a:lnTo>
                <a:lnTo>
                  <a:pt x="378129" y="192938"/>
                </a:lnTo>
                <a:lnTo>
                  <a:pt x="383070" y="190830"/>
                </a:lnTo>
                <a:lnTo>
                  <a:pt x="388023" y="189407"/>
                </a:lnTo>
                <a:lnTo>
                  <a:pt x="392976" y="186601"/>
                </a:lnTo>
                <a:lnTo>
                  <a:pt x="397230" y="183769"/>
                </a:lnTo>
                <a:lnTo>
                  <a:pt x="407822" y="173177"/>
                </a:lnTo>
                <a:lnTo>
                  <a:pt x="409930" y="168922"/>
                </a:lnTo>
                <a:lnTo>
                  <a:pt x="412762" y="164693"/>
                </a:lnTo>
                <a:lnTo>
                  <a:pt x="414185" y="159753"/>
                </a:lnTo>
                <a:lnTo>
                  <a:pt x="415607" y="154800"/>
                </a:lnTo>
                <a:lnTo>
                  <a:pt x="417017" y="150545"/>
                </a:lnTo>
                <a:lnTo>
                  <a:pt x="417715" y="144907"/>
                </a:lnTo>
                <a:lnTo>
                  <a:pt x="417715" y="139954"/>
                </a:lnTo>
                <a:close/>
              </a:path>
            </a:pathLst>
          </a:custGeom>
          <a:solidFill>
            <a:srgbClr val="174669"/>
          </a:solidFill>
        </p:spPr>
        <p:txBody>
          <a:bodyPr wrap="square" lIns="0" tIns="0" rIns="0" bIns="0" rtlCol="0"/>
          <a:lstStyle/>
          <a:p>
            <a:endParaRPr/>
          </a:p>
        </p:txBody>
      </p:sp>
      <p:sp>
        <p:nvSpPr>
          <p:cNvPr id="40" name="bg object 40"/>
          <p:cNvSpPr/>
          <p:nvPr/>
        </p:nvSpPr>
        <p:spPr>
          <a:xfrm>
            <a:off x="47229" y="4430466"/>
            <a:ext cx="505459" cy="459740"/>
          </a:xfrm>
          <a:custGeom>
            <a:avLst/>
            <a:gdLst/>
            <a:ahLst/>
            <a:cxnLst/>
            <a:rect l="l" t="t" r="r" b="b"/>
            <a:pathLst>
              <a:path w="505459" h="459739">
                <a:moveTo>
                  <a:pt x="42585" y="459549"/>
                </a:moveTo>
                <a:lnTo>
                  <a:pt x="15202" y="459549"/>
                </a:lnTo>
                <a:lnTo>
                  <a:pt x="3800" y="458024"/>
                </a:lnTo>
                <a:lnTo>
                  <a:pt x="0" y="458024"/>
                </a:lnTo>
                <a:lnTo>
                  <a:pt x="8348" y="454224"/>
                </a:lnTo>
                <a:lnTo>
                  <a:pt x="15949" y="451174"/>
                </a:lnTo>
                <a:lnTo>
                  <a:pt x="22803" y="446624"/>
                </a:lnTo>
                <a:lnTo>
                  <a:pt x="29657" y="442049"/>
                </a:lnTo>
                <a:lnTo>
                  <a:pt x="36510" y="437499"/>
                </a:lnTo>
                <a:lnTo>
                  <a:pt x="42585" y="432174"/>
                </a:lnTo>
                <a:lnTo>
                  <a:pt x="70747" y="397149"/>
                </a:lnTo>
                <a:lnTo>
                  <a:pt x="83675" y="374349"/>
                </a:lnTo>
                <a:lnTo>
                  <a:pt x="74547" y="366724"/>
                </a:lnTo>
                <a:lnTo>
                  <a:pt x="65420" y="358374"/>
                </a:lnTo>
                <a:lnTo>
                  <a:pt x="57040" y="349999"/>
                </a:lnTo>
                <a:lnTo>
                  <a:pt x="48691" y="341624"/>
                </a:lnTo>
                <a:lnTo>
                  <a:pt x="41837" y="332474"/>
                </a:lnTo>
                <a:lnTo>
                  <a:pt x="34236" y="322599"/>
                </a:lnTo>
                <a:lnTo>
                  <a:pt x="12928" y="282274"/>
                </a:lnTo>
                <a:lnTo>
                  <a:pt x="6074" y="260199"/>
                </a:lnTo>
                <a:lnTo>
                  <a:pt x="3021" y="249549"/>
                </a:lnTo>
                <a:lnTo>
                  <a:pt x="1495" y="238149"/>
                </a:lnTo>
                <a:lnTo>
                  <a:pt x="0" y="225974"/>
                </a:lnTo>
                <a:lnTo>
                  <a:pt x="0" y="203149"/>
                </a:lnTo>
                <a:lnTo>
                  <a:pt x="1495" y="192474"/>
                </a:lnTo>
                <a:lnTo>
                  <a:pt x="3021" y="181874"/>
                </a:lnTo>
                <a:lnTo>
                  <a:pt x="5326" y="171199"/>
                </a:lnTo>
                <a:lnTo>
                  <a:pt x="7601" y="160549"/>
                </a:lnTo>
                <a:lnTo>
                  <a:pt x="25108" y="120999"/>
                </a:lnTo>
                <a:lnTo>
                  <a:pt x="43364" y="94349"/>
                </a:lnTo>
                <a:lnTo>
                  <a:pt x="50186" y="85974"/>
                </a:lnTo>
                <a:lnTo>
                  <a:pt x="57818" y="77624"/>
                </a:lnTo>
                <a:lnTo>
                  <a:pt x="65420" y="69999"/>
                </a:lnTo>
                <a:lnTo>
                  <a:pt x="73800" y="62399"/>
                </a:lnTo>
                <a:lnTo>
                  <a:pt x="82927" y="55549"/>
                </a:lnTo>
                <a:lnTo>
                  <a:pt x="92055" y="48674"/>
                </a:lnTo>
                <a:lnTo>
                  <a:pt x="101183" y="42599"/>
                </a:lnTo>
                <a:lnTo>
                  <a:pt x="111058" y="36524"/>
                </a:lnTo>
                <a:lnTo>
                  <a:pt x="121712" y="30424"/>
                </a:lnTo>
                <a:lnTo>
                  <a:pt x="132366" y="25874"/>
                </a:lnTo>
                <a:lnTo>
                  <a:pt x="143020" y="20549"/>
                </a:lnTo>
                <a:lnTo>
                  <a:pt x="154422" y="16749"/>
                </a:lnTo>
                <a:lnTo>
                  <a:pt x="165855" y="12949"/>
                </a:lnTo>
                <a:lnTo>
                  <a:pt x="177257" y="9124"/>
                </a:lnTo>
                <a:lnTo>
                  <a:pt x="226727" y="774"/>
                </a:lnTo>
                <a:lnTo>
                  <a:pt x="239654" y="0"/>
                </a:lnTo>
                <a:lnTo>
                  <a:pt x="265511" y="0"/>
                </a:lnTo>
                <a:lnTo>
                  <a:pt x="303549" y="3824"/>
                </a:lnTo>
                <a:lnTo>
                  <a:pt x="339311" y="12949"/>
                </a:lnTo>
                <a:lnTo>
                  <a:pt x="350744" y="16749"/>
                </a:lnTo>
                <a:lnTo>
                  <a:pt x="362146" y="20549"/>
                </a:lnTo>
                <a:lnTo>
                  <a:pt x="372801" y="25874"/>
                </a:lnTo>
                <a:lnTo>
                  <a:pt x="383454" y="30424"/>
                </a:lnTo>
                <a:lnTo>
                  <a:pt x="394109" y="36524"/>
                </a:lnTo>
                <a:lnTo>
                  <a:pt x="403984" y="42599"/>
                </a:lnTo>
                <a:lnTo>
                  <a:pt x="413111" y="48674"/>
                </a:lnTo>
                <a:lnTo>
                  <a:pt x="422239" y="55549"/>
                </a:lnTo>
                <a:lnTo>
                  <a:pt x="431366" y="62399"/>
                </a:lnTo>
                <a:lnTo>
                  <a:pt x="439746" y="69999"/>
                </a:lnTo>
                <a:lnTo>
                  <a:pt x="447349" y="77624"/>
                </a:lnTo>
                <a:lnTo>
                  <a:pt x="454981" y="85974"/>
                </a:lnTo>
                <a:lnTo>
                  <a:pt x="461804" y="94349"/>
                </a:lnTo>
                <a:lnTo>
                  <a:pt x="468656" y="102724"/>
                </a:lnTo>
                <a:lnTo>
                  <a:pt x="489966" y="140774"/>
                </a:lnTo>
                <a:lnTo>
                  <a:pt x="502146" y="181874"/>
                </a:lnTo>
                <a:lnTo>
                  <a:pt x="505168" y="203149"/>
                </a:lnTo>
                <a:lnTo>
                  <a:pt x="505168" y="225224"/>
                </a:lnTo>
                <a:lnTo>
                  <a:pt x="497566" y="267824"/>
                </a:lnTo>
                <a:lnTo>
                  <a:pt x="480089" y="307374"/>
                </a:lnTo>
                <a:lnTo>
                  <a:pt x="454981" y="343149"/>
                </a:lnTo>
                <a:lnTo>
                  <a:pt x="447349" y="350749"/>
                </a:lnTo>
                <a:lnTo>
                  <a:pt x="439746" y="359124"/>
                </a:lnTo>
                <a:lnTo>
                  <a:pt x="431366" y="365974"/>
                </a:lnTo>
                <a:lnTo>
                  <a:pt x="422239" y="373574"/>
                </a:lnTo>
                <a:lnTo>
                  <a:pt x="413111" y="380424"/>
                </a:lnTo>
                <a:lnTo>
                  <a:pt x="372801" y="403274"/>
                </a:lnTo>
                <a:lnTo>
                  <a:pt x="327909" y="419249"/>
                </a:lnTo>
                <a:lnTo>
                  <a:pt x="303549" y="424549"/>
                </a:lnTo>
                <a:lnTo>
                  <a:pt x="291399" y="426849"/>
                </a:lnTo>
                <a:lnTo>
                  <a:pt x="278439" y="428374"/>
                </a:lnTo>
                <a:lnTo>
                  <a:pt x="265511" y="429124"/>
                </a:lnTo>
                <a:lnTo>
                  <a:pt x="239654" y="429124"/>
                </a:lnTo>
                <a:lnTo>
                  <a:pt x="226727" y="428374"/>
                </a:lnTo>
                <a:lnTo>
                  <a:pt x="214547" y="426849"/>
                </a:lnTo>
                <a:lnTo>
                  <a:pt x="202366" y="424549"/>
                </a:lnTo>
                <a:lnTo>
                  <a:pt x="190185" y="422274"/>
                </a:lnTo>
                <a:lnTo>
                  <a:pt x="178036" y="419999"/>
                </a:lnTo>
                <a:lnTo>
                  <a:pt x="166603" y="416199"/>
                </a:lnTo>
                <a:lnTo>
                  <a:pt x="155201" y="412399"/>
                </a:lnTo>
                <a:lnTo>
                  <a:pt x="143020" y="423799"/>
                </a:lnTo>
                <a:lnTo>
                  <a:pt x="103457" y="445849"/>
                </a:lnTo>
                <a:lnTo>
                  <a:pt x="65420" y="456499"/>
                </a:lnTo>
                <a:lnTo>
                  <a:pt x="53239" y="458799"/>
                </a:lnTo>
                <a:lnTo>
                  <a:pt x="42585" y="459549"/>
                </a:lnTo>
                <a:close/>
              </a:path>
            </a:pathLst>
          </a:custGeom>
          <a:solidFill>
            <a:srgbClr val="3191E1"/>
          </a:solidFill>
        </p:spPr>
        <p:txBody>
          <a:bodyPr wrap="square" lIns="0" tIns="0" rIns="0" bIns="0" rtlCol="0"/>
          <a:lstStyle/>
          <a:p>
            <a:endParaRPr/>
          </a:p>
        </p:txBody>
      </p:sp>
      <p:sp>
        <p:nvSpPr>
          <p:cNvPr id="2" name="Holder 2"/>
          <p:cNvSpPr>
            <a:spLocks noGrp="1"/>
          </p:cNvSpPr>
          <p:nvPr>
            <p:ph type="title"/>
          </p:nvPr>
        </p:nvSpPr>
        <p:spPr>
          <a:xfrm>
            <a:off x="3225793" y="1156280"/>
            <a:ext cx="3999865" cy="1244600"/>
          </a:xfrm>
          <a:prstGeom prst="rect">
            <a:avLst/>
          </a:prstGeom>
        </p:spPr>
        <p:txBody>
          <a:bodyPr wrap="square" lIns="0" tIns="0" rIns="0" bIns="0">
            <a:spAutoFit/>
          </a:bodyPr>
          <a:lstStyle>
            <a:lvl1pPr>
              <a:defRPr sz="8000" b="0" i="0">
                <a:solidFill>
                  <a:srgbClr val="0B343D"/>
                </a:solidFill>
                <a:latin typeface="Georgia"/>
                <a:cs typeface="Georgia"/>
              </a:defRPr>
            </a:lvl1pPr>
          </a:lstStyle>
          <a:p>
            <a:endParaRPr/>
          </a:p>
        </p:txBody>
      </p:sp>
      <p:sp>
        <p:nvSpPr>
          <p:cNvPr id="3" name="Holder 3"/>
          <p:cNvSpPr>
            <a:spLocks noGrp="1"/>
          </p:cNvSpPr>
          <p:nvPr>
            <p:ph type="body" idx="1"/>
          </p:nvPr>
        </p:nvSpPr>
        <p:spPr>
          <a:xfrm>
            <a:off x="3225793" y="1156280"/>
            <a:ext cx="3999865" cy="1244600"/>
          </a:xfrm>
          <a:prstGeom prst="rect">
            <a:avLst/>
          </a:prstGeom>
        </p:spPr>
        <p:txBody>
          <a:bodyPr wrap="square" lIns="0" tIns="0" rIns="0" bIns="0">
            <a:spAutoFit/>
          </a:bodyPr>
          <a:lstStyle>
            <a:lvl1pPr>
              <a:defRPr sz="8000" b="0" i="0">
                <a:solidFill>
                  <a:srgbClr val="0B343D"/>
                </a:solidFill>
                <a:latin typeface="Georgia"/>
                <a:cs typeface="Georgi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19992" y="3977016"/>
            <a:ext cx="1303497" cy="1128297"/>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800344" y="0"/>
            <a:ext cx="3461385" cy="1797685"/>
            <a:chOff x="2800344" y="0"/>
            <a:chExt cx="3461385" cy="1797685"/>
          </a:xfrm>
        </p:grpSpPr>
        <p:sp>
          <p:nvSpPr>
            <p:cNvPr id="4" name="object 4"/>
            <p:cNvSpPr/>
            <p:nvPr/>
          </p:nvSpPr>
          <p:spPr>
            <a:xfrm>
              <a:off x="3690992" y="37049"/>
              <a:ext cx="1761596" cy="15254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09869" y="0"/>
              <a:ext cx="1111885" cy="789940"/>
            </a:xfrm>
            <a:custGeom>
              <a:avLst/>
              <a:gdLst/>
              <a:ahLst/>
              <a:cxnLst/>
              <a:rect l="l" t="t" r="r" b="b"/>
              <a:pathLst>
                <a:path w="1111885" h="789940">
                  <a:moveTo>
                    <a:pt x="0" y="308324"/>
                  </a:moveTo>
                  <a:lnTo>
                    <a:pt x="275999" y="789523"/>
                  </a:lnTo>
                  <a:lnTo>
                    <a:pt x="835498" y="789523"/>
                  </a:lnTo>
                  <a:lnTo>
                    <a:pt x="1111497" y="308324"/>
                  </a:lnTo>
                  <a:lnTo>
                    <a:pt x="934653" y="0"/>
                  </a:lnTo>
                </a:path>
                <a:path w="1111885" h="789940">
                  <a:moveTo>
                    <a:pt x="176844" y="0"/>
                  </a:moveTo>
                  <a:lnTo>
                    <a:pt x="0" y="308324"/>
                  </a:lnTo>
                </a:path>
              </a:pathLst>
            </a:custGeom>
            <a:ln w="19049">
              <a:solidFill>
                <a:srgbClr val="18BAD4"/>
              </a:solidFill>
            </a:ln>
          </p:spPr>
          <p:txBody>
            <a:bodyPr wrap="square" lIns="0" tIns="0" rIns="0" bIns="0" rtlCol="0"/>
            <a:lstStyle/>
            <a:p>
              <a:endParaRPr/>
            </a:p>
          </p:txBody>
        </p:sp>
        <p:sp>
          <p:nvSpPr>
            <p:cNvPr id="6" name="object 6"/>
            <p:cNvSpPr/>
            <p:nvPr/>
          </p:nvSpPr>
          <p:spPr>
            <a:xfrm>
              <a:off x="3602717" y="1360107"/>
              <a:ext cx="494030" cy="427990"/>
            </a:xfrm>
            <a:custGeom>
              <a:avLst/>
              <a:gdLst/>
              <a:ahLst/>
              <a:cxnLst/>
              <a:rect l="l" t="t" r="r" b="b"/>
              <a:pathLst>
                <a:path w="494029" h="427989">
                  <a:moveTo>
                    <a:pt x="371199" y="427499"/>
                  </a:moveTo>
                  <a:lnTo>
                    <a:pt x="122599" y="427499"/>
                  </a:lnTo>
                  <a:lnTo>
                    <a:pt x="0" y="213749"/>
                  </a:lnTo>
                  <a:lnTo>
                    <a:pt x="122599" y="0"/>
                  </a:lnTo>
                  <a:lnTo>
                    <a:pt x="371199" y="0"/>
                  </a:lnTo>
                  <a:lnTo>
                    <a:pt x="493799" y="213749"/>
                  </a:lnTo>
                  <a:lnTo>
                    <a:pt x="371199" y="427499"/>
                  </a:lnTo>
                  <a:close/>
                </a:path>
              </a:pathLst>
            </a:custGeom>
            <a:solidFill>
              <a:srgbClr val="174669"/>
            </a:solidFill>
          </p:spPr>
          <p:txBody>
            <a:bodyPr wrap="square" lIns="0" tIns="0" rIns="0" bIns="0" rtlCol="0"/>
            <a:lstStyle/>
            <a:p>
              <a:endParaRPr/>
            </a:p>
          </p:txBody>
        </p:sp>
        <p:sp>
          <p:nvSpPr>
            <p:cNvPr id="7" name="object 7"/>
            <p:cNvSpPr/>
            <p:nvPr/>
          </p:nvSpPr>
          <p:spPr>
            <a:xfrm>
              <a:off x="5278914" y="855278"/>
              <a:ext cx="944880" cy="818515"/>
            </a:xfrm>
            <a:custGeom>
              <a:avLst/>
              <a:gdLst/>
              <a:ahLst/>
              <a:cxnLst/>
              <a:rect l="l" t="t" r="r" b="b"/>
              <a:pathLst>
                <a:path w="944879" h="818514">
                  <a:moveTo>
                    <a:pt x="0" y="409049"/>
                  </a:moveTo>
                  <a:lnTo>
                    <a:pt x="234599" y="818098"/>
                  </a:lnTo>
                  <a:lnTo>
                    <a:pt x="710073" y="818098"/>
                  </a:lnTo>
                  <a:lnTo>
                    <a:pt x="944698" y="409049"/>
                  </a:lnTo>
                  <a:lnTo>
                    <a:pt x="710073" y="0"/>
                  </a:lnTo>
                  <a:lnTo>
                    <a:pt x="234599" y="0"/>
                  </a:lnTo>
                  <a:lnTo>
                    <a:pt x="0" y="409049"/>
                  </a:lnTo>
                  <a:close/>
                </a:path>
              </a:pathLst>
            </a:custGeom>
            <a:ln w="76199">
              <a:solidFill>
                <a:srgbClr val="174669"/>
              </a:solidFill>
            </a:ln>
          </p:spPr>
          <p:txBody>
            <a:bodyPr wrap="square" lIns="0" tIns="0" rIns="0" bIns="0" rtlCol="0"/>
            <a:lstStyle/>
            <a:p>
              <a:endParaRPr/>
            </a:p>
          </p:txBody>
        </p:sp>
        <p:sp>
          <p:nvSpPr>
            <p:cNvPr id="8" name="object 8"/>
            <p:cNvSpPr/>
            <p:nvPr/>
          </p:nvSpPr>
          <p:spPr>
            <a:xfrm>
              <a:off x="5365789" y="352324"/>
              <a:ext cx="494030" cy="427355"/>
            </a:xfrm>
            <a:custGeom>
              <a:avLst/>
              <a:gdLst/>
              <a:ahLst/>
              <a:cxnLst/>
              <a:rect l="l" t="t" r="r" b="b"/>
              <a:pathLst>
                <a:path w="494029" h="427355">
                  <a:moveTo>
                    <a:pt x="371274" y="427199"/>
                  </a:moveTo>
                  <a:lnTo>
                    <a:pt x="122499" y="427199"/>
                  </a:lnTo>
                  <a:lnTo>
                    <a:pt x="0" y="213599"/>
                  </a:lnTo>
                  <a:lnTo>
                    <a:pt x="122499" y="0"/>
                  </a:lnTo>
                  <a:lnTo>
                    <a:pt x="371274" y="0"/>
                  </a:lnTo>
                  <a:lnTo>
                    <a:pt x="493799" y="213599"/>
                  </a:lnTo>
                  <a:lnTo>
                    <a:pt x="371274" y="427199"/>
                  </a:lnTo>
                  <a:close/>
                </a:path>
              </a:pathLst>
            </a:custGeom>
            <a:solidFill>
              <a:srgbClr val="00E1C6"/>
            </a:solidFill>
          </p:spPr>
          <p:txBody>
            <a:bodyPr wrap="square" lIns="0" tIns="0" rIns="0" bIns="0" rtlCol="0"/>
            <a:lstStyle/>
            <a:p>
              <a:endParaRPr/>
            </a:p>
          </p:txBody>
        </p:sp>
        <p:sp>
          <p:nvSpPr>
            <p:cNvPr id="9" name="object 9"/>
            <p:cNvSpPr/>
            <p:nvPr/>
          </p:nvSpPr>
          <p:spPr>
            <a:xfrm>
              <a:off x="5549163" y="1171537"/>
              <a:ext cx="94674" cy="21228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657963" y="1029802"/>
              <a:ext cx="295910" cy="374650"/>
            </a:xfrm>
            <a:custGeom>
              <a:avLst/>
              <a:gdLst/>
              <a:ahLst/>
              <a:cxnLst/>
              <a:rect l="l" t="t" r="r" b="b"/>
              <a:pathLst>
                <a:path w="295910" h="374650">
                  <a:moveTo>
                    <a:pt x="226424" y="374034"/>
                  </a:moveTo>
                  <a:lnTo>
                    <a:pt x="207599" y="374034"/>
                  </a:lnTo>
                  <a:lnTo>
                    <a:pt x="196424" y="373431"/>
                  </a:lnTo>
                  <a:lnTo>
                    <a:pt x="185249" y="372276"/>
                  </a:lnTo>
                  <a:lnTo>
                    <a:pt x="172899" y="370494"/>
                  </a:lnTo>
                  <a:lnTo>
                    <a:pt x="160524" y="367556"/>
                  </a:lnTo>
                  <a:lnTo>
                    <a:pt x="147599" y="364619"/>
                  </a:lnTo>
                  <a:lnTo>
                    <a:pt x="109399" y="353444"/>
                  </a:lnTo>
                  <a:lnTo>
                    <a:pt x="64674" y="336396"/>
                  </a:lnTo>
                  <a:lnTo>
                    <a:pt x="36449" y="323441"/>
                  </a:lnTo>
                  <a:lnTo>
                    <a:pt x="0" y="323441"/>
                  </a:lnTo>
                  <a:lnTo>
                    <a:pt x="0" y="149969"/>
                  </a:lnTo>
                  <a:lnTo>
                    <a:pt x="34699" y="149969"/>
                  </a:lnTo>
                  <a:lnTo>
                    <a:pt x="60549" y="126442"/>
                  </a:lnTo>
                  <a:lnTo>
                    <a:pt x="79974" y="108214"/>
                  </a:lnTo>
                  <a:lnTo>
                    <a:pt x="88199" y="99979"/>
                  </a:lnTo>
                  <a:lnTo>
                    <a:pt x="93499" y="94682"/>
                  </a:lnTo>
                  <a:lnTo>
                    <a:pt x="115274" y="48809"/>
                  </a:lnTo>
                  <a:lnTo>
                    <a:pt x="129374" y="5297"/>
                  </a:lnTo>
                  <a:lnTo>
                    <a:pt x="132899" y="3514"/>
                  </a:lnTo>
                  <a:lnTo>
                    <a:pt x="137624" y="1757"/>
                  </a:lnTo>
                  <a:lnTo>
                    <a:pt x="143499" y="577"/>
                  </a:lnTo>
                  <a:lnTo>
                    <a:pt x="152299" y="0"/>
                  </a:lnTo>
                  <a:lnTo>
                    <a:pt x="157024" y="577"/>
                  </a:lnTo>
                  <a:lnTo>
                    <a:pt x="175824" y="19407"/>
                  </a:lnTo>
                  <a:lnTo>
                    <a:pt x="175824" y="37034"/>
                  </a:lnTo>
                  <a:lnTo>
                    <a:pt x="170524" y="88807"/>
                  </a:lnTo>
                  <a:lnTo>
                    <a:pt x="165824" y="108214"/>
                  </a:lnTo>
                  <a:lnTo>
                    <a:pt x="163474" y="117607"/>
                  </a:lnTo>
                  <a:lnTo>
                    <a:pt x="159949" y="126442"/>
                  </a:lnTo>
                  <a:lnTo>
                    <a:pt x="156424" y="134679"/>
                  </a:lnTo>
                  <a:lnTo>
                    <a:pt x="152299" y="141734"/>
                  </a:lnTo>
                  <a:lnTo>
                    <a:pt x="182874" y="143492"/>
                  </a:lnTo>
                  <a:lnTo>
                    <a:pt x="238174" y="147609"/>
                  </a:lnTo>
                  <a:lnTo>
                    <a:pt x="276999" y="155242"/>
                  </a:lnTo>
                  <a:lnTo>
                    <a:pt x="293449" y="168197"/>
                  </a:lnTo>
                  <a:lnTo>
                    <a:pt x="294649" y="170534"/>
                  </a:lnTo>
                  <a:lnTo>
                    <a:pt x="295224" y="173494"/>
                  </a:lnTo>
                  <a:lnTo>
                    <a:pt x="295824" y="176432"/>
                  </a:lnTo>
                  <a:lnTo>
                    <a:pt x="293449" y="197599"/>
                  </a:lnTo>
                  <a:lnTo>
                    <a:pt x="292849" y="200537"/>
                  </a:lnTo>
                  <a:lnTo>
                    <a:pt x="292274" y="203474"/>
                  </a:lnTo>
                  <a:lnTo>
                    <a:pt x="291099" y="205834"/>
                  </a:lnTo>
                  <a:lnTo>
                    <a:pt x="289349" y="208194"/>
                  </a:lnTo>
                  <a:lnTo>
                    <a:pt x="287574" y="209952"/>
                  </a:lnTo>
                  <a:lnTo>
                    <a:pt x="285224" y="211709"/>
                  </a:lnTo>
                  <a:lnTo>
                    <a:pt x="282874" y="213469"/>
                  </a:lnTo>
                  <a:lnTo>
                    <a:pt x="280524" y="214069"/>
                  </a:lnTo>
                  <a:lnTo>
                    <a:pt x="282874" y="215827"/>
                  </a:lnTo>
                  <a:lnTo>
                    <a:pt x="284649" y="217587"/>
                  </a:lnTo>
                  <a:lnTo>
                    <a:pt x="286399" y="219367"/>
                  </a:lnTo>
                  <a:lnTo>
                    <a:pt x="287574" y="221704"/>
                  </a:lnTo>
                  <a:lnTo>
                    <a:pt x="288774" y="224064"/>
                  </a:lnTo>
                  <a:lnTo>
                    <a:pt x="289349" y="227002"/>
                  </a:lnTo>
                  <a:lnTo>
                    <a:pt x="289349" y="232877"/>
                  </a:lnTo>
                  <a:lnTo>
                    <a:pt x="275799" y="269936"/>
                  </a:lnTo>
                  <a:lnTo>
                    <a:pt x="272874" y="270514"/>
                  </a:lnTo>
                  <a:lnTo>
                    <a:pt x="274624" y="272294"/>
                  </a:lnTo>
                  <a:lnTo>
                    <a:pt x="276399" y="274054"/>
                  </a:lnTo>
                  <a:lnTo>
                    <a:pt x="279349" y="278171"/>
                  </a:lnTo>
                  <a:lnTo>
                    <a:pt x="280524" y="280531"/>
                  </a:lnTo>
                  <a:lnTo>
                    <a:pt x="281099" y="283469"/>
                  </a:lnTo>
                  <a:lnTo>
                    <a:pt x="281099" y="288766"/>
                  </a:lnTo>
                  <a:lnTo>
                    <a:pt x="268749" y="325224"/>
                  </a:lnTo>
                  <a:lnTo>
                    <a:pt x="265824" y="326404"/>
                  </a:lnTo>
                  <a:lnTo>
                    <a:pt x="262874" y="326981"/>
                  </a:lnTo>
                  <a:lnTo>
                    <a:pt x="266399" y="329919"/>
                  </a:lnTo>
                  <a:lnTo>
                    <a:pt x="268749" y="333459"/>
                  </a:lnTo>
                  <a:lnTo>
                    <a:pt x="269924" y="336974"/>
                  </a:lnTo>
                  <a:lnTo>
                    <a:pt x="270499" y="341091"/>
                  </a:lnTo>
                  <a:lnTo>
                    <a:pt x="268749" y="358141"/>
                  </a:lnTo>
                  <a:lnTo>
                    <a:pt x="236424" y="373431"/>
                  </a:lnTo>
                  <a:lnTo>
                    <a:pt x="226424" y="374034"/>
                  </a:lnTo>
                  <a:close/>
                </a:path>
              </a:pathLst>
            </a:custGeom>
            <a:solidFill>
              <a:srgbClr val="174669"/>
            </a:solidFill>
          </p:spPr>
          <p:txBody>
            <a:bodyPr wrap="square" lIns="0" tIns="0" rIns="0" bIns="0" rtlCol="0"/>
            <a:lstStyle/>
            <a:p>
              <a:endParaRPr/>
            </a:p>
          </p:txBody>
        </p:sp>
        <p:sp>
          <p:nvSpPr>
            <p:cNvPr id="11" name="object 11"/>
            <p:cNvSpPr/>
            <p:nvPr/>
          </p:nvSpPr>
          <p:spPr>
            <a:xfrm>
              <a:off x="3253062" y="113273"/>
              <a:ext cx="225425" cy="390525"/>
            </a:xfrm>
            <a:custGeom>
              <a:avLst/>
              <a:gdLst/>
              <a:ahLst/>
              <a:cxnLst/>
              <a:rect l="l" t="t" r="r" b="b"/>
              <a:pathLst>
                <a:path w="225425" h="390525">
                  <a:moveTo>
                    <a:pt x="200480" y="389963"/>
                  </a:moveTo>
                  <a:lnTo>
                    <a:pt x="24505" y="389963"/>
                  </a:lnTo>
                  <a:lnTo>
                    <a:pt x="19405" y="389488"/>
                  </a:lnTo>
                  <a:lnTo>
                    <a:pt x="0" y="24082"/>
                  </a:lnTo>
                  <a:lnTo>
                    <a:pt x="430" y="19455"/>
                  </a:lnTo>
                  <a:lnTo>
                    <a:pt x="24505" y="0"/>
                  </a:lnTo>
                  <a:lnTo>
                    <a:pt x="200480" y="0"/>
                  </a:lnTo>
                  <a:lnTo>
                    <a:pt x="224279" y="18526"/>
                  </a:lnTo>
                  <a:lnTo>
                    <a:pt x="105555" y="18526"/>
                  </a:lnTo>
                  <a:lnTo>
                    <a:pt x="103230" y="19000"/>
                  </a:lnTo>
                  <a:lnTo>
                    <a:pt x="100455" y="21768"/>
                  </a:lnTo>
                  <a:lnTo>
                    <a:pt x="100005" y="24082"/>
                  </a:lnTo>
                  <a:lnTo>
                    <a:pt x="100455" y="25940"/>
                  </a:lnTo>
                  <a:lnTo>
                    <a:pt x="101830" y="27798"/>
                  </a:lnTo>
                  <a:lnTo>
                    <a:pt x="103230" y="28727"/>
                  </a:lnTo>
                  <a:lnTo>
                    <a:pt x="105555" y="29183"/>
                  </a:lnTo>
                  <a:lnTo>
                    <a:pt x="225030" y="29183"/>
                  </a:lnTo>
                  <a:lnTo>
                    <a:pt x="225030" y="48638"/>
                  </a:lnTo>
                  <a:lnTo>
                    <a:pt x="24505" y="48638"/>
                  </a:lnTo>
                  <a:lnTo>
                    <a:pt x="24505" y="316785"/>
                  </a:lnTo>
                  <a:lnTo>
                    <a:pt x="225030" y="316785"/>
                  </a:lnTo>
                  <a:lnTo>
                    <a:pt x="225030" y="337153"/>
                  </a:lnTo>
                  <a:lnTo>
                    <a:pt x="112505" y="337153"/>
                  </a:lnTo>
                  <a:lnTo>
                    <a:pt x="109255" y="337625"/>
                  </a:lnTo>
                  <a:lnTo>
                    <a:pt x="96280" y="353365"/>
                  </a:lnTo>
                  <a:lnTo>
                    <a:pt x="96755" y="356608"/>
                  </a:lnTo>
                  <a:lnTo>
                    <a:pt x="112505" y="369578"/>
                  </a:lnTo>
                  <a:lnTo>
                    <a:pt x="224641" y="369578"/>
                  </a:lnTo>
                  <a:lnTo>
                    <a:pt x="224555" y="370508"/>
                  </a:lnTo>
                  <a:lnTo>
                    <a:pt x="205580" y="389488"/>
                  </a:lnTo>
                  <a:lnTo>
                    <a:pt x="200480" y="389963"/>
                  </a:lnTo>
                  <a:close/>
                </a:path>
                <a:path w="225425" h="390525">
                  <a:moveTo>
                    <a:pt x="225030" y="29183"/>
                  </a:moveTo>
                  <a:lnTo>
                    <a:pt x="119430" y="29183"/>
                  </a:lnTo>
                  <a:lnTo>
                    <a:pt x="121755" y="28727"/>
                  </a:lnTo>
                  <a:lnTo>
                    <a:pt x="123155" y="27798"/>
                  </a:lnTo>
                  <a:lnTo>
                    <a:pt x="124530" y="25940"/>
                  </a:lnTo>
                  <a:lnTo>
                    <a:pt x="124980" y="24082"/>
                  </a:lnTo>
                  <a:lnTo>
                    <a:pt x="124530" y="21768"/>
                  </a:lnTo>
                  <a:lnTo>
                    <a:pt x="121755" y="19000"/>
                  </a:lnTo>
                  <a:lnTo>
                    <a:pt x="119430" y="18526"/>
                  </a:lnTo>
                  <a:lnTo>
                    <a:pt x="224279" y="18526"/>
                  </a:lnTo>
                  <a:lnTo>
                    <a:pt x="224555" y="19455"/>
                  </a:lnTo>
                  <a:lnTo>
                    <a:pt x="224986" y="24082"/>
                  </a:lnTo>
                  <a:lnTo>
                    <a:pt x="225030" y="29183"/>
                  </a:lnTo>
                  <a:close/>
                </a:path>
                <a:path w="225425" h="390525">
                  <a:moveTo>
                    <a:pt x="225030" y="316785"/>
                  </a:moveTo>
                  <a:lnTo>
                    <a:pt x="200480" y="316785"/>
                  </a:lnTo>
                  <a:lnTo>
                    <a:pt x="200480" y="48638"/>
                  </a:lnTo>
                  <a:lnTo>
                    <a:pt x="225030" y="48638"/>
                  </a:lnTo>
                  <a:lnTo>
                    <a:pt x="225030" y="316785"/>
                  </a:lnTo>
                  <a:close/>
                </a:path>
                <a:path w="225425" h="390525">
                  <a:moveTo>
                    <a:pt x="224641" y="369578"/>
                  </a:moveTo>
                  <a:lnTo>
                    <a:pt x="112505" y="369578"/>
                  </a:lnTo>
                  <a:lnTo>
                    <a:pt x="115730" y="369103"/>
                  </a:lnTo>
                  <a:lnTo>
                    <a:pt x="118980" y="368193"/>
                  </a:lnTo>
                  <a:lnTo>
                    <a:pt x="128705" y="353365"/>
                  </a:lnTo>
                  <a:lnTo>
                    <a:pt x="128230" y="350123"/>
                  </a:lnTo>
                  <a:lnTo>
                    <a:pt x="112505" y="337153"/>
                  </a:lnTo>
                  <a:lnTo>
                    <a:pt x="225030" y="337153"/>
                  </a:lnTo>
                  <a:lnTo>
                    <a:pt x="225030" y="365405"/>
                  </a:lnTo>
                  <a:lnTo>
                    <a:pt x="224641" y="369578"/>
                  </a:lnTo>
                  <a:close/>
                </a:path>
              </a:pathLst>
            </a:custGeom>
            <a:solidFill>
              <a:srgbClr val="18BAD4"/>
            </a:solidFill>
          </p:spPr>
          <p:txBody>
            <a:bodyPr wrap="square" lIns="0" tIns="0" rIns="0" bIns="0" rtlCol="0"/>
            <a:lstStyle/>
            <a:p>
              <a:endParaRPr/>
            </a:p>
          </p:txBody>
        </p:sp>
        <p:sp>
          <p:nvSpPr>
            <p:cNvPr id="12" name="object 12"/>
            <p:cNvSpPr/>
            <p:nvPr/>
          </p:nvSpPr>
          <p:spPr>
            <a:xfrm>
              <a:off x="4489678" y="1003657"/>
              <a:ext cx="164649" cy="12469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380516" y="515228"/>
              <a:ext cx="383540" cy="462280"/>
            </a:xfrm>
            <a:custGeom>
              <a:avLst/>
              <a:gdLst/>
              <a:ahLst/>
              <a:cxnLst/>
              <a:rect l="l" t="t" r="r" b="b"/>
              <a:pathLst>
                <a:path w="383539" h="462280">
                  <a:moveTo>
                    <a:pt x="151549" y="458229"/>
                  </a:moveTo>
                  <a:lnTo>
                    <a:pt x="120674" y="315756"/>
                  </a:lnTo>
                  <a:lnTo>
                    <a:pt x="98924" y="209609"/>
                  </a:lnTo>
                </a:path>
                <a:path w="383539" h="462280">
                  <a:moveTo>
                    <a:pt x="267724" y="458229"/>
                  </a:moveTo>
                  <a:lnTo>
                    <a:pt x="272249" y="438259"/>
                  </a:lnTo>
                  <a:lnTo>
                    <a:pt x="278599" y="419219"/>
                  </a:lnTo>
                  <a:lnTo>
                    <a:pt x="285849" y="401076"/>
                  </a:lnTo>
                  <a:lnTo>
                    <a:pt x="294024" y="384719"/>
                  </a:lnTo>
                  <a:lnTo>
                    <a:pt x="303099" y="369294"/>
                  </a:lnTo>
                  <a:lnTo>
                    <a:pt x="312174" y="353869"/>
                  </a:lnTo>
                  <a:lnTo>
                    <a:pt x="332124" y="324846"/>
                  </a:lnTo>
                  <a:lnTo>
                    <a:pt x="342124" y="310316"/>
                  </a:lnTo>
                  <a:lnTo>
                    <a:pt x="351174" y="295824"/>
                  </a:lnTo>
                  <a:lnTo>
                    <a:pt x="373874" y="248616"/>
                  </a:lnTo>
                  <a:lnTo>
                    <a:pt x="382024" y="201449"/>
                  </a:lnTo>
                  <a:lnTo>
                    <a:pt x="382949" y="191464"/>
                  </a:lnTo>
                  <a:lnTo>
                    <a:pt x="381124" y="171494"/>
                  </a:lnTo>
                  <a:lnTo>
                    <a:pt x="378424" y="152457"/>
                  </a:lnTo>
                  <a:lnTo>
                    <a:pt x="359374" y="99812"/>
                  </a:lnTo>
                  <a:lnTo>
                    <a:pt x="326699" y="56257"/>
                  </a:lnTo>
                  <a:lnTo>
                    <a:pt x="282199" y="23582"/>
                  </a:lnTo>
                  <a:lnTo>
                    <a:pt x="229599" y="3612"/>
                  </a:lnTo>
                  <a:lnTo>
                    <a:pt x="191474" y="0"/>
                  </a:lnTo>
                  <a:lnTo>
                    <a:pt x="153374" y="3612"/>
                  </a:lnTo>
                  <a:lnTo>
                    <a:pt x="117074" y="15424"/>
                  </a:lnTo>
                  <a:lnTo>
                    <a:pt x="69874" y="43552"/>
                  </a:lnTo>
                  <a:lnTo>
                    <a:pt x="32674" y="84387"/>
                  </a:lnTo>
                  <a:lnTo>
                    <a:pt x="9099" y="134274"/>
                  </a:lnTo>
                  <a:lnTo>
                    <a:pt x="0" y="191464"/>
                  </a:lnTo>
                  <a:lnTo>
                    <a:pt x="4549" y="230474"/>
                  </a:lnTo>
                  <a:lnTo>
                    <a:pt x="23574" y="281291"/>
                  </a:lnTo>
                  <a:lnTo>
                    <a:pt x="50824" y="324846"/>
                  </a:lnTo>
                  <a:lnTo>
                    <a:pt x="70799" y="353869"/>
                  </a:lnTo>
                  <a:lnTo>
                    <a:pt x="79849" y="369294"/>
                  </a:lnTo>
                  <a:lnTo>
                    <a:pt x="88949" y="384719"/>
                  </a:lnTo>
                  <a:lnTo>
                    <a:pt x="97099" y="401076"/>
                  </a:lnTo>
                  <a:lnTo>
                    <a:pt x="104374" y="419219"/>
                  </a:lnTo>
                  <a:lnTo>
                    <a:pt x="110699" y="438259"/>
                  </a:lnTo>
                  <a:lnTo>
                    <a:pt x="115249" y="458229"/>
                  </a:lnTo>
                </a:path>
                <a:path w="383539" h="462280">
                  <a:moveTo>
                    <a:pt x="284024" y="209609"/>
                  </a:moveTo>
                  <a:lnTo>
                    <a:pt x="262274" y="315756"/>
                  </a:lnTo>
                  <a:lnTo>
                    <a:pt x="231424" y="458229"/>
                  </a:lnTo>
                </a:path>
                <a:path w="383539" h="462280">
                  <a:moveTo>
                    <a:pt x="124349" y="203239"/>
                  </a:moveTo>
                  <a:lnTo>
                    <a:pt x="155199" y="229579"/>
                  </a:lnTo>
                  <a:lnTo>
                    <a:pt x="186049" y="203239"/>
                  </a:lnTo>
                  <a:lnTo>
                    <a:pt x="188749" y="201449"/>
                  </a:lnTo>
                  <a:lnTo>
                    <a:pt x="191474" y="200519"/>
                  </a:lnTo>
                  <a:lnTo>
                    <a:pt x="194199" y="201449"/>
                  </a:lnTo>
                  <a:lnTo>
                    <a:pt x="196924" y="203239"/>
                  </a:lnTo>
                  <a:lnTo>
                    <a:pt x="227774" y="229579"/>
                  </a:lnTo>
                  <a:lnTo>
                    <a:pt x="258624" y="203239"/>
                  </a:lnTo>
                </a:path>
                <a:path w="383539" h="462280">
                  <a:moveTo>
                    <a:pt x="115249" y="461879"/>
                  </a:moveTo>
                  <a:lnTo>
                    <a:pt x="267724" y="461879"/>
                  </a:lnTo>
                </a:path>
              </a:pathLst>
            </a:custGeom>
            <a:ln w="12174">
              <a:solidFill>
                <a:srgbClr val="FFFFFF"/>
              </a:solidFill>
            </a:ln>
          </p:spPr>
          <p:txBody>
            <a:bodyPr wrap="square" lIns="0" tIns="0" rIns="0" bIns="0" rtlCol="0"/>
            <a:lstStyle/>
            <a:p>
              <a:endParaRPr/>
            </a:p>
          </p:txBody>
        </p:sp>
        <p:sp>
          <p:nvSpPr>
            <p:cNvPr id="14" name="object 14"/>
            <p:cNvSpPr/>
            <p:nvPr/>
          </p:nvSpPr>
          <p:spPr>
            <a:xfrm>
              <a:off x="3199468" y="902980"/>
              <a:ext cx="304800" cy="304800"/>
            </a:xfrm>
            <a:custGeom>
              <a:avLst/>
              <a:gdLst/>
              <a:ahLst/>
              <a:cxnLst/>
              <a:rect l="l" t="t" r="r" b="b"/>
              <a:pathLst>
                <a:path w="304800" h="304800">
                  <a:moveTo>
                    <a:pt x="152099" y="0"/>
                  </a:moveTo>
                  <a:lnTo>
                    <a:pt x="144424" y="582"/>
                  </a:lnTo>
                  <a:lnTo>
                    <a:pt x="136774" y="1162"/>
                  </a:lnTo>
                  <a:lnTo>
                    <a:pt x="129099" y="1767"/>
                  </a:lnTo>
                  <a:lnTo>
                    <a:pt x="121449" y="3534"/>
                  </a:lnTo>
                  <a:lnTo>
                    <a:pt x="114374" y="5302"/>
                  </a:lnTo>
                  <a:lnTo>
                    <a:pt x="107299" y="7069"/>
                  </a:lnTo>
                  <a:lnTo>
                    <a:pt x="100224" y="9417"/>
                  </a:lnTo>
                  <a:lnTo>
                    <a:pt x="93149" y="12369"/>
                  </a:lnTo>
                  <a:lnTo>
                    <a:pt x="86074" y="15322"/>
                  </a:lnTo>
                  <a:lnTo>
                    <a:pt x="44799" y="44807"/>
                  </a:lnTo>
                  <a:lnTo>
                    <a:pt x="18274" y="80174"/>
                  </a:lnTo>
                  <a:lnTo>
                    <a:pt x="14724" y="86662"/>
                  </a:lnTo>
                  <a:lnTo>
                    <a:pt x="11774" y="93149"/>
                  </a:lnTo>
                  <a:lnTo>
                    <a:pt x="9424" y="100219"/>
                  </a:lnTo>
                  <a:lnTo>
                    <a:pt x="7049" y="107287"/>
                  </a:lnTo>
                  <a:lnTo>
                    <a:pt x="0" y="144447"/>
                  </a:lnTo>
                  <a:lnTo>
                    <a:pt x="0" y="152677"/>
                  </a:lnTo>
                  <a:lnTo>
                    <a:pt x="0" y="160349"/>
                  </a:lnTo>
                  <a:lnTo>
                    <a:pt x="599" y="168024"/>
                  </a:lnTo>
                  <a:lnTo>
                    <a:pt x="9424" y="205159"/>
                  </a:lnTo>
                  <a:lnTo>
                    <a:pt x="18274" y="225202"/>
                  </a:lnTo>
                  <a:lnTo>
                    <a:pt x="21799" y="231689"/>
                  </a:lnTo>
                  <a:lnTo>
                    <a:pt x="55424" y="270009"/>
                  </a:lnTo>
                  <a:lnTo>
                    <a:pt x="93149" y="293006"/>
                  </a:lnTo>
                  <a:lnTo>
                    <a:pt x="100224" y="295354"/>
                  </a:lnTo>
                  <a:lnTo>
                    <a:pt x="107299" y="297726"/>
                  </a:lnTo>
                  <a:lnTo>
                    <a:pt x="144424" y="304796"/>
                  </a:lnTo>
                  <a:lnTo>
                    <a:pt x="152099" y="304796"/>
                  </a:lnTo>
                  <a:lnTo>
                    <a:pt x="160374" y="304796"/>
                  </a:lnTo>
                  <a:lnTo>
                    <a:pt x="168024" y="304214"/>
                  </a:lnTo>
                  <a:lnTo>
                    <a:pt x="204574" y="295354"/>
                  </a:lnTo>
                  <a:lnTo>
                    <a:pt x="211649" y="293006"/>
                  </a:lnTo>
                  <a:lnTo>
                    <a:pt x="218149" y="290054"/>
                  </a:lnTo>
                  <a:lnTo>
                    <a:pt x="224599" y="286519"/>
                  </a:lnTo>
                  <a:lnTo>
                    <a:pt x="231099" y="282984"/>
                  </a:lnTo>
                  <a:lnTo>
                    <a:pt x="270024" y="249384"/>
                  </a:lnTo>
                  <a:lnTo>
                    <a:pt x="285924" y="225202"/>
                  </a:lnTo>
                  <a:lnTo>
                    <a:pt x="289449" y="218714"/>
                  </a:lnTo>
                  <a:lnTo>
                    <a:pt x="292424" y="211647"/>
                  </a:lnTo>
                  <a:lnTo>
                    <a:pt x="295374" y="205159"/>
                  </a:lnTo>
                  <a:lnTo>
                    <a:pt x="297724" y="198089"/>
                  </a:lnTo>
                  <a:lnTo>
                    <a:pt x="300099" y="190417"/>
                  </a:lnTo>
                  <a:lnTo>
                    <a:pt x="301274" y="183347"/>
                  </a:lnTo>
                  <a:lnTo>
                    <a:pt x="303049" y="175674"/>
                  </a:lnTo>
                  <a:lnTo>
                    <a:pt x="303624" y="168024"/>
                  </a:lnTo>
                  <a:lnTo>
                    <a:pt x="304199" y="160349"/>
                  </a:lnTo>
                  <a:lnTo>
                    <a:pt x="304799" y="152677"/>
                  </a:lnTo>
                  <a:lnTo>
                    <a:pt x="304199" y="144447"/>
                  </a:lnTo>
                  <a:lnTo>
                    <a:pt x="303624" y="136772"/>
                  </a:lnTo>
                  <a:lnTo>
                    <a:pt x="303049" y="129099"/>
                  </a:lnTo>
                  <a:lnTo>
                    <a:pt x="301274" y="122029"/>
                  </a:lnTo>
                  <a:lnTo>
                    <a:pt x="300099" y="114357"/>
                  </a:lnTo>
                  <a:lnTo>
                    <a:pt x="297724" y="107287"/>
                  </a:lnTo>
                  <a:lnTo>
                    <a:pt x="295374" y="100219"/>
                  </a:lnTo>
                  <a:lnTo>
                    <a:pt x="292424" y="93149"/>
                  </a:lnTo>
                  <a:lnTo>
                    <a:pt x="289449" y="86662"/>
                  </a:lnTo>
                  <a:lnTo>
                    <a:pt x="285924" y="80174"/>
                  </a:lnTo>
                  <a:lnTo>
                    <a:pt x="282399" y="73687"/>
                  </a:lnTo>
                  <a:lnTo>
                    <a:pt x="249374" y="34762"/>
                  </a:lnTo>
                  <a:lnTo>
                    <a:pt x="224599" y="18857"/>
                  </a:lnTo>
                  <a:lnTo>
                    <a:pt x="218149" y="15322"/>
                  </a:lnTo>
                  <a:lnTo>
                    <a:pt x="182749" y="3534"/>
                  </a:lnTo>
                  <a:lnTo>
                    <a:pt x="175674" y="1767"/>
                  </a:lnTo>
                  <a:lnTo>
                    <a:pt x="168024" y="1162"/>
                  </a:lnTo>
                  <a:lnTo>
                    <a:pt x="160374" y="582"/>
                  </a:lnTo>
                  <a:lnTo>
                    <a:pt x="152099" y="0"/>
                  </a:lnTo>
                  <a:close/>
                </a:path>
              </a:pathLst>
            </a:custGeom>
            <a:ln w="19049">
              <a:solidFill>
                <a:srgbClr val="174669"/>
              </a:solidFill>
            </a:ln>
          </p:spPr>
          <p:txBody>
            <a:bodyPr wrap="square" lIns="0" tIns="0" rIns="0" bIns="0" rtlCol="0"/>
            <a:lstStyle/>
            <a:p>
              <a:endParaRPr/>
            </a:p>
          </p:txBody>
        </p:sp>
        <p:sp>
          <p:nvSpPr>
            <p:cNvPr id="15" name="object 15"/>
            <p:cNvSpPr/>
            <p:nvPr/>
          </p:nvSpPr>
          <p:spPr>
            <a:xfrm>
              <a:off x="3225318" y="928823"/>
              <a:ext cx="378674" cy="386929"/>
            </a:xfrm>
            <a:prstGeom prst="rect">
              <a:avLst/>
            </a:prstGeom>
            <a:blipFill>
              <a:blip r:embed="rId6" cstate="print"/>
              <a:stretch>
                <a:fillRect/>
              </a:stretch>
            </a:blipFill>
          </p:spPr>
          <p:txBody>
            <a:bodyPr wrap="square" lIns="0" tIns="0" rIns="0" bIns="0" rtlCol="0"/>
            <a:lstStyle/>
            <a:p>
              <a:endParaRPr/>
            </a:p>
          </p:txBody>
        </p:sp>
      </p:grpSp>
      <p:grpSp>
        <p:nvGrpSpPr>
          <p:cNvPr id="16" name="object 16"/>
          <p:cNvGrpSpPr/>
          <p:nvPr/>
        </p:nvGrpSpPr>
        <p:grpSpPr>
          <a:xfrm>
            <a:off x="5000990" y="4056441"/>
            <a:ext cx="1052195" cy="1096645"/>
            <a:chOff x="5000990" y="4056441"/>
            <a:chExt cx="1052195" cy="1096645"/>
          </a:xfrm>
        </p:grpSpPr>
        <p:sp>
          <p:nvSpPr>
            <p:cNvPr id="17" name="object 17"/>
            <p:cNvSpPr/>
            <p:nvPr/>
          </p:nvSpPr>
          <p:spPr>
            <a:xfrm>
              <a:off x="5010515" y="4576640"/>
              <a:ext cx="1033144" cy="567055"/>
            </a:xfrm>
            <a:custGeom>
              <a:avLst/>
              <a:gdLst/>
              <a:ahLst/>
              <a:cxnLst/>
              <a:rect l="l" t="t" r="r" b="b"/>
              <a:pathLst>
                <a:path w="1033145" h="567054">
                  <a:moveTo>
                    <a:pt x="0" y="447299"/>
                  </a:moveTo>
                  <a:lnTo>
                    <a:pt x="68567" y="566848"/>
                  </a:lnTo>
                </a:path>
                <a:path w="1033145" h="567054">
                  <a:moveTo>
                    <a:pt x="964330" y="566848"/>
                  </a:moveTo>
                  <a:lnTo>
                    <a:pt x="1032897" y="447299"/>
                  </a:lnTo>
                  <a:lnTo>
                    <a:pt x="776348" y="0"/>
                  </a:lnTo>
                  <a:lnTo>
                    <a:pt x="256549" y="0"/>
                  </a:lnTo>
                  <a:lnTo>
                    <a:pt x="0" y="447299"/>
                  </a:lnTo>
                </a:path>
              </a:pathLst>
            </a:custGeom>
            <a:ln w="19049">
              <a:solidFill>
                <a:srgbClr val="174669"/>
              </a:solidFill>
            </a:ln>
          </p:spPr>
          <p:txBody>
            <a:bodyPr wrap="square" lIns="0" tIns="0" rIns="0" bIns="0" rtlCol="0"/>
            <a:lstStyle/>
            <a:p>
              <a:endParaRPr/>
            </a:p>
          </p:txBody>
        </p:sp>
        <p:sp>
          <p:nvSpPr>
            <p:cNvPr id="18" name="object 18"/>
            <p:cNvSpPr/>
            <p:nvPr/>
          </p:nvSpPr>
          <p:spPr>
            <a:xfrm>
              <a:off x="5133664" y="4056441"/>
              <a:ext cx="540385" cy="467995"/>
            </a:xfrm>
            <a:custGeom>
              <a:avLst/>
              <a:gdLst/>
              <a:ahLst/>
              <a:cxnLst/>
              <a:rect l="l" t="t" r="r" b="b"/>
              <a:pathLst>
                <a:path w="540385" h="467995">
                  <a:moveTo>
                    <a:pt x="405974" y="467399"/>
                  </a:moveTo>
                  <a:lnTo>
                    <a:pt x="134049" y="467399"/>
                  </a:lnTo>
                  <a:lnTo>
                    <a:pt x="0" y="233699"/>
                  </a:lnTo>
                  <a:lnTo>
                    <a:pt x="134049" y="0"/>
                  </a:lnTo>
                  <a:lnTo>
                    <a:pt x="405974" y="0"/>
                  </a:lnTo>
                  <a:lnTo>
                    <a:pt x="539998" y="233699"/>
                  </a:lnTo>
                  <a:lnTo>
                    <a:pt x="405974" y="467399"/>
                  </a:lnTo>
                  <a:close/>
                </a:path>
              </a:pathLst>
            </a:custGeom>
            <a:solidFill>
              <a:srgbClr val="3191E1"/>
            </a:solidFill>
          </p:spPr>
          <p:txBody>
            <a:bodyPr wrap="square" lIns="0" tIns="0" rIns="0" bIns="0" rtlCol="0"/>
            <a:lstStyle/>
            <a:p>
              <a:endParaRPr/>
            </a:p>
          </p:txBody>
        </p:sp>
      </p:grpSp>
      <p:grpSp>
        <p:nvGrpSpPr>
          <p:cNvPr id="19" name="object 19"/>
          <p:cNvGrpSpPr/>
          <p:nvPr/>
        </p:nvGrpSpPr>
        <p:grpSpPr>
          <a:xfrm>
            <a:off x="3101693" y="3629717"/>
            <a:ext cx="1033144" cy="1348105"/>
            <a:chOff x="3101693" y="3629717"/>
            <a:chExt cx="1033144" cy="1348105"/>
          </a:xfrm>
        </p:grpSpPr>
        <p:sp>
          <p:nvSpPr>
            <p:cNvPr id="20" name="object 20"/>
            <p:cNvSpPr/>
            <p:nvPr/>
          </p:nvSpPr>
          <p:spPr>
            <a:xfrm>
              <a:off x="3101693" y="3629717"/>
              <a:ext cx="1033144" cy="894080"/>
            </a:xfrm>
            <a:custGeom>
              <a:avLst/>
              <a:gdLst/>
              <a:ahLst/>
              <a:cxnLst/>
              <a:rect l="l" t="t" r="r" b="b"/>
              <a:pathLst>
                <a:path w="1033145" h="894079">
                  <a:moveTo>
                    <a:pt x="776523" y="893998"/>
                  </a:moveTo>
                  <a:lnTo>
                    <a:pt x="256399" y="893998"/>
                  </a:lnTo>
                  <a:lnTo>
                    <a:pt x="0" y="446999"/>
                  </a:lnTo>
                  <a:lnTo>
                    <a:pt x="256399" y="0"/>
                  </a:lnTo>
                  <a:lnTo>
                    <a:pt x="776523" y="0"/>
                  </a:lnTo>
                  <a:lnTo>
                    <a:pt x="1032897" y="446999"/>
                  </a:lnTo>
                  <a:lnTo>
                    <a:pt x="776523" y="893998"/>
                  </a:lnTo>
                  <a:close/>
                </a:path>
              </a:pathLst>
            </a:custGeom>
            <a:solidFill>
              <a:srgbClr val="174669"/>
            </a:solidFill>
          </p:spPr>
          <p:txBody>
            <a:bodyPr wrap="square" lIns="0" tIns="0" rIns="0" bIns="0" rtlCol="0"/>
            <a:lstStyle/>
            <a:p>
              <a:endParaRPr/>
            </a:p>
          </p:txBody>
        </p:sp>
        <p:sp>
          <p:nvSpPr>
            <p:cNvPr id="21" name="object 21"/>
            <p:cNvSpPr/>
            <p:nvPr/>
          </p:nvSpPr>
          <p:spPr>
            <a:xfrm>
              <a:off x="3530367" y="4576640"/>
              <a:ext cx="452120" cy="391795"/>
            </a:xfrm>
            <a:custGeom>
              <a:avLst/>
              <a:gdLst/>
              <a:ahLst/>
              <a:cxnLst/>
              <a:rect l="l" t="t" r="r" b="b"/>
              <a:pathLst>
                <a:path w="452120" h="391795">
                  <a:moveTo>
                    <a:pt x="0" y="195599"/>
                  </a:moveTo>
                  <a:lnTo>
                    <a:pt x="112199" y="391199"/>
                  </a:lnTo>
                  <a:lnTo>
                    <a:pt x="339924" y="391199"/>
                  </a:lnTo>
                  <a:lnTo>
                    <a:pt x="452099" y="195599"/>
                  </a:lnTo>
                  <a:lnTo>
                    <a:pt x="339924" y="0"/>
                  </a:lnTo>
                  <a:lnTo>
                    <a:pt x="112199" y="0"/>
                  </a:lnTo>
                  <a:lnTo>
                    <a:pt x="0" y="195599"/>
                  </a:lnTo>
                  <a:close/>
                </a:path>
              </a:pathLst>
            </a:custGeom>
            <a:ln w="19049">
              <a:solidFill>
                <a:srgbClr val="00E1C6"/>
              </a:solidFill>
            </a:ln>
          </p:spPr>
          <p:txBody>
            <a:bodyPr wrap="square" lIns="0" tIns="0" rIns="0" bIns="0" rtlCol="0"/>
            <a:lstStyle/>
            <a:p>
              <a:endParaRPr/>
            </a:p>
          </p:txBody>
        </p:sp>
      </p:grpSp>
      <p:sp>
        <p:nvSpPr>
          <p:cNvPr id="22" name="object 22"/>
          <p:cNvSpPr/>
          <p:nvPr/>
        </p:nvSpPr>
        <p:spPr>
          <a:xfrm>
            <a:off x="5370714" y="4867740"/>
            <a:ext cx="313055" cy="276225"/>
          </a:xfrm>
          <a:custGeom>
            <a:avLst/>
            <a:gdLst/>
            <a:ahLst/>
            <a:cxnLst/>
            <a:rect l="l" t="t" r="r" b="b"/>
            <a:pathLst>
              <a:path w="313054" h="276225">
                <a:moveTo>
                  <a:pt x="212349" y="57024"/>
                </a:moveTo>
                <a:lnTo>
                  <a:pt x="100099" y="57024"/>
                </a:lnTo>
                <a:lnTo>
                  <a:pt x="106399" y="53899"/>
                </a:lnTo>
                <a:lnTo>
                  <a:pt x="112674" y="51199"/>
                </a:lnTo>
                <a:lnTo>
                  <a:pt x="119399" y="48499"/>
                </a:lnTo>
                <a:lnTo>
                  <a:pt x="125699" y="46699"/>
                </a:lnTo>
                <a:lnTo>
                  <a:pt x="129299" y="14374"/>
                </a:lnTo>
                <a:lnTo>
                  <a:pt x="145449" y="0"/>
                </a:lnTo>
                <a:lnTo>
                  <a:pt x="166999" y="0"/>
                </a:lnTo>
                <a:lnTo>
                  <a:pt x="186774" y="46699"/>
                </a:lnTo>
                <a:lnTo>
                  <a:pt x="193049" y="48499"/>
                </a:lnTo>
                <a:lnTo>
                  <a:pt x="199774" y="51199"/>
                </a:lnTo>
                <a:lnTo>
                  <a:pt x="206074" y="53899"/>
                </a:lnTo>
                <a:lnTo>
                  <a:pt x="212349" y="57024"/>
                </a:lnTo>
                <a:close/>
              </a:path>
              <a:path w="313054" h="276225">
                <a:moveTo>
                  <a:pt x="74801" y="275749"/>
                </a:moveTo>
                <a:lnTo>
                  <a:pt x="55186" y="275749"/>
                </a:lnTo>
                <a:lnTo>
                  <a:pt x="53424" y="274324"/>
                </a:lnTo>
                <a:lnTo>
                  <a:pt x="33674" y="248274"/>
                </a:lnTo>
                <a:lnTo>
                  <a:pt x="33674" y="245599"/>
                </a:lnTo>
                <a:lnTo>
                  <a:pt x="34549" y="242899"/>
                </a:lnTo>
                <a:lnTo>
                  <a:pt x="35449" y="240224"/>
                </a:lnTo>
                <a:lnTo>
                  <a:pt x="37249" y="237499"/>
                </a:lnTo>
                <a:lnTo>
                  <a:pt x="57024" y="212374"/>
                </a:lnTo>
                <a:lnTo>
                  <a:pt x="53874" y="206074"/>
                </a:lnTo>
                <a:lnTo>
                  <a:pt x="51174" y="199799"/>
                </a:lnTo>
                <a:lnTo>
                  <a:pt x="48499" y="193074"/>
                </a:lnTo>
                <a:lnTo>
                  <a:pt x="46699" y="186774"/>
                </a:lnTo>
                <a:lnTo>
                  <a:pt x="14349" y="183199"/>
                </a:lnTo>
                <a:lnTo>
                  <a:pt x="0" y="167024"/>
                </a:lnTo>
                <a:lnTo>
                  <a:pt x="0" y="145474"/>
                </a:lnTo>
                <a:lnTo>
                  <a:pt x="46699" y="125724"/>
                </a:lnTo>
                <a:lnTo>
                  <a:pt x="48499" y="119449"/>
                </a:lnTo>
                <a:lnTo>
                  <a:pt x="51174" y="112699"/>
                </a:lnTo>
                <a:lnTo>
                  <a:pt x="53874" y="106399"/>
                </a:lnTo>
                <a:lnTo>
                  <a:pt x="57024" y="100149"/>
                </a:lnTo>
                <a:lnTo>
                  <a:pt x="37249" y="74999"/>
                </a:lnTo>
                <a:lnTo>
                  <a:pt x="35449" y="72299"/>
                </a:lnTo>
                <a:lnTo>
                  <a:pt x="33674" y="66899"/>
                </a:lnTo>
                <a:lnTo>
                  <a:pt x="33674" y="64224"/>
                </a:lnTo>
                <a:lnTo>
                  <a:pt x="58374" y="35024"/>
                </a:lnTo>
                <a:lnTo>
                  <a:pt x="64199" y="33674"/>
                </a:lnTo>
                <a:lnTo>
                  <a:pt x="66899" y="33674"/>
                </a:lnTo>
                <a:lnTo>
                  <a:pt x="69574" y="34599"/>
                </a:lnTo>
                <a:lnTo>
                  <a:pt x="72274" y="35499"/>
                </a:lnTo>
                <a:lnTo>
                  <a:pt x="74949" y="37274"/>
                </a:lnTo>
                <a:lnTo>
                  <a:pt x="100099" y="57024"/>
                </a:lnTo>
                <a:lnTo>
                  <a:pt x="276768" y="57024"/>
                </a:lnTo>
                <a:lnTo>
                  <a:pt x="277449" y="58374"/>
                </a:lnTo>
                <a:lnTo>
                  <a:pt x="278349" y="61074"/>
                </a:lnTo>
                <a:lnTo>
                  <a:pt x="278799" y="64224"/>
                </a:lnTo>
                <a:lnTo>
                  <a:pt x="278799" y="66899"/>
                </a:lnTo>
                <a:lnTo>
                  <a:pt x="276999" y="72299"/>
                </a:lnTo>
                <a:lnTo>
                  <a:pt x="275649" y="74999"/>
                </a:lnTo>
                <a:lnTo>
                  <a:pt x="255449" y="100149"/>
                </a:lnTo>
                <a:lnTo>
                  <a:pt x="258136" y="105524"/>
                </a:lnTo>
                <a:lnTo>
                  <a:pt x="151274" y="105524"/>
                </a:lnTo>
                <a:lnTo>
                  <a:pt x="146349" y="106399"/>
                </a:lnTo>
                <a:lnTo>
                  <a:pt x="141874" y="107774"/>
                </a:lnTo>
                <a:lnTo>
                  <a:pt x="136924" y="109099"/>
                </a:lnTo>
                <a:lnTo>
                  <a:pt x="109099" y="136949"/>
                </a:lnTo>
                <a:lnTo>
                  <a:pt x="107749" y="141874"/>
                </a:lnTo>
                <a:lnTo>
                  <a:pt x="106399" y="146374"/>
                </a:lnTo>
                <a:lnTo>
                  <a:pt x="105499" y="151324"/>
                </a:lnTo>
                <a:lnTo>
                  <a:pt x="105499" y="161199"/>
                </a:lnTo>
                <a:lnTo>
                  <a:pt x="106399" y="166124"/>
                </a:lnTo>
                <a:lnTo>
                  <a:pt x="107749" y="170624"/>
                </a:lnTo>
                <a:lnTo>
                  <a:pt x="109099" y="175574"/>
                </a:lnTo>
                <a:lnTo>
                  <a:pt x="136924" y="203399"/>
                </a:lnTo>
                <a:lnTo>
                  <a:pt x="141874" y="204724"/>
                </a:lnTo>
                <a:lnTo>
                  <a:pt x="146349" y="206074"/>
                </a:lnTo>
                <a:lnTo>
                  <a:pt x="151274" y="206974"/>
                </a:lnTo>
                <a:lnTo>
                  <a:pt x="258128" y="206974"/>
                </a:lnTo>
                <a:lnTo>
                  <a:pt x="255449" y="212374"/>
                </a:lnTo>
                <a:lnTo>
                  <a:pt x="275649" y="237499"/>
                </a:lnTo>
                <a:lnTo>
                  <a:pt x="276999" y="240224"/>
                </a:lnTo>
                <a:lnTo>
                  <a:pt x="278799" y="245599"/>
                </a:lnTo>
                <a:lnTo>
                  <a:pt x="278799" y="248274"/>
                </a:lnTo>
                <a:lnTo>
                  <a:pt x="278349" y="251424"/>
                </a:lnTo>
                <a:lnTo>
                  <a:pt x="277449" y="254124"/>
                </a:lnTo>
                <a:lnTo>
                  <a:pt x="276774" y="255474"/>
                </a:lnTo>
                <a:lnTo>
                  <a:pt x="100099" y="255474"/>
                </a:lnTo>
                <a:lnTo>
                  <a:pt x="74949" y="275674"/>
                </a:lnTo>
                <a:lnTo>
                  <a:pt x="74801" y="275749"/>
                </a:lnTo>
                <a:close/>
              </a:path>
              <a:path w="313054" h="276225">
                <a:moveTo>
                  <a:pt x="276768" y="57024"/>
                </a:moveTo>
                <a:lnTo>
                  <a:pt x="212349" y="57024"/>
                </a:lnTo>
                <a:lnTo>
                  <a:pt x="237499" y="37274"/>
                </a:lnTo>
                <a:lnTo>
                  <a:pt x="240174" y="35499"/>
                </a:lnTo>
                <a:lnTo>
                  <a:pt x="245574" y="33674"/>
                </a:lnTo>
                <a:lnTo>
                  <a:pt x="248274" y="33674"/>
                </a:lnTo>
                <a:lnTo>
                  <a:pt x="276768" y="57024"/>
                </a:lnTo>
                <a:close/>
              </a:path>
              <a:path w="313054" h="276225">
                <a:moveTo>
                  <a:pt x="258128" y="206974"/>
                </a:moveTo>
                <a:lnTo>
                  <a:pt x="161174" y="206974"/>
                </a:lnTo>
                <a:lnTo>
                  <a:pt x="166099" y="206074"/>
                </a:lnTo>
                <a:lnTo>
                  <a:pt x="170599" y="204724"/>
                </a:lnTo>
                <a:lnTo>
                  <a:pt x="175524" y="203399"/>
                </a:lnTo>
                <a:lnTo>
                  <a:pt x="180024" y="201149"/>
                </a:lnTo>
                <a:lnTo>
                  <a:pt x="184049" y="198449"/>
                </a:lnTo>
                <a:lnTo>
                  <a:pt x="188099" y="195774"/>
                </a:lnTo>
                <a:lnTo>
                  <a:pt x="204724" y="170624"/>
                </a:lnTo>
                <a:lnTo>
                  <a:pt x="206074" y="166124"/>
                </a:lnTo>
                <a:lnTo>
                  <a:pt x="206974" y="161199"/>
                </a:lnTo>
                <a:lnTo>
                  <a:pt x="206974" y="151324"/>
                </a:lnTo>
                <a:lnTo>
                  <a:pt x="206074" y="146374"/>
                </a:lnTo>
                <a:lnTo>
                  <a:pt x="204724" y="141874"/>
                </a:lnTo>
                <a:lnTo>
                  <a:pt x="203374" y="136949"/>
                </a:lnTo>
                <a:lnTo>
                  <a:pt x="175524" y="109099"/>
                </a:lnTo>
                <a:lnTo>
                  <a:pt x="170599" y="107774"/>
                </a:lnTo>
                <a:lnTo>
                  <a:pt x="166099" y="106399"/>
                </a:lnTo>
                <a:lnTo>
                  <a:pt x="161174" y="105524"/>
                </a:lnTo>
                <a:lnTo>
                  <a:pt x="258136" y="105524"/>
                </a:lnTo>
                <a:lnTo>
                  <a:pt x="258574" y="106399"/>
                </a:lnTo>
                <a:lnTo>
                  <a:pt x="261274" y="112699"/>
                </a:lnTo>
                <a:lnTo>
                  <a:pt x="263999" y="119449"/>
                </a:lnTo>
                <a:lnTo>
                  <a:pt x="265774" y="125724"/>
                </a:lnTo>
                <a:lnTo>
                  <a:pt x="298099" y="129324"/>
                </a:lnTo>
                <a:lnTo>
                  <a:pt x="312474" y="145474"/>
                </a:lnTo>
                <a:lnTo>
                  <a:pt x="312474" y="167024"/>
                </a:lnTo>
                <a:lnTo>
                  <a:pt x="265774" y="186774"/>
                </a:lnTo>
                <a:lnTo>
                  <a:pt x="263999" y="193074"/>
                </a:lnTo>
                <a:lnTo>
                  <a:pt x="261274" y="199799"/>
                </a:lnTo>
                <a:lnTo>
                  <a:pt x="258574" y="206074"/>
                </a:lnTo>
                <a:lnTo>
                  <a:pt x="258128" y="206974"/>
                </a:lnTo>
                <a:close/>
              </a:path>
              <a:path w="313054" h="276225">
                <a:moveTo>
                  <a:pt x="185658" y="275749"/>
                </a:moveTo>
                <a:lnTo>
                  <a:pt x="126807" y="275749"/>
                </a:lnTo>
                <a:lnTo>
                  <a:pt x="125699" y="265799"/>
                </a:lnTo>
                <a:lnTo>
                  <a:pt x="119399" y="263999"/>
                </a:lnTo>
                <a:lnTo>
                  <a:pt x="112674" y="261299"/>
                </a:lnTo>
                <a:lnTo>
                  <a:pt x="106399" y="258624"/>
                </a:lnTo>
                <a:lnTo>
                  <a:pt x="100099" y="255474"/>
                </a:lnTo>
                <a:lnTo>
                  <a:pt x="212349" y="255474"/>
                </a:lnTo>
                <a:lnTo>
                  <a:pt x="206074" y="258624"/>
                </a:lnTo>
                <a:lnTo>
                  <a:pt x="199774" y="261299"/>
                </a:lnTo>
                <a:lnTo>
                  <a:pt x="193049" y="263999"/>
                </a:lnTo>
                <a:lnTo>
                  <a:pt x="186774" y="265799"/>
                </a:lnTo>
                <a:lnTo>
                  <a:pt x="185658" y="275749"/>
                </a:lnTo>
                <a:close/>
              </a:path>
              <a:path w="313054" h="276225">
                <a:moveTo>
                  <a:pt x="257268" y="275749"/>
                </a:moveTo>
                <a:lnTo>
                  <a:pt x="237647" y="275749"/>
                </a:lnTo>
                <a:lnTo>
                  <a:pt x="237499" y="275674"/>
                </a:lnTo>
                <a:lnTo>
                  <a:pt x="212349" y="255474"/>
                </a:lnTo>
                <a:lnTo>
                  <a:pt x="276774" y="255474"/>
                </a:lnTo>
                <a:lnTo>
                  <a:pt x="276099" y="256824"/>
                </a:lnTo>
                <a:lnTo>
                  <a:pt x="274299" y="259049"/>
                </a:lnTo>
                <a:lnTo>
                  <a:pt x="259049" y="274324"/>
                </a:lnTo>
                <a:lnTo>
                  <a:pt x="257268" y="275749"/>
                </a:lnTo>
                <a:close/>
              </a:path>
            </a:pathLst>
          </a:custGeom>
          <a:solidFill>
            <a:srgbClr val="174669"/>
          </a:solidFill>
        </p:spPr>
        <p:txBody>
          <a:bodyPr wrap="square" lIns="0" tIns="0" rIns="0" bIns="0" rtlCol="0"/>
          <a:lstStyle/>
          <a:p>
            <a:endParaRPr/>
          </a:p>
        </p:txBody>
      </p:sp>
      <p:sp>
        <p:nvSpPr>
          <p:cNvPr id="23" name="object 23"/>
          <p:cNvSpPr/>
          <p:nvPr/>
        </p:nvSpPr>
        <p:spPr>
          <a:xfrm>
            <a:off x="6127112" y="4056441"/>
            <a:ext cx="171450" cy="189865"/>
          </a:xfrm>
          <a:custGeom>
            <a:avLst/>
            <a:gdLst/>
            <a:ahLst/>
            <a:cxnLst/>
            <a:rect l="l" t="t" r="r" b="b"/>
            <a:pathLst>
              <a:path w="171450" h="189864">
                <a:moveTo>
                  <a:pt x="18849" y="189574"/>
                </a:moveTo>
                <a:lnTo>
                  <a:pt x="9749" y="181124"/>
                </a:lnTo>
                <a:lnTo>
                  <a:pt x="0" y="173999"/>
                </a:lnTo>
                <a:lnTo>
                  <a:pt x="84399" y="74649"/>
                </a:lnTo>
                <a:lnTo>
                  <a:pt x="81149" y="68799"/>
                </a:lnTo>
                <a:lnTo>
                  <a:pt x="78574" y="62324"/>
                </a:lnTo>
                <a:lnTo>
                  <a:pt x="76599" y="55174"/>
                </a:lnTo>
                <a:lnTo>
                  <a:pt x="75974" y="48049"/>
                </a:lnTo>
                <a:lnTo>
                  <a:pt x="76599" y="42849"/>
                </a:lnTo>
                <a:lnTo>
                  <a:pt x="77274" y="38299"/>
                </a:lnTo>
                <a:lnTo>
                  <a:pt x="77899" y="33749"/>
                </a:lnTo>
                <a:lnTo>
                  <a:pt x="90249" y="14299"/>
                </a:lnTo>
                <a:lnTo>
                  <a:pt x="93499" y="11024"/>
                </a:lnTo>
                <a:lnTo>
                  <a:pt x="123374" y="0"/>
                </a:lnTo>
                <a:lnTo>
                  <a:pt x="128549" y="649"/>
                </a:lnTo>
                <a:lnTo>
                  <a:pt x="133099" y="1299"/>
                </a:lnTo>
                <a:lnTo>
                  <a:pt x="142199" y="3899"/>
                </a:lnTo>
                <a:lnTo>
                  <a:pt x="146099" y="5849"/>
                </a:lnTo>
                <a:lnTo>
                  <a:pt x="149974" y="8449"/>
                </a:lnTo>
                <a:lnTo>
                  <a:pt x="153874" y="11024"/>
                </a:lnTo>
                <a:lnTo>
                  <a:pt x="157124" y="14299"/>
                </a:lnTo>
                <a:lnTo>
                  <a:pt x="160374" y="17524"/>
                </a:lnTo>
                <a:lnTo>
                  <a:pt x="162974" y="21424"/>
                </a:lnTo>
                <a:lnTo>
                  <a:pt x="165549" y="25324"/>
                </a:lnTo>
                <a:lnTo>
                  <a:pt x="167524" y="29199"/>
                </a:lnTo>
                <a:lnTo>
                  <a:pt x="168799" y="33749"/>
                </a:lnTo>
                <a:lnTo>
                  <a:pt x="170099" y="38299"/>
                </a:lnTo>
                <a:lnTo>
                  <a:pt x="170774" y="42849"/>
                </a:lnTo>
                <a:lnTo>
                  <a:pt x="171399" y="48049"/>
                </a:lnTo>
                <a:lnTo>
                  <a:pt x="170774" y="52599"/>
                </a:lnTo>
                <a:lnTo>
                  <a:pt x="170099" y="57124"/>
                </a:lnTo>
                <a:lnTo>
                  <a:pt x="168799" y="61649"/>
                </a:lnTo>
                <a:lnTo>
                  <a:pt x="167524" y="66199"/>
                </a:lnTo>
                <a:lnTo>
                  <a:pt x="149974" y="86999"/>
                </a:lnTo>
                <a:lnTo>
                  <a:pt x="146099" y="89599"/>
                </a:lnTo>
                <a:lnTo>
                  <a:pt x="123374" y="95424"/>
                </a:lnTo>
                <a:lnTo>
                  <a:pt x="118149" y="94774"/>
                </a:lnTo>
                <a:lnTo>
                  <a:pt x="112974" y="94149"/>
                </a:lnTo>
                <a:lnTo>
                  <a:pt x="107799" y="92849"/>
                </a:lnTo>
                <a:lnTo>
                  <a:pt x="103249" y="90874"/>
                </a:lnTo>
                <a:lnTo>
                  <a:pt x="18849" y="189574"/>
                </a:lnTo>
                <a:close/>
              </a:path>
            </a:pathLst>
          </a:custGeom>
          <a:solidFill>
            <a:srgbClr val="174669"/>
          </a:solidFill>
        </p:spPr>
        <p:txBody>
          <a:bodyPr wrap="square" lIns="0" tIns="0" rIns="0" bIns="0" rtlCol="0"/>
          <a:lstStyle/>
          <a:p>
            <a:endParaRPr/>
          </a:p>
        </p:txBody>
      </p:sp>
      <p:sp>
        <p:nvSpPr>
          <p:cNvPr id="24" name="object 24"/>
          <p:cNvSpPr/>
          <p:nvPr/>
        </p:nvSpPr>
        <p:spPr>
          <a:xfrm>
            <a:off x="5867438" y="4084341"/>
            <a:ext cx="136525" cy="158115"/>
          </a:xfrm>
          <a:custGeom>
            <a:avLst/>
            <a:gdLst/>
            <a:ahLst/>
            <a:cxnLst/>
            <a:rect l="l" t="t" r="r" b="b"/>
            <a:pathLst>
              <a:path w="136525" h="158114">
                <a:moveTo>
                  <a:pt x="116849" y="157774"/>
                </a:moveTo>
                <a:lnTo>
                  <a:pt x="65574" y="91549"/>
                </a:lnTo>
                <a:lnTo>
                  <a:pt x="59074" y="93499"/>
                </a:lnTo>
                <a:lnTo>
                  <a:pt x="52599" y="94799"/>
                </a:lnTo>
                <a:lnTo>
                  <a:pt x="45449" y="94799"/>
                </a:lnTo>
                <a:lnTo>
                  <a:pt x="38949" y="94149"/>
                </a:lnTo>
                <a:lnTo>
                  <a:pt x="14299" y="81149"/>
                </a:lnTo>
                <a:lnTo>
                  <a:pt x="11024" y="77924"/>
                </a:lnTo>
                <a:lnTo>
                  <a:pt x="8449" y="74024"/>
                </a:lnTo>
                <a:lnTo>
                  <a:pt x="5849" y="70799"/>
                </a:lnTo>
                <a:lnTo>
                  <a:pt x="3899" y="66249"/>
                </a:lnTo>
                <a:lnTo>
                  <a:pt x="1949" y="62349"/>
                </a:lnTo>
                <a:lnTo>
                  <a:pt x="649" y="57799"/>
                </a:lnTo>
                <a:lnTo>
                  <a:pt x="0" y="53249"/>
                </a:lnTo>
                <a:lnTo>
                  <a:pt x="0" y="43524"/>
                </a:lnTo>
                <a:lnTo>
                  <a:pt x="20099" y="8449"/>
                </a:lnTo>
                <a:lnTo>
                  <a:pt x="28574" y="3899"/>
                </a:lnTo>
                <a:lnTo>
                  <a:pt x="32449" y="1974"/>
                </a:lnTo>
                <a:lnTo>
                  <a:pt x="36999" y="674"/>
                </a:lnTo>
                <a:lnTo>
                  <a:pt x="41549" y="0"/>
                </a:lnTo>
                <a:lnTo>
                  <a:pt x="51299" y="0"/>
                </a:lnTo>
                <a:lnTo>
                  <a:pt x="55849" y="674"/>
                </a:lnTo>
                <a:lnTo>
                  <a:pt x="60374" y="1974"/>
                </a:lnTo>
                <a:lnTo>
                  <a:pt x="64924" y="3274"/>
                </a:lnTo>
                <a:lnTo>
                  <a:pt x="69474" y="5199"/>
                </a:lnTo>
                <a:lnTo>
                  <a:pt x="73349" y="7824"/>
                </a:lnTo>
                <a:lnTo>
                  <a:pt x="77274" y="10399"/>
                </a:lnTo>
                <a:lnTo>
                  <a:pt x="80499" y="13649"/>
                </a:lnTo>
                <a:lnTo>
                  <a:pt x="83749" y="16874"/>
                </a:lnTo>
                <a:lnTo>
                  <a:pt x="86349" y="20149"/>
                </a:lnTo>
                <a:lnTo>
                  <a:pt x="88924" y="24024"/>
                </a:lnTo>
                <a:lnTo>
                  <a:pt x="90874" y="28574"/>
                </a:lnTo>
                <a:lnTo>
                  <a:pt x="92174" y="32474"/>
                </a:lnTo>
                <a:lnTo>
                  <a:pt x="94774" y="41574"/>
                </a:lnTo>
                <a:lnTo>
                  <a:pt x="94774" y="51299"/>
                </a:lnTo>
                <a:lnTo>
                  <a:pt x="85049" y="75974"/>
                </a:lnTo>
                <a:lnTo>
                  <a:pt x="136324" y="142849"/>
                </a:lnTo>
                <a:lnTo>
                  <a:pt x="125924" y="149974"/>
                </a:lnTo>
                <a:lnTo>
                  <a:pt x="116849" y="157774"/>
                </a:lnTo>
                <a:close/>
              </a:path>
            </a:pathLst>
          </a:custGeom>
          <a:solidFill>
            <a:srgbClr val="174669"/>
          </a:solidFill>
        </p:spPr>
        <p:txBody>
          <a:bodyPr wrap="square" lIns="0" tIns="0" rIns="0" bIns="0" rtlCol="0"/>
          <a:lstStyle/>
          <a:p>
            <a:endParaRPr/>
          </a:p>
        </p:txBody>
      </p:sp>
      <p:sp>
        <p:nvSpPr>
          <p:cNvPr id="25" name="object 25"/>
          <p:cNvSpPr/>
          <p:nvPr/>
        </p:nvSpPr>
        <p:spPr>
          <a:xfrm>
            <a:off x="5771985" y="4356392"/>
            <a:ext cx="329565" cy="250825"/>
          </a:xfrm>
          <a:custGeom>
            <a:avLst/>
            <a:gdLst/>
            <a:ahLst/>
            <a:cxnLst/>
            <a:rect l="l" t="t" r="r" b="b"/>
            <a:pathLst>
              <a:path w="329564" h="250825">
                <a:moveTo>
                  <a:pt x="191516" y="22733"/>
                </a:moveTo>
                <a:lnTo>
                  <a:pt x="185674" y="11684"/>
                </a:lnTo>
                <a:lnTo>
                  <a:pt x="181800" y="0"/>
                </a:lnTo>
                <a:lnTo>
                  <a:pt x="85699" y="39611"/>
                </a:lnTo>
                <a:lnTo>
                  <a:pt x="82473" y="36334"/>
                </a:lnTo>
                <a:lnTo>
                  <a:pt x="79222" y="33108"/>
                </a:lnTo>
                <a:lnTo>
                  <a:pt x="75971" y="29857"/>
                </a:lnTo>
                <a:lnTo>
                  <a:pt x="53898" y="21424"/>
                </a:lnTo>
                <a:lnTo>
                  <a:pt x="49352" y="20751"/>
                </a:lnTo>
                <a:lnTo>
                  <a:pt x="44792" y="21424"/>
                </a:lnTo>
                <a:lnTo>
                  <a:pt x="40246" y="21424"/>
                </a:lnTo>
                <a:lnTo>
                  <a:pt x="35699" y="22733"/>
                </a:lnTo>
                <a:lnTo>
                  <a:pt x="31178" y="24003"/>
                </a:lnTo>
                <a:lnTo>
                  <a:pt x="27266" y="25984"/>
                </a:lnTo>
                <a:lnTo>
                  <a:pt x="23368" y="27901"/>
                </a:lnTo>
                <a:lnTo>
                  <a:pt x="19494" y="30530"/>
                </a:lnTo>
                <a:lnTo>
                  <a:pt x="15570" y="33756"/>
                </a:lnTo>
                <a:lnTo>
                  <a:pt x="12344" y="37007"/>
                </a:lnTo>
                <a:lnTo>
                  <a:pt x="9093" y="40259"/>
                </a:lnTo>
                <a:lnTo>
                  <a:pt x="673" y="62306"/>
                </a:lnTo>
                <a:lnTo>
                  <a:pt x="0" y="66852"/>
                </a:lnTo>
                <a:lnTo>
                  <a:pt x="0" y="71399"/>
                </a:lnTo>
                <a:lnTo>
                  <a:pt x="673" y="75958"/>
                </a:lnTo>
                <a:lnTo>
                  <a:pt x="1943" y="80505"/>
                </a:lnTo>
                <a:lnTo>
                  <a:pt x="3251" y="85026"/>
                </a:lnTo>
                <a:lnTo>
                  <a:pt x="5194" y="88950"/>
                </a:lnTo>
                <a:lnTo>
                  <a:pt x="7150" y="93510"/>
                </a:lnTo>
                <a:lnTo>
                  <a:pt x="9728" y="96735"/>
                </a:lnTo>
                <a:lnTo>
                  <a:pt x="12344" y="100609"/>
                </a:lnTo>
                <a:lnTo>
                  <a:pt x="16243" y="103860"/>
                </a:lnTo>
                <a:lnTo>
                  <a:pt x="41541" y="115557"/>
                </a:lnTo>
                <a:lnTo>
                  <a:pt x="46101" y="116205"/>
                </a:lnTo>
                <a:lnTo>
                  <a:pt x="50647" y="116205"/>
                </a:lnTo>
                <a:lnTo>
                  <a:pt x="55194" y="115557"/>
                </a:lnTo>
                <a:lnTo>
                  <a:pt x="59740" y="114249"/>
                </a:lnTo>
                <a:lnTo>
                  <a:pt x="64274" y="112953"/>
                </a:lnTo>
                <a:lnTo>
                  <a:pt x="68199" y="111658"/>
                </a:lnTo>
                <a:lnTo>
                  <a:pt x="72072" y="109080"/>
                </a:lnTo>
                <a:lnTo>
                  <a:pt x="75971" y="106451"/>
                </a:lnTo>
                <a:lnTo>
                  <a:pt x="79844" y="103860"/>
                </a:lnTo>
                <a:lnTo>
                  <a:pt x="95453" y="70104"/>
                </a:lnTo>
                <a:lnTo>
                  <a:pt x="94792" y="62306"/>
                </a:lnTo>
                <a:lnTo>
                  <a:pt x="191516" y="22733"/>
                </a:lnTo>
                <a:close/>
              </a:path>
              <a:path w="329564" h="250825">
                <a:moveTo>
                  <a:pt x="329171" y="198005"/>
                </a:moveTo>
                <a:lnTo>
                  <a:pt x="307746" y="162953"/>
                </a:lnTo>
                <a:lnTo>
                  <a:pt x="296049" y="157784"/>
                </a:lnTo>
                <a:lnTo>
                  <a:pt x="298653" y="81800"/>
                </a:lnTo>
                <a:lnTo>
                  <a:pt x="298665" y="81153"/>
                </a:lnTo>
                <a:lnTo>
                  <a:pt x="290868" y="81800"/>
                </a:lnTo>
                <a:lnTo>
                  <a:pt x="274002" y="80505"/>
                </a:lnTo>
                <a:lnTo>
                  <a:pt x="271399" y="156451"/>
                </a:lnTo>
                <a:lnTo>
                  <a:pt x="266192" y="157784"/>
                </a:lnTo>
                <a:lnTo>
                  <a:pt x="255790" y="162953"/>
                </a:lnTo>
                <a:lnTo>
                  <a:pt x="251269" y="166204"/>
                </a:lnTo>
                <a:lnTo>
                  <a:pt x="247345" y="169430"/>
                </a:lnTo>
                <a:lnTo>
                  <a:pt x="244767" y="173355"/>
                </a:lnTo>
                <a:lnTo>
                  <a:pt x="241503" y="177228"/>
                </a:lnTo>
                <a:lnTo>
                  <a:pt x="239572" y="181127"/>
                </a:lnTo>
                <a:lnTo>
                  <a:pt x="237617" y="185000"/>
                </a:lnTo>
                <a:lnTo>
                  <a:pt x="235026" y="194106"/>
                </a:lnTo>
                <a:lnTo>
                  <a:pt x="234467" y="198005"/>
                </a:lnTo>
                <a:lnTo>
                  <a:pt x="234365" y="207759"/>
                </a:lnTo>
                <a:lnTo>
                  <a:pt x="235026" y="212280"/>
                </a:lnTo>
                <a:lnTo>
                  <a:pt x="259702" y="244754"/>
                </a:lnTo>
                <a:lnTo>
                  <a:pt x="264248" y="246684"/>
                </a:lnTo>
                <a:lnTo>
                  <a:pt x="268147" y="248653"/>
                </a:lnTo>
                <a:lnTo>
                  <a:pt x="281774" y="250609"/>
                </a:lnTo>
                <a:lnTo>
                  <a:pt x="290868" y="249301"/>
                </a:lnTo>
                <a:lnTo>
                  <a:pt x="299974" y="246684"/>
                </a:lnTo>
                <a:lnTo>
                  <a:pt x="328523" y="211658"/>
                </a:lnTo>
                <a:lnTo>
                  <a:pt x="329082" y="207759"/>
                </a:lnTo>
                <a:lnTo>
                  <a:pt x="329171" y="198005"/>
                </a:lnTo>
                <a:close/>
              </a:path>
            </a:pathLst>
          </a:custGeom>
          <a:solidFill>
            <a:srgbClr val="174669"/>
          </a:solidFill>
        </p:spPr>
        <p:txBody>
          <a:bodyPr wrap="square" lIns="0" tIns="0" rIns="0" bIns="0" rtlCol="0"/>
          <a:lstStyle/>
          <a:p>
            <a:endParaRPr/>
          </a:p>
        </p:txBody>
      </p:sp>
      <p:sp>
        <p:nvSpPr>
          <p:cNvPr id="26" name="object 26"/>
          <p:cNvSpPr/>
          <p:nvPr/>
        </p:nvSpPr>
        <p:spPr>
          <a:xfrm>
            <a:off x="5962205" y="4223296"/>
            <a:ext cx="384175" cy="201930"/>
          </a:xfrm>
          <a:custGeom>
            <a:avLst/>
            <a:gdLst/>
            <a:ahLst/>
            <a:cxnLst/>
            <a:rect l="l" t="t" r="r" b="b"/>
            <a:pathLst>
              <a:path w="384175" h="201929">
                <a:moveTo>
                  <a:pt x="201269" y="90881"/>
                </a:moveTo>
                <a:lnTo>
                  <a:pt x="199326" y="80505"/>
                </a:lnTo>
                <a:lnTo>
                  <a:pt x="197370" y="70751"/>
                </a:lnTo>
                <a:lnTo>
                  <a:pt x="193471" y="61671"/>
                </a:lnTo>
                <a:lnTo>
                  <a:pt x="189598" y="52578"/>
                </a:lnTo>
                <a:lnTo>
                  <a:pt x="164896" y="23380"/>
                </a:lnTo>
                <a:lnTo>
                  <a:pt x="130505" y="4546"/>
                </a:lnTo>
                <a:lnTo>
                  <a:pt x="100647" y="0"/>
                </a:lnTo>
                <a:lnTo>
                  <a:pt x="90246" y="622"/>
                </a:lnTo>
                <a:lnTo>
                  <a:pt x="52603" y="12331"/>
                </a:lnTo>
                <a:lnTo>
                  <a:pt x="23380" y="37007"/>
                </a:lnTo>
                <a:lnTo>
                  <a:pt x="4546" y="70751"/>
                </a:lnTo>
                <a:lnTo>
                  <a:pt x="0" y="100647"/>
                </a:lnTo>
                <a:lnTo>
                  <a:pt x="647" y="110998"/>
                </a:lnTo>
                <a:lnTo>
                  <a:pt x="12357" y="148678"/>
                </a:lnTo>
                <a:lnTo>
                  <a:pt x="36995" y="178523"/>
                </a:lnTo>
                <a:lnTo>
                  <a:pt x="70777" y="197370"/>
                </a:lnTo>
                <a:lnTo>
                  <a:pt x="100647" y="201930"/>
                </a:lnTo>
                <a:lnTo>
                  <a:pt x="111023" y="201256"/>
                </a:lnTo>
                <a:lnTo>
                  <a:pt x="148678" y="189572"/>
                </a:lnTo>
                <a:lnTo>
                  <a:pt x="178523" y="164896"/>
                </a:lnTo>
                <a:lnTo>
                  <a:pt x="197370" y="131127"/>
                </a:lnTo>
                <a:lnTo>
                  <a:pt x="201269" y="110998"/>
                </a:lnTo>
                <a:lnTo>
                  <a:pt x="201269" y="90881"/>
                </a:lnTo>
                <a:close/>
              </a:path>
              <a:path w="384175" h="201929">
                <a:moveTo>
                  <a:pt x="383705" y="128549"/>
                </a:moveTo>
                <a:lnTo>
                  <a:pt x="382397" y="119456"/>
                </a:lnTo>
                <a:lnTo>
                  <a:pt x="380453" y="114922"/>
                </a:lnTo>
                <a:lnTo>
                  <a:pt x="378523" y="110375"/>
                </a:lnTo>
                <a:lnTo>
                  <a:pt x="376555" y="105829"/>
                </a:lnTo>
                <a:lnTo>
                  <a:pt x="373976" y="101930"/>
                </a:lnTo>
                <a:lnTo>
                  <a:pt x="370725" y="98679"/>
                </a:lnTo>
                <a:lnTo>
                  <a:pt x="367449" y="95427"/>
                </a:lnTo>
                <a:lnTo>
                  <a:pt x="364223" y="92176"/>
                </a:lnTo>
                <a:lnTo>
                  <a:pt x="360324" y="90246"/>
                </a:lnTo>
                <a:lnTo>
                  <a:pt x="356425" y="87655"/>
                </a:lnTo>
                <a:lnTo>
                  <a:pt x="351878" y="86347"/>
                </a:lnTo>
                <a:lnTo>
                  <a:pt x="347319" y="85026"/>
                </a:lnTo>
                <a:lnTo>
                  <a:pt x="342798" y="83756"/>
                </a:lnTo>
                <a:lnTo>
                  <a:pt x="338251" y="83756"/>
                </a:lnTo>
                <a:lnTo>
                  <a:pt x="333705" y="83096"/>
                </a:lnTo>
                <a:lnTo>
                  <a:pt x="299300" y="100647"/>
                </a:lnTo>
                <a:lnTo>
                  <a:pt x="292150" y="112979"/>
                </a:lnTo>
                <a:lnTo>
                  <a:pt x="214274" y="103225"/>
                </a:lnTo>
                <a:lnTo>
                  <a:pt x="213601" y="115557"/>
                </a:lnTo>
                <a:lnTo>
                  <a:pt x="211645" y="127254"/>
                </a:lnTo>
                <a:lnTo>
                  <a:pt x="288899" y="136982"/>
                </a:lnTo>
                <a:lnTo>
                  <a:pt x="289572" y="142201"/>
                </a:lnTo>
                <a:lnTo>
                  <a:pt x="291503" y="147370"/>
                </a:lnTo>
                <a:lnTo>
                  <a:pt x="293446" y="151282"/>
                </a:lnTo>
                <a:lnTo>
                  <a:pt x="295427" y="155829"/>
                </a:lnTo>
                <a:lnTo>
                  <a:pt x="298005" y="159702"/>
                </a:lnTo>
                <a:lnTo>
                  <a:pt x="301256" y="162953"/>
                </a:lnTo>
                <a:lnTo>
                  <a:pt x="304469" y="166204"/>
                </a:lnTo>
                <a:lnTo>
                  <a:pt x="333705" y="178523"/>
                </a:lnTo>
                <a:lnTo>
                  <a:pt x="338251" y="178523"/>
                </a:lnTo>
                <a:lnTo>
                  <a:pt x="342798" y="177901"/>
                </a:lnTo>
                <a:lnTo>
                  <a:pt x="347319" y="177228"/>
                </a:lnTo>
                <a:lnTo>
                  <a:pt x="351878" y="175272"/>
                </a:lnTo>
                <a:lnTo>
                  <a:pt x="356425" y="173977"/>
                </a:lnTo>
                <a:lnTo>
                  <a:pt x="360972" y="171399"/>
                </a:lnTo>
                <a:lnTo>
                  <a:pt x="364871" y="168795"/>
                </a:lnTo>
                <a:lnTo>
                  <a:pt x="374599" y="159080"/>
                </a:lnTo>
                <a:lnTo>
                  <a:pt x="376555" y="155155"/>
                </a:lnTo>
                <a:lnTo>
                  <a:pt x="379145" y="151282"/>
                </a:lnTo>
                <a:lnTo>
                  <a:pt x="380453" y="146723"/>
                </a:lnTo>
                <a:lnTo>
                  <a:pt x="381749" y="142201"/>
                </a:lnTo>
                <a:lnTo>
                  <a:pt x="383044" y="138277"/>
                </a:lnTo>
                <a:lnTo>
                  <a:pt x="383705" y="133096"/>
                </a:lnTo>
                <a:lnTo>
                  <a:pt x="383705" y="128549"/>
                </a:lnTo>
                <a:close/>
              </a:path>
            </a:pathLst>
          </a:custGeom>
          <a:solidFill>
            <a:srgbClr val="174669"/>
          </a:solidFill>
        </p:spPr>
        <p:txBody>
          <a:bodyPr wrap="square" lIns="0" tIns="0" rIns="0" bIns="0" rtlCol="0"/>
          <a:lstStyle/>
          <a:p>
            <a:endParaRPr/>
          </a:p>
        </p:txBody>
      </p:sp>
      <p:sp>
        <p:nvSpPr>
          <p:cNvPr id="27" name="object 27"/>
          <p:cNvSpPr/>
          <p:nvPr/>
        </p:nvSpPr>
        <p:spPr>
          <a:xfrm>
            <a:off x="3429218" y="3904792"/>
            <a:ext cx="377825" cy="344170"/>
          </a:xfrm>
          <a:custGeom>
            <a:avLst/>
            <a:gdLst/>
            <a:ahLst/>
            <a:cxnLst/>
            <a:rect l="l" t="t" r="r" b="b"/>
            <a:pathLst>
              <a:path w="377825" h="344170">
                <a:moveTo>
                  <a:pt x="31849" y="343674"/>
                </a:moveTo>
                <a:lnTo>
                  <a:pt x="11374" y="343674"/>
                </a:lnTo>
                <a:lnTo>
                  <a:pt x="2849" y="342524"/>
                </a:lnTo>
                <a:lnTo>
                  <a:pt x="0" y="342524"/>
                </a:lnTo>
                <a:lnTo>
                  <a:pt x="6249" y="339699"/>
                </a:lnTo>
                <a:lnTo>
                  <a:pt x="11924" y="337399"/>
                </a:lnTo>
                <a:lnTo>
                  <a:pt x="17049" y="333999"/>
                </a:lnTo>
                <a:lnTo>
                  <a:pt x="22174" y="330574"/>
                </a:lnTo>
                <a:lnTo>
                  <a:pt x="27299" y="327174"/>
                </a:lnTo>
                <a:lnTo>
                  <a:pt x="31849" y="323199"/>
                </a:lnTo>
                <a:lnTo>
                  <a:pt x="58049" y="288474"/>
                </a:lnTo>
                <a:lnTo>
                  <a:pt x="62574" y="279949"/>
                </a:lnTo>
                <a:lnTo>
                  <a:pt x="55749" y="274249"/>
                </a:lnTo>
                <a:lnTo>
                  <a:pt x="48924" y="267999"/>
                </a:lnTo>
                <a:lnTo>
                  <a:pt x="42674" y="261749"/>
                </a:lnTo>
                <a:lnTo>
                  <a:pt x="36424" y="255474"/>
                </a:lnTo>
                <a:lnTo>
                  <a:pt x="31299" y="248649"/>
                </a:lnTo>
                <a:lnTo>
                  <a:pt x="25599" y="241249"/>
                </a:lnTo>
                <a:lnTo>
                  <a:pt x="6824" y="203124"/>
                </a:lnTo>
                <a:lnTo>
                  <a:pt x="4549" y="194599"/>
                </a:lnTo>
                <a:lnTo>
                  <a:pt x="2274" y="186624"/>
                </a:lnTo>
                <a:lnTo>
                  <a:pt x="1124" y="178099"/>
                </a:lnTo>
                <a:lnTo>
                  <a:pt x="0" y="168999"/>
                </a:lnTo>
                <a:lnTo>
                  <a:pt x="0" y="151924"/>
                </a:lnTo>
                <a:lnTo>
                  <a:pt x="1124" y="143949"/>
                </a:lnTo>
                <a:lnTo>
                  <a:pt x="2274" y="135999"/>
                </a:lnTo>
                <a:lnTo>
                  <a:pt x="3999" y="128024"/>
                </a:lnTo>
                <a:lnTo>
                  <a:pt x="5699" y="120074"/>
                </a:lnTo>
                <a:lnTo>
                  <a:pt x="22749" y="83649"/>
                </a:lnTo>
                <a:lnTo>
                  <a:pt x="48924" y="52349"/>
                </a:lnTo>
                <a:lnTo>
                  <a:pt x="83049" y="27324"/>
                </a:lnTo>
                <a:lnTo>
                  <a:pt x="98999" y="19349"/>
                </a:lnTo>
                <a:lnTo>
                  <a:pt x="106974" y="15374"/>
                </a:lnTo>
                <a:lnTo>
                  <a:pt x="115499" y="12524"/>
                </a:lnTo>
                <a:lnTo>
                  <a:pt x="124049" y="9674"/>
                </a:lnTo>
                <a:lnTo>
                  <a:pt x="132574" y="6824"/>
                </a:lnTo>
                <a:lnTo>
                  <a:pt x="179224" y="0"/>
                </a:lnTo>
                <a:lnTo>
                  <a:pt x="198574" y="0"/>
                </a:lnTo>
                <a:lnTo>
                  <a:pt x="245224" y="6824"/>
                </a:lnTo>
                <a:lnTo>
                  <a:pt x="278799" y="19349"/>
                </a:lnTo>
                <a:lnTo>
                  <a:pt x="286774" y="22749"/>
                </a:lnTo>
                <a:lnTo>
                  <a:pt x="322599" y="46649"/>
                </a:lnTo>
                <a:lnTo>
                  <a:pt x="345374" y="70549"/>
                </a:lnTo>
                <a:lnTo>
                  <a:pt x="350499" y="76824"/>
                </a:lnTo>
                <a:lnTo>
                  <a:pt x="369274" y="112649"/>
                </a:lnTo>
                <a:lnTo>
                  <a:pt x="377799" y="151924"/>
                </a:lnTo>
                <a:lnTo>
                  <a:pt x="377799" y="168424"/>
                </a:lnTo>
                <a:lnTo>
                  <a:pt x="369274" y="208249"/>
                </a:lnTo>
                <a:lnTo>
                  <a:pt x="350499" y="243524"/>
                </a:lnTo>
                <a:lnTo>
                  <a:pt x="334549" y="262299"/>
                </a:lnTo>
                <a:lnTo>
                  <a:pt x="328874" y="268574"/>
                </a:lnTo>
                <a:lnTo>
                  <a:pt x="322599" y="273699"/>
                </a:lnTo>
                <a:lnTo>
                  <a:pt x="315774" y="279374"/>
                </a:lnTo>
                <a:lnTo>
                  <a:pt x="308949" y="284499"/>
                </a:lnTo>
                <a:lnTo>
                  <a:pt x="270849" y="304974"/>
                </a:lnTo>
                <a:lnTo>
                  <a:pt x="227024" y="317499"/>
                </a:lnTo>
                <a:lnTo>
                  <a:pt x="217924" y="319224"/>
                </a:lnTo>
                <a:lnTo>
                  <a:pt x="208249" y="320349"/>
                </a:lnTo>
                <a:lnTo>
                  <a:pt x="198574" y="320924"/>
                </a:lnTo>
                <a:lnTo>
                  <a:pt x="179224" y="320924"/>
                </a:lnTo>
                <a:lnTo>
                  <a:pt x="169574" y="320349"/>
                </a:lnTo>
                <a:lnTo>
                  <a:pt x="160449" y="319224"/>
                </a:lnTo>
                <a:lnTo>
                  <a:pt x="151349" y="317499"/>
                </a:lnTo>
                <a:lnTo>
                  <a:pt x="133149" y="314099"/>
                </a:lnTo>
                <a:lnTo>
                  <a:pt x="124599" y="311249"/>
                </a:lnTo>
                <a:lnTo>
                  <a:pt x="116074" y="308399"/>
                </a:lnTo>
                <a:lnTo>
                  <a:pt x="106974" y="316924"/>
                </a:lnTo>
                <a:lnTo>
                  <a:pt x="67699" y="336849"/>
                </a:lnTo>
                <a:lnTo>
                  <a:pt x="48924" y="341399"/>
                </a:lnTo>
                <a:lnTo>
                  <a:pt x="39824" y="343124"/>
                </a:lnTo>
                <a:lnTo>
                  <a:pt x="31849" y="343674"/>
                </a:lnTo>
                <a:close/>
              </a:path>
            </a:pathLst>
          </a:custGeom>
          <a:solidFill>
            <a:srgbClr val="3191E1"/>
          </a:solidFill>
        </p:spPr>
        <p:txBody>
          <a:bodyPr wrap="square" lIns="0" tIns="0" rIns="0" bIns="0" rtlCol="0"/>
          <a:lstStyle/>
          <a:p>
            <a:endParaRPr/>
          </a:p>
        </p:txBody>
      </p:sp>
      <p:sp>
        <p:nvSpPr>
          <p:cNvPr id="28" name="object 28"/>
          <p:cNvSpPr txBox="1">
            <a:spLocks noGrp="1"/>
          </p:cNvSpPr>
          <p:nvPr>
            <p:ph type="title"/>
          </p:nvPr>
        </p:nvSpPr>
        <p:spPr>
          <a:xfrm>
            <a:off x="970826" y="1801207"/>
            <a:ext cx="7272655" cy="1490345"/>
          </a:xfrm>
          <a:prstGeom prst="rect">
            <a:avLst/>
          </a:prstGeom>
        </p:spPr>
        <p:txBody>
          <a:bodyPr vert="horz" wrap="square" lIns="0" tIns="12700" rIns="0" bIns="0" rtlCol="0">
            <a:spAutoFit/>
          </a:bodyPr>
          <a:lstStyle/>
          <a:p>
            <a:pPr algn="ctr">
              <a:lnSpc>
                <a:spcPct val="100000"/>
              </a:lnSpc>
              <a:spcBef>
                <a:spcPts val="100"/>
              </a:spcBef>
            </a:pPr>
            <a:r>
              <a:rPr sz="4800" spc="110" dirty="0"/>
              <a:t>COVID-19</a:t>
            </a:r>
            <a:endParaRPr sz="4800" dirty="0"/>
          </a:p>
          <a:p>
            <a:pPr algn="ctr">
              <a:lnSpc>
                <a:spcPct val="100000"/>
              </a:lnSpc>
              <a:spcBef>
                <a:spcPts val="15"/>
              </a:spcBef>
            </a:pPr>
            <a:r>
              <a:rPr sz="4800" spc="-30" dirty="0"/>
              <a:t>FACE </a:t>
            </a:r>
            <a:r>
              <a:rPr sz="4800" spc="220" dirty="0"/>
              <a:t>MASK</a:t>
            </a:r>
            <a:r>
              <a:rPr sz="4800" spc="335" dirty="0"/>
              <a:t> </a:t>
            </a:r>
            <a:r>
              <a:rPr sz="4800" spc="-50" dirty="0"/>
              <a:t>DETECTION</a:t>
            </a:r>
            <a:endParaRPr sz="4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54ECB8-DF57-4537-8767-4D2C1CD30280}"/>
              </a:ext>
            </a:extLst>
          </p:cNvPr>
          <p:cNvSpPr>
            <a:spLocks noGrp="1"/>
          </p:cNvSpPr>
          <p:nvPr>
            <p:ph type="ctrTitle"/>
          </p:nvPr>
        </p:nvSpPr>
        <p:spPr>
          <a:xfrm>
            <a:off x="1600200" y="209550"/>
            <a:ext cx="5943600" cy="609600"/>
          </a:xfrm>
        </p:spPr>
        <p:txBody>
          <a:bodyPr/>
          <a:lstStyle/>
          <a:p>
            <a:pPr algn="ctr"/>
            <a:r>
              <a:rPr lang="en-IN" sz="2800" dirty="0"/>
              <a:t>Conclusion</a:t>
            </a:r>
          </a:p>
        </p:txBody>
      </p:sp>
      <p:sp>
        <p:nvSpPr>
          <p:cNvPr id="4" name="Subtitle 3">
            <a:extLst>
              <a:ext uri="{FF2B5EF4-FFF2-40B4-BE49-F238E27FC236}">
                <a16:creationId xmlns:a16="http://schemas.microsoft.com/office/drawing/2014/main" id="{CD3F4F2F-9E30-4EBF-8A10-0AC872BF60B4}"/>
              </a:ext>
            </a:extLst>
          </p:cNvPr>
          <p:cNvSpPr>
            <a:spLocks noGrp="1"/>
          </p:cNvSpPr>
          <p:nvPr>
            <p:ph type="subTitle" idx="4"/>
          </p:nvPr>
        </p:nvSpPr>
        <p:spPr>
          <a:xfrm>
            <a:off x="2514600" y="971550"/>
            <a:ext cx="5867400" cy="3693319"/>
          </a:xfrm>
        </p:spPr>
        <p:txBody>
          <a:bodyPr/>
          <a:lstStyle/>
          <a:p>
            <a:r>
              <a:rPr lang="en-IN" sz="1200" dirty="0"/>
              <a:t>Due to the urgency of controlling COVID-19, the application value and importance of real-time mask and social distancing detection are increasing. This work reviewed, firstly, many research works that seek to surround COVID-19 outbreak. Then, it clarified the basic concepts of deep CNN models. After that, this paper reproduced the training and testing of the most used deep pretrained-based CNN models (</a:t>
            </a:r>
            <a:r>
              <a:rPr lang="en-IN" sz="1200" dirty="0" err="1"/>
              <a:t>DenseNet</a:t>
            </a:r>
            <a:r>
              <a:rPr lang="en-IN" sz="1200" dirty="0"/>
              <a:t>, InceptionV3, </a:t>
            </a:r>
            <a:r>
              <a:rPr lang="en-IN" sz="1200" dirty="0" err="1"/>
              <a:t>MobileNet</a:t>
            </a:r>
            <a:r>
              <a:rPr lang="en-IN" sz="1200" dirty="0"/>
              <a:t>, MobileNetV2, ResNet-50, VGG-16, and VGG-19) on the face mask dataset. Finally and after evaluated the numerical results, best models are tested on an embedded vision system consisted of Raspberry Pi board and webcam where efficient real-time deep learning-based techniques are implemented with a social distancing task to automate the process of detecting masked faces and violated or maintained distance between peoples.</a:t>
            </a:r>
          </a:p>
          <a:p>
            <a:endParaRPr lang="en-IN" sz="1200" dirty="0"/>
          </a:p>
          <a:p>
            <a:r>
              <a:rPr lang="en-IN" sz="1200" dirty="0"/>
              <a:t>This embedded vision-based application can be used in any working environment such as public place, station, corporate environment, streets, shopping malls, and examination centres, where accuracy and precision are highly desired to serve the purpose. It can be used in smart city innovation, and it would boost up the development process in many developing countries. Our framework presents a chance to be more ready for the next crisis or to evaluate the effects of huge scope social change in respecting sanitary protection rules.</a:t>
            </a:r>
          </a:p>
          <a:p>
            <a:endParaRPr lang="en-IN" sz="1200" dirty="0"/>
          </a:p>
        </p:txBody>
      </p:sp>
    </p:spTree>
    <p:extLst>
      <p:ext uri="{BB962C8B-B14F-4D97-AF65-F5344CB8AC3E}">
        <p14:creationId xmlns:p14="http://schemas.microsoft.com/office/powerpoint/2010/main" val="1843296790"/>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54ECB8-DF57-4537-8767-4D2C1CD30280}"/>
              </a:ext>
            </a:extLst>
          </p:cNvPr>
          <p:cNvSpPr>
            <a:spLocks noGrp="1"/>
          </p:cNvSpPr>
          <p:nvPr>
            <p:ph type="ctrTitle"/>
          </p:nvPr>
        </p:nvSpPr>
        <p:spPr>
          <a:xfrm>
            <a:off x="1600200" y="209550"/>
            <a:ext cx="5943600" cy="430887"/>
          </a:xfrm>
        </p:spPr>
        <p:txBody>
          <a:bodyPr/>
          <a:lstStyle/>
          <a:p>
            <a:pPr algn="ctr"/>
            <a:r>
              <a:rPr lang="en-US" sz="2800" dirty="0"/>
              <a:t>Future Enhancement</a:t>
            </a:r>
            <a:endParaRPr lang="en-IN" sz="2800" dirty="0"/>
          </a:p>
        </p:txBody>
      </p:sp>
      <p:sp>
        <p:nvSpPr>
          <p:cNvPr id="4" name="Subtitle 3">
            <a:extLst>
              <a:ext uri="{FF2B5EF4-FFF2-40B4-BE49-F238E27FC236}">
                <a16:creationId xmlns:a16="http://schemas.microsoft.com/office/drawing/2014/main" id="{CD3F4F2F-9E30-4EBF-8A10-0AC872BF60B4}"/>
              </a:ext>
            </a:extLst>
          </p:cNvPr>
          <p:cNvSpPr>
            <a:spLocks noGrp="1"/>
          </p:cNvSpPr>
          <p:nvPr>
            <p:ph type="subTitle" idx="4"/>
          </p:nvPr>
        </p:nvSpPr>
        <p:spPr>
          <a:xfrm>
            <a:off x="2667000" y="1657350"/>
            <a:ext cx="5867400" cy="1477328"/>
          </a:xfrm>
        </p:spPr>
        <p:txBody>
          <a:bodyPr/>
          <a:lstStyle/>
          <a:p>
            <a:r>
              <a:rPr lang="en-IN" sz="1600" dirty="0"/>
              <a:t>We will exploit this methodology on smart sensors or connected RP nodes that will be considered as an Edge Cloud to collect multimedia data, e.g., an autonomous drone system, which can provide capture (by the camera) of the detected objects from different angles and send them to the Edge Cloud system to be </a:t>
            </a:r>
            <a:r>
              <a:rPr lang="en-IN" sz="1600" dirty="0" err="1"/>
              <a:t>analyzed</a:t>
            </a:r>
            <a:r>
              <a:rPr lang="en-IN" sz="1600" dirty="0"/>
              <a:t>.</a:t>
            </a:r>
          </a:p>
        </p:txBody>
      </p:sp>
    </p:spTree>
    <p:extLst>
      <p:ext uri="{BB962C8B-B14F-4D97-AF65-F5344CB8AC3E}">
        <p14:creationId xmlns:p14="http://schemas.microsoft.com/office/powerpoint/2010/main" val="101948991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FEFEF"/>
          </a:solidFill>
        </p:spPr>
        <p:txBody>
          <a:bodyPr wrap="square" lIns="0" tIns="0" rIns="0" bIns="0" rtlCol="0"/>
          <a:lstStyle/>
          <a:p>
            <a:endParaRPr/>
          </a:p>
        </p:txBody>
      </p:sp>
      <p:sp>
        <p:nvSpPr>
          <p:cNvPr id="3" name="object 3"/>
          <p:cNvSpPr/>
          <p:nvPr/>
        </p:nvSpPr>
        <p:spPr>
          <a:xfrm>
            <a:off x="8218334" y="4121441"/>
            <a:ext cx="685198" cy="593398"/>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4762" y="0"/>
            <a:ext cx="1925955" cy="1504950"/>
            <a:chOff x="-4762" y="0"/>
            <a:chExt cx="1925955" cy="1504950"/>
          </a:xfrm>
        </p:grpSpPr>
        <p:sp>
          <p:nvSpPr>
            <p:cNvPr id="5" name="object 5"/>
            <p:cNvSpPr/>
            <p:nvPr/>
          </p:nvSpPr>
          <p:spPr>
            <a:xfrm>
              <a:off x="315436" y="178262"/>
              <a:ext cx="1090197" cy="94409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847790"/>
              <a:ext cx="551180" cy="584835"/>
            </a:xfrm>
            <a:custGeom>
              <a:avLst/>
              <a:gdLst/>
              <a:ahLst/>
              <a:cxnLst/>
              <a:rect l="l" t="t" r="r" b="b"/>
              <a:pathLst>
                <a:path w="551180" h="584835">
                  <a:moveTo>
                    <a:pt x="0" y="508087"/>
                  </a:moveTo>
                  <a:lnTo>
                    <a:pt x="43769" y="584398"/>
                  </a:lnTo>
                  <a:lnTo>
                    <a:pt x="382979" y="584398"/>
                  </a:lnTo>
                  <a:lnTo>
                    <a:pt x="550573" y="292199"/>
                  </a:lnTo>
                  <a:lnTo>
                    <a:pt x="382979" y="0"/>
                  </a:lnTo>
                  <a:lnTo>
                    <a:pt x="43769" y="0"/>
                  </a:lnTo>
                  <a:lnTo>
                    <a:pt x="0" y="76311"/>
                  </a:lnTo>
                </a:path>
              </a:pathLst>
            </a:custGeom>
            <a:ln w="9524">
              <a:solidFill>
                <a:srgbClr val="18BAD4"/>
              </a:solidFill>
            </a:ln>
          </p:spPr>
          <p:txBody>
            <a:bodyPr wrap="square" lIns="0" tIns="0" rIns="0" bIns="0" rtlCol="0"/>
            <a:lstStyle/>
            <a:p>
              <a:endParaRPr/>
            </a:p>
          </p:txBody>
        </p:sp>
        <p:sp>
          <p:nvSpPr>
            <p:cNvPr id="7" name="object 7"/>
            <p:cNvSpPr/>
            <p:nvPr/>
          </p:nvSpPr>
          <p:spPr>
            <a:xfrm>
              <a:off x="503113" y="1161447"/>
              <a:ext cx="353060" cy="305435"/>
            </a:xfrm>
            <a:custGeom>
              <a:avLst/>
              <a:gdLst/>
              <a:ahLst/>
              <a:cxnLst/>
              <a:rect l="l" t="t" r="r" b="b"/>
              <a:pathLst>
                <a:path w="353059" h="305434">
                  <a:moveTo>
                    <a:pt x="265216" y="305399"/>
                  </a:moveTo>
                  <a:lnTo>
                    <a:pt x="87582" y="305399"/>
                  </a:lnTo>
                  <a:lnTo>
                    <a:pt x="0" y="152699"/>
                  </a:lnTo>
                  <a:lnTo>
                    <a:pt x="87582" y="0"/>
                  </a:lnTo>
                  <a:lnTo>
                    <a:pt x="265216" y="0"/>
                  </a:lnTo>
                  <a:lnTo>
                    <a:pt x="352799" y="152699"/>
                  </a:lnTo>
                  <a:lnTo>
                    <a:pt x="265216" y="305399"/>
                  </a:lnTo>
                  <a:close/>
                </a:path>
              </a:pathLst>
            </a:custGeom>
            <a:solidFill>
              <a:srgbClr val="174669"/>
            </a:solidFill>
          </p:spPr>
          <p:txBody>
            <a:bodyPr wrap="square" lIns="0" tIns="0" rIns="0" bIns="0" rtlCol="0"/>
            <a:lstStyle/>
            <a:p>
              <a:endParaRPr/>
            </a:p>
          </p:txBody>
        </p:sp>
        <p:sp>
          <p:nvSpPr>
            <p:cNvPr id="8" name="object 8"/>
            <p:cNvSpPr/>
            <p:nvPr/>
          </p:nvSpPr>
          <p:spPr>
            <a:xfrm>
              <a:off x="1208420" y="0"/>
              <a:ext cx="675005" cy="452755"/>
            </a:xfrm>
            <a:custGeom>
              <a:avLst/>
              <a:gdLst/>
              <a:ahLst/>
              <a:cxnLst/>
              <a:rect l="l" t="t" r="r" b="b"/>
              <a:pathLst>
                <a:path w="675005" h="452755">
                  <a:moveTo>
                    <a:pt x="0" y="160387"/>
                  </a:moveTo>
                  <a:lnTo>
                    <a:pt x="167594" y="452586"/>
                  </a:lnTo>
                  <a:lnTo>
                    <a:pt x="506806" y="452586"/>
                  </a:lnTo>
                  <a:lnTo>
                    <a:pt x="674398" y="160387"/>
                  </a:lnTo>
                  <a:lnTo>
                    <a:pt x="582407" y="0"/>
                  </a:lnTo>
                </a:path>
                <a:path w="675005" h="452755">
                  <a:moveTo>
                    <a:pt x="91992" y="0"/>
                  </a:moveTo>
                  <a:lnTo>
                    <a:pt x="0" y="160387"/>
                  </a:lnTo>
                </a:path>
              </a:pathLst>
            </a:custGeom>
            <a:ln w="76199">
              <a:solidFill>
                <a:srgbClr val="174669"/>
              </a:solidFill>
            </a:ln>
          </p:spPr>
          <p:txBody>
            <a:bodyPr wrap="square" lIns="0" tIns="0" rIns="0" bIns="0" rtlCol="0"/>
            <a:lstStyle/>
            <a:p>
              <a:endParaRPr/>
            </a:p>
          </p:txBody>
        </p:sp>
        <p:sp>
          <p:nvSpPr>
            <p:cNvPr id="9" name="object 9"/>
            <p:cNvSpPr/>
            <p:nvPr/>
          </p:nvSpPr>
          <p:spPr>
            <a:xfrm>
              <a:off x="247752" y="49692"/>
              <a:ext cx="295275" cy="255904"/>
            </a:xfrm>
            <a:custGeom>
              <a:avLst/>
              <a:gdLst/>
              <a:ahLst/>
              <a:cxnLst/>
              <a:rect l="l" t="t" r="r" b="b"/>
              <a:pathLst>
                <a:path w="295275" h="255904">
                  <a:moveTo>
                    <a:pt x="221898" y="255599"/>
                  </a:moveTo>
                  <a:lnTo>
                    <a:pt x="73301" y="255599"/>
                  </a:lnTo>
                  <a:lnTo>
                    <a:pt x="0" y="127799"/>
                  </a:lnTo>
                  <a:lnTo>
                    <a:pt x="73301" y="0"/>
                  </a:lnTo>
                  <a:lnTo>
                    <a:pt x="221898" y="0"/>
                  </a:lnTo>
                  <a:lnTo>
                    <a:pt x="295198" y="127799"/>
                  </a:lnTo>
                  <a:lnTo>
                    <a:pt x="221898" y="255599"/>
                  </a:lnTo>
                  <a:close/>
                </a:path>
              </a:pathLst>
            </a:custGeom>
            <a:solidFill>
              <a:srgbClr val="00E1C6"/>
            </a:solidFill>
          </p:spPr>
          <p:txBody>
            <a:bodyPr wrap="square" lIns="0" tIns="0" rIns="0" bIns="0" rtlCol="0"/>
            <a:lstStyle/>
            <a:p>
              <a:endParaRPr/>
            </a:p>
          </p:txBody>
        </p:sp>
      </p:grpSp>
      <p:grpSp>
        <p:nvGrpSpPr>
          <p:cNvPr id="10" name="object 10"/>
          <p:cNvGrpSpPr/>
          <p:nvPr/>
        </p:nvGrpSpPr>
        <p:grpSpPr>
          <a:xfrm>
            <a:off x="8523782" y="4481203"/>
            <a:ext cx="625475" cy="506095"/>
            <a:chOff x="8523782" y="4481203"/>
            <a:chExt cx="625475" cy="506095"/>
          </a:xfrm>
        </p:grpSpPr>
        <p:sp>
          <p:nvSpPr>
            <p:cNvPr id="11" name="object 11"/>
            <p:cNvSpPr/>
            <p:nvPr/>
          </p:nvSpPr>
          <p:spPr>
            <a:xfrm>
              <a:off x="8763557" y="4485966"/>
              <a:ext cx="381000" cy="470534"/>
            </a:xfrm>
            <a:custGeom>
              <a:avLst/>
              <a:gdLst/>
              <a:ahLst/>
              <a:cxnLst/>
              <a:rect l="l" t="t" r="r" b="b"/>
              <a:pathLst>
                <a:path w="381000" h="470535">
                  <a:moveTo>
                    <a:pt x="0" y="235199"/>
                  </a:moveTo>
                  <a:lnTo>
                    <a:pt x="134899" y="470399"/>
                  </a:lnTo>
                  <a:lnTo>
                    <a:pt x="380423" y="470399"/>
                  </a:lnTo>
                </a:path>
                <a:path w="381000" h="470535">
                  <a:moveTo>
                    <a:pt x="380423" y="0"/>
                  </a:moveTo>
                  <a:lnTo>
                    <a:pt x="134899" y="0"/>
                  </a:lnTo>
                  <a:lnTo>
                    <a:pt x="0" y="235199"/>
                  </a:lnTo>
                </a:path>
              </a:pathLst>
            </a:custGeom>
            <a:ln w="9524">
              <a:solidFill>
                <a:srgbClr val="174669"/>
              </a:solidFill>
            </a:ln>
          </p:spPr>
          <p:txBody>
            <a:bodyPr wrap="square" lIns="0" tIns="0" rIns="0" bIns="0" rtlCol="0"/>
            <a:lstStyle/>
            <a:p>
              <a:endParaRPr/>
            </a:p>
          </p:txBody>
        </p:sp>
        <p:sp>
          <p:nvSpPr>
            <p:cNvPr id="12" name="object 12"/>
            <p:cNvSpPr/>
            <p:nvPr/>
          </p:nvSpPr>
          <p:spPr>
            <a:xfrm>
              <a:off x="8523782" y="4741090"/>
              <a:ext cx="284480" cy="245745"/>
            </a:xfrm>
            <a:custGeom>
              <a:avLst/>
              <a:gdLst/>
              <a:ahLst/>
              <a:cxnLst/>
              <a:rect l="l" t="t" r="r" b="b"/>
              <a:pathLst>
                <a:path w="284479" h="245745">
                  <a:moveTo>
                    <a:pt x="213649" y="245699"/>
                  </a:moveTo>
                  <a:lnTo>
                    <a:pt x="70474" y="245699"/>
                  </a:lnTo>
                  <a:lnTo>
                    <a:pt x="0" y="122849"/>
                  </a:lnTo>
                  <a:lnTo>
                    <a:pt x="70474" y="0"/>
                  </a:lnTo>
                  <a:lnTo>
                    <a:pt x="213649" y="0"/>
                  </a:lnTo>
                  <a:lnTo>
                    <a:pt x="284099" y="122849"/>
                  </a:lnTo>
                  <a:lnTo>
                    <a:pt x="213649" y="245699"/>
                  </a:lnTo>
                  <a:close/>
                </a:path>
              </a:pathLst>
            </a:custGeom>
            <a:solidFill>
              <a:srgbClr val="3191E1"/>
            </a:solidFill>
          </p:spPr>
          <p:txBody>
            <a:bodyPr wrap="square" lIns="0" tIns="0" rIns="0" bIns="0" rtlCol="0"/>
            <a:lstStyle/>
            <a:p>
              <a:endParaRPr/>
            </a:p>
          </p:txBody>
        </p:sp>
      </p:grpSp>
      <p:grpSp>
        <p:nvGrpSpPr>
          <p:cNvPr id="13" name="object 13"/>
          <p:cNvGrpSpPr/>
          <p:nvPr/>
        </p:nvGrpSpPr>
        <p:grpSpPr>
          <a:xfrm>
            <a:off x="8322757" y="3628017"/>
            <a:ext cx="688340" cy="597535"/>
            <a:chOff x="8322757" y="3628017"/>
            <a:chExt cx="688340" cy="597535"/>
          </a:xfrm>
        </p:grpSpPr>
        <p:sp>
          <p:nvSpPr>
            <p:cNvPr id="14" name="object 14"/>
            <p:cNvSpPr/>
            <p:nvPr/>
          </p:nvSpPr>
          <p:spPr>
            <a:xfrm>
              <a:off x="8322757" y="3628017"/>
              <a:ext cx="543560" cy="470534"/>
            </a:xfrm>
            <a:custGeom>
              <a:avLst/>
              <a:gdLst/>
              <a:ahLst/>
              <a:cxnLst/>
              <a:rect l="l" t="t" r="r" b="b"/>
              <a:pathLst>
                <a:path w="543559" h="470535">
                  <a:moveTo>
                    <a:pt x="408199" y="470099"/>
                  </a:moveTo>
                  <a:lnTo>
                    <a:pt x="134824" y="470099"/>
                  </a:lnTo>
                  <a:lnTo>
                    <a:pt x="0" y="235049"/>
                  </a:lnTo>
                  <a:lnTo>
                    <a:pt x="134824" y="0"/>
                  </a:lnTo>
                  <a:lnTo>
                    <a:pt x="408199" y="0"/>
                  </a:lnTo>
                  <a:lnTo>
                    <a:pt x="542998" y="235049"/>
                  </a:lnTo>
                  <a:lnTo>
                    <a:pt x="408199" y="470099"/>
                  </a:lnTo>
                  <a:close/>
                </a:path>
              </a:pathLst>
            </a:custGeom>
            <a:solidFill>
              <a:srgbClr val="174669"/>
            </a:solidFill>
          </p:spPr>
          <p:txBody>
            <a:bodyPr wrap="square" lIns="0" tIns="0" rIns="0" bIns="0" rtlCol="0"/>
            <a:lstStyle/>
            <a:p>
              <a:endParaRPr/>
            </a:p>
          </p:txBody>
        </p:sp>
        <p:sp>
          <p:nvSpPr>
            <p:cNvPr id="15" name="object 15"/>
            <p:cNvSpPr/>
            <p:nvPr/>
          </p:nvSpPr>
          <p:spPr>
            <a:xfrm>
              <a:off x="8763556" y="4009866"/>
              <a:ext cx="238125" cy="206375"/>
            </a:xfrm>
            <a:custGeom>
              <a:avLst/>
              <a:gdLst/>
              <a:ahLst/>
              <a:cxnLst/>
              <a:rect l="l" t="t" r="r" b="b"/>
              <a:pathLst>
                <a:path w="238125" h="206375">
                  <a:moveTo>
                    <a:pt x="0" y="102899"/>
                  </a:moveTo>
                  <a:lnTo>
                    <a:pt x="59024" y="205799"/>
                  </a:lnTo>
                  <a:lnTo>
                    <a:pt x="178574" y="205799"/>
                  </a:lnTo>
                  <a:lnTo>
                    <a:pt x="237599" y="102899"/>
                  </a:lnTo>
                  <a:lnTo>
                    <a:pt x="178574" y="0"/>
                  </a:lnTo>
                  <a:lnTo>
                    <a:pt x="59024" y="0"/>
                  </a:lnTo>
                  <a:lnTo>
                    <a:pt x="0" y="102899"/>
                  </a:lnTo>
                  <a:close/>
                </a:path>
              </a:pathLst>
            </a:custGeom>
            <a:ln w="19049">
              <a:solidFill>
                <a:srgbClr val="00E1C6"/>
              </a:solidFill>
            </a:ln>
          </p:spPr>
          <p:txBody>
            <a:bodyPr wrap="square" lIns="0" tIns="0" rIns="0" bIns="0" rtlCol="0"/>
            <a:lstStyle/>
            <a:p>
              <a:endParaRPr/>
            </a:p>
          </p:txBody>
        </p:sp>
      </p:grpSp>
      <p:grpSp>
        <p:nvGrpSpPr>
          <p:cNvPr id="16" name="object 16"/>
          <p:cNvGrpSpPr/>
          <p:nvPr/>
        </p:nvGrpSpPr>
        <p:grpSpPr>
          <a:xfrm>
            <a:off x="910048" y="676848"/>
            <a:ext cx="2143125" cy="1856105"/>
            <a:chOff x="910048" y="676848"/>
            <a:chExt cx="2143125" cy="1856105"/>
          </a:xfrm>
        </p:grpSpPr>
        <p:sp>
          <p:nvSpPr>
            <p:cNvPr id="17" name="object 17"/>
            <p:cNvSpPr/>
            <p:nvPr/>
          </p:nvSpPr>
          <p:spPr>
            <a:xfrm>
              <a:off x="910048" y="676848"/>
              <a:ext cx="2142895" cy="1855796"/>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591766" y="1212627"/>
              <a:ext cx="779780" cy="779780"/>
            </a:xfrm>
            <a:custGeom>
              <a:avLst/>
              <a:gdLst/>
              <a:ahLst/>
              <a:cxnLst/>
              <a:rect l="l" t="t" r="r" b="b"/>
              <a:pathLst>
                <a:path w="779780" h="779780">
                  <a:moveTo>
                    <a:pt x="409664" y="779508"/>
                  </a:moveTo>
                  <a:lnTo>
                    <a:pt x="369794" y="779508"/>
                  </a:lnTo>
                  <a:lnTo>
                    <a:pt x="311261" y="772013"/>
                  </a:lnTo>
                  <a:lnTo>
                    <a:pt x="273941" y="762070"/>
                  </a:lnTo>
                  <a:lnTo>
                    <a:pt x="220357" y="740913"/>
                  </a:lnTo>
                  <a:lnTo>
                    <a:pt x="171819" y="713483"/>
                  </a:lnTo>
                  <a:lnTo>
                    <a:pt x="128227" y="678608"/>
                  </a:lnTo>
                  <a:lnTo>
                    <a:pt x="100847" y="651231"/>
                  </a:lnTo>
                  <a:lnTo>
                    <a:pt x="65974" y="607638"/>
                  </a:lnTo>
                  <a:lnTo>
                    <a:pt x="38594" y="559101"/>
                  </a:lnTo>
                  <a:lnTo>
                    <a:pt x="17384" y="505566"/>
                  </a:lnTo>
                  <a:lnTo>
                    <a:pt x="12439" y="486854"/>
                  </a:lnTo>
                  <a:lnTo>
                    <a:pt x="7442" y="468194"/>
                  </a:lnTo>
                  <a:lnTo>
                    <a:pt x="4944" y="449534"/>
                  </a:lnTo>
                  <a:lnTo>
                    <a:pt x="2447" y="429599"/>
                  </a:lnTo>
                  <a:lnTo>
                    <a:pt x="0" y="409664"/>
                  </a:lnTo>
                  <a:lnTo>
                    <a:pt x="0" y="369844"/>
                  </a:lnTo>
                  <a:lnTo>
                    <a:pt x="2447" y="349909"/>
                  </a:lnTo>
                  <a:lnTo>
                    <a:pt x="4944" y="329974"/>
                  </a:lnTo>
                  <a:lnTo>
                    <a:pt x="7442" y="311314"/>
                  </a:lnTo>
                  <a:lnTo>
                    <a:pt x="12439" y="292601"/>
                  </a:lnTo>
                  <a:lnTo>
                    <a:pt x="17384" y="273941"/>
                  </a:lnTo>
                  <a:lnTo>
                    <a:pt x="31099" y="237844"/>
                  </a:lnTo>
                  <a:lnTo>
                    <a:pt x="56032" y="188032"/>
                  </a:lnTo>
                  <a:lnTo>
                    <a:pt x="88407" y="141942"/>
                  </a:lnTo>
                  <a:lnTo>
                    <a:pt x="128227" y="100849"/>
                  </a:lnTo>
                  <a:lnTo>
                    <a:pt x="171819" y="65974"/>
                  </a:lnTo>
                  <a:lnTo>
                    <a:pt x="220357" y="38594"/>
                  </a:lnTo>
                  <a:lnTo>
                    <a:pt x="273941" y="17437"/>
                  </a:lnTo>
                  <a:lnTo>
                    <a:pt x="311261" y="7444"/>
                  </a:lnTo>
                  <a:lnTo>
                    <a:pt x="369794" y="0"/>
                  </a:lnTo>
                  <a:lnTo>
                    <a:pt x="409664" y="0"/>
                  </a:lnTo>
                  <a:lnTo>
                    <a:pt x="468194" y="7444"/>
                  </a:lnTo>
                  <a:lnTo>
                    <a:pt x="505513" y="17437"/>
                  </a:lnTo>
                  <a:lnTo>
                    <a:pt x="559048" y="38594"/>
                  </a:lnTo>
                  <a:lnTo>
                    <a:pt x="607638" y="65974"/>
                  </a:lnTo>
                  <a:lnTo>
                    <a:pt x="651228" y="100849"/>
                  </a:lnTo>
                  <a:lnTo>
                    <a:pt x="678608" y="128227"/>
                  </a:lnTo>
                  <a:lnTo>
                    <a:pt x="713483" y="171819"/>
                  </a:lnTo>
                  <a:lnTo>
                    <a:pt x="740861" y="220409"/>
                  </a:lnTo>
                  <a:lnTo>
                    <a:pt x="762020" y="273941"/>
                  </a:lnTo>
                  <a:lnTo>
                    <a:pt x="772013" y="311314"/>
                  </a:lnTo>
                  <a:lnTo>
                    <a:pt x="776651" y="347411"/>
                  </a:lnTo>
                  <a:lnTo>
                    <a:pt x="230349" y="347411"/>
                  </a:lnTo>
                  <a:lnTo>
                    <a:pt x="221632" y="348634"/>
                  </a:lnTo>
                  <a:lnTo>
                    <a:pt x="189254" y="377289"/>
                  </a:lnTo>
                  <a:lnTo>
                    <a:pt x="185534" y="395949"/>
                  </a:lnTo>
                  <a:lnTo>
                    <a:pt x="186757" y="405941"/>
                  </a:lnTo>
                  <a:lnTo>
                    <a:pt x="212912" y="440816"/>
                  </a:lnTo>
                  <a:lnTo>
                    <a:pt x="230349" y="444539"/>
                  </a:lnTo>
                  <a:lnTo>
                    <a:pt x="775124" y="444539"/>
                  </a:lnTo>
                  <a:lnTo>
                    <a:pt x="774510" y="449534"/>
                  </a:lnTo>
                  <a:lnTo>
                    <a:pt x="772013" y="468194"/>
                  </a:lnTo>
                  <a:lnTo>
                    <a:pt x="762020" y="505566"/>
                  </a:lnTo>
                  <a:lnTo>
                    <a:pt x="757040" y="520506"/>
                  </a:lnTo>
                  <a:lnTo>
                    <a:pt x="202919" y="520506"/>
                  </a:lnTo>
                  <a:lnTo>
                    <a:pt x="197974" y="521728"/>
                  </a:lnTo>
                  <a:lnTo>
                    <a:pt x="179262" y="541663"/>
                  </a:lnTo>
                  <a:lnTo>
                    <a:pt x="178039" y="545386"/>
                  </a:lnTo>
                  <a:lnTo>
                    <a:pt x="179262" y="550381"/>
                  </a:lnTo>
                  <a:lnTo>
                    <a:pt x="180537" y="555378"/>
                  </a:lnTo>
                  <a:lnTo>
                    <a:pt x="183034" y="559101"/>
                  </a:lnTo>
                  <a:lnTo>
                    <a:pt x="185534" y="564098"/>
                  </a:lnTo>
                  <a:lnTo>
                    <a:pt x="229074" y="600193"/>
                  </a:lnTo>
                  <a:lnTo>
                    <a:pt x="278886" y="626348"/>
                  </a:lnTo>
                  <a:lnTo>
                    <a:pt x="332421" y="642511"/>
                  </a:lnTo>
                  <a:lnTo>
                    <a:pt x="389729" y="647508"/>
                  </a:lnTo>
                  <a:lnTo>
                    <a:pt x="681997" y="647508"/>
                  </a:lnTo>
                  <a:lnTo>
                    <a:pt x="678608" y="651231"/>
                  </a:lnTo>
                  <a:lnTo>
                    <a:pt x="651228" y="678608"/>
                  </a:lnTo>
                  <a:lnTo>
                    <a:pt x="607638" y="713483"/>
                  </a:lnTo>
                  <a:lnTo>
                    <a:pt x="559048" y="740913"/>
                  </a:lnTo>
                  <a:lnTo>
                    <a:pt x="505513" y="762070"/>
                  </a:lnTo>
                  <a:lnTo>
                    <a:pt x="468194" y="772013"/>
                  </a:lnTo>
                  <a:lnTo>
                    <a:pt x="409664" y="779508"/>
                  </a:lnTo>
                  <a:close/>
                </a:path>
                <a:path w="779780" h="779780">
                  <a:moveTo>
                    <a:pt x="549106" y="444539"/>
                  </a:moveTo>
                  <a:lnTo>
                    <a:pt x="230349" y="444539"/>
                  </a:lnTo>
                  <a:lnTo>
                    <a:pt x="239067" y="443314"/>
                  </a:lnTo>
                  <a:lnTo>
                    <a:pt x="247787" y="440816"/>
                  </a:lnTo>
                  <a:lnTo>
                    <a:pt x="273941" y="405941"/>
                  </a:lnTo>
                  <a:lnTo>
                    <a:pt x="275164" y="395949"/>
                  </a:lnTo>
                  <a:lnTo>
                    <a:pt x="273941" y="386006"/>
                  </a:lnTo>
                  <a:lnTo>
                    <a:pt x="247787" y="351134"/>
                  </a:lnTo>
                  <a:lnTo>
                    <a:pt x="230349" y="347411"/>
                  </a:lnTo>
                  <a:lnTo>
                    <a:pt x="549106" y="347411"/>
                  </a:lnTo>
                  <a:lnTo>
                    <a:pt x="511733" y="368569"/>
                  </a:lnTo>
                  <a:lnTo>
                    <a:pt x="504291" y="395949"/>
                  </a:lnTo>
                  <a:lnTo>
                    <a:pt x="505513" y="405941"/>
                  </a:lnTo>
                  <a:lnTo>
                    <a:pt x="531671" y="440816"/>
                  </a:lnTo>
                  <a:lnTo>
                    <a:pt x="540388" y="443314"/>
                  </a:lnTo>
                  <a:lnTo>
                    <a:pt x="549106" y="444539"/>
                  </a:lnTo>
                  <a:close/>
                </a:path>
                <a:path w="779780" h="779780">
                  <a:moveTo>
                    <a:pt x="775124" y="444539"/>
                  </a:moveTo>
                  <a:lnTo>
                    <a:pt x="549106" y="444539"/>
                  </a:lnTo>
                  <a:lnTo>
                    <a:pt x="557826" y="443314"/>
                  </a:lnTo>
                  <a:lnTo>
                    <a:pt x="566543" y="440816"/>
                  </a:lnTo>
                  <a:lnTo>
                    <a:pt x="592698" y="405941"/>
                  </a:lnTo>
                  <a:lnTo>
                    <a:pt x="593923" y="395949"/>
                  </a:lnTo>
                  <a:lnTo>
                    <a:pt x="592698" y="386006"/>
                  </a:lnTo>
                  <a:lnTo>
                    <a:pt x="566543" y="351134"/>
                  </a:lnTo>
                  <a:lnTo>
                    <a:pt x="549106" y="347411"/>
                  </a:lnTo>
                  <a:lnTo>
                    <a:pt x="776651" y="347411"/>
                  </a:lnTo>
                  <a:lnTo>
                    <a:pt x="779455" y="369844"/>
                  </a:lnTo>
                  <a:lnTo>
                    <a:pt x="779455" y="409664"/>
                  </a:lnTo>
                  <a:lnTo>
                    <a:pt x="776958" y="429599"/>
                  </a:lnTo>
                  <a:lnTo>
                    <a:pt x="775124" y="444539"/>
                  </a:lnTo>
                  <a:close/>
                </a:path>
                <a:path w="779780" h="779780">
                  <a:moveTo>
                    <a:pt x="389729" y="597696"/>
                  </a:moveTo>
                  <a:lnTo>
                    <a:pt x="342414" y="593973"/>
                  </a:lnTo>
                  <a:lnTo>
                    <a:pt x="298821" y="580258"/>
                  </a:lnTo>
                  <a:lnTo>
                    <a:pt x="257726" y="557826"/>
                  </a:lnTo>
                  <a:lnTo>
                    <a:pt x="220357" y="527948"/>
                  </a:lnTo>
                  <a:lnTo>
                    <a:pt x="216634" y="525451"/>
                  </a:lnTo>
                  <a:lnTo>
                    <a:pt x="212912" y="523003"/>
                  </a:lnTo>
                  <a:lnTo>
                    <a:pt x="207917" y="521728"/>
                  </a:lnTo>
                  <a:lnTo>
                    <a:pt x="202919" y="520506"/>
                  </a:lnTo>
                  <a:lnTo>
                    <a:pt x="576486" y="520506"/>
                  </a:lnTo>
                  <a:lnTo>
                    <a:pt x="566543" y="523003"/>
                  </a:lnTo>
                  <a:lnTo>
                    <a:pt x="559048" y="527948"/>
                  </a:lnTo>
                  <a:lnTo>
                    <a:pt x="540388" y="544161"/>
                  </a:lnTo>
                  <a:lnTo>
                    <a:pt x="521728" y="557826"/>
                  </a:lnTo>
                  <a:lnTo>
                    <a:pt x="480634" y="580258"/>
                  </a:lnTo>
                  <a:lnTo>
                    <a:pt x="437041" y="593973"/>
                  </a:lnTo>
                  <a:lnTo>
                    <a:pt x="413384" y="596473"/>
                  </a:lnTo>
                  <a:lnTo>
                    <a:pt x="389729" y="597696"/>
                  </a:lnTo>
                  <a:close/>
                </a:path>
                <a:path w="779780" h="779780">
                  <a:moveTo>
                    <a:pt x="681997" y="647508"/>
                  </a:moveTo>
                  <a:lnTo>
                    <a:pt x="389729" y="647508"/>
                  </a:lnTo>
                  <a:lnTo>
                    <a:pt x="418381" y="646233"/>
                  </a:lnTo>
                  <a:lnTo>
                    <a:pt x="446984" y="642511"/>
                  </a:lnTo>
                  <a:lnTo>
                    <a:pt x="500569" y="626348"/>
                  </a:lnTo>
                  <a:lnTo>
                    <a:pt x="550331" y="600193"/>
                  </a:lnTo>
                  <a:lnTo>
                    <a:pt x="593923" y="564098"/>
                  </a:lnTo>
                  <a:lnTo>
                    <a:pt x="596421" y="559101"/>
                  </a:lnTo>
                  <a:lnTo>
                    <a:pt x="598918" y="555378"/>
                  </a:lnTo>
                  <a:lnTo>
                    <a:pt x="600143" y="550381"/>
                  </a:lnTo>
                  <a:lnTo>
                    <a:pt x="601416" y="545386"/>
                  </a:lnTo>
                  <a:lnTo>
                    <a:pt x="600143" y="541663"/>
                  </a:lnTo>
                  <a:lnTo>
                    <a:pt x="576486" y="520506"/>
                  </a:lnTo>
                  <a:lnTo>
                    <a:pt x="757040" y="520506"/>
                  </a:lnTo>
                  <a:lnTo>
                    <a:pt x="740861" y="559101"/>
                  </a:lnTo>
                  <a:lnTo>
                    <a:pt x="713483" y="607638"/>
                  </a:lnTo>
                  <a:lnTo>
                    <a:pt x="691048" y="637566"/>
                  </a:lnTo>
                  <a:lnTo>
                    <a:pt x="681997" y="647508"/>
                  </a:lnTo>
                  <a:close/>
                </a:path>
              </a:pathLst>
            </a:custGeom>
            <a:solidFill>
              <a:srgbClr val="FFFFFF"/>
            </a:solidFill>
          </p:spPr>
          <p:txBody>
            <a:bodyPr wrap="square" lIns="0" tIns="0" rIns="0" bIns="0" rtlCol="0"/>
            <a:lstStyle/>
            <a:p>
              <a:endParaRPr/>
            </a:p>
          </p:txBody>
        </p:sp>
      </p:grpSp>
      <p:sp>
        <p:nvSpPr>
          <p:cNvPr id="19" name="object 19"/>
          <p:cNvSpPr txBox="1">
            <a:spLocks noGrp="1"/>
          </p:cNvSpPr>
          <p:nvPr>
            <p:ph type="body" idx="1"/>
          </p:nvPr>
        </p:nvSpPr>
        <p:spPr>
          <a:xfrm>
            <a:off x="3158042" y="1910344"/>
            <a:ext cx="3999865" cy="1244600"/>
          </a:xfrm>
          <a:prstGeom prst="rect">
            <a:avLst/>
          </a:prstGeom>
        </p:spPr>
        <p:txBody>
          <a:bodyPr vert="horz" wrap="square" lIns="0" tIns="12700" rIns="0" bIns="0" rtlCol="0">
            <a:spAutoFit/>
          </a:bodyPr>
          <a:lstStyle/>
          <a:p>
            <a:pPr marL="12700">
              <a:lnSpc>
                <a:spcPct val="100000"/>
              </a:lnSpc>
              <a:spcBef>
                <a:spcPts val="100"/>
              </a:spcBef>
            </a:pPr>
            <a:r>
              <a:rPr spc="525" dirty="0"/>
              <a:t>Thank</a:t>
            </a:r>
            <a:r>
              <a:rPr spc="395" dirty="0"/>
              <a:t>s</a:t>
            </a:r>
            <a:r>
              <a:rPr spc="-505" dirty="0">
                <a:solidFill>
                  <a:srgbClr val="18BAD4"/>
                </a:solidFill>
              </a:rPr>
              <a:t>!</a:t>
            </a:r>
          </a:p>
        </p:txBody>
      </p:sp>
      <p:sp>
        <p:nvSpPr>
          <p:cNvPr id="21" name="object 21"/>
          <p:cNvSpPr txBox="1"/>
          <p:nvPr/>
        </p:nvSpPr>
        <p:spPr>
          <a:xfrm>
            <a:off x="86581" y="4852441"/>
            <a:ext cx="12382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18BAD4"/>
                </a:solidFill>
                <a:latin typeface="Georgia"/>
                <a:cs typeface="Georgia"/>
              </a:rPr>
              <a:t>8</a:t>
            </a:r>
            <a:endParaRPr sz="1200">
              <a:latin typeface="Georgia"/>
              <a:cs typeface="Georgi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6121-4393-4566-8610-C0BE269B89EC}"/>
              </a:ext>
            </a:extLst>
          </p:cNvPr>
          <p:cNvSpPr>
            <a:spLocks noGrp="1"/>
          </p:cNvSpPr>
          <p:nvPr>
            <p:ph type="title"/>
          </p:nvPr>
        </p:nvSpPr>
        <p:spPr>
          <a:xfrm>
            <a:off x="3124200" y="590550"/>
            <a:ext cx="3999865" cy="430887"/>
          </a:xfrm>
        </p:spPr>
        <p:txBody>
          <a:bodyPr/>
          <a:lstStyle/>
          <a:p>
            <a:pPr algn="ctr"/>
            <a:r>
              <a:rPr lang="en-US" sz="2800" dirty="0"/>
              <a:t>TEAM MEMBERS</a:t>
            </a:r>
            <a:endParaRPr lang="en-IN" sz="2800" dirty="0"/>
          </a:p>
        </p:txBody>
      </p:sp>
      <p:sp>
        <p:nvSpPr>
          <p:cNvPr id="3" name="Rectangle: Rounded Corners 2">
            <a:extLst>
              <a:ext uri="{FF2B5EF4-FFF2-40B4-BE49-F238E27FC236}">
                <a16:creationId xmlns:a16="http://schemas.microsoft.com/office/drawing/2014/main" id="{3DFB1972-FD85-473E-B0E5-140798EFEE78}"/>
              </a:ext>
            </a:extLst>
          </p:cNvPr>
          <p:cNvSpPr/>
          <p:nvPr/>
        </p:nvSpPr>
        <p:spPr>
          <a:xfrm>
            <a:off x="2743200" y="1200150"/>
            <a:ext cx="6858000" cy="28956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latin typeface="Cambria" panose="02040503050406030204" pitchFamily="18" charset="0"/>
                <a:ea typeface="Cambria" panose="02040503050406030204" pitchFamily="18" charset="0"/>
              </a:rPr>
              <a:t>2010030168 – Tahseen Begum (Team Leader)</a:t>
            </a:r>
          </a:p>
          <a:p>
            <a:r>
              <a:rPr lang="en-US" dirty="0">
                <a:latin typeface="Cambria" panose="02040503050406030204" pitchFamily="18" charset="0"/>
                <a:ea typeface="Cambria" panose="02040503050406030204" pitchFamily="18" charset="0"/>
              </a:rPr>
              <a:t>2010030165 – Syed Reshma Banu</a:t>
            </a:r>
          </a:p>
          <a:p>
            <a:pPr marR="1886585"/>
            <a:r>
              <a:rPr lang="en-IN" dirty="0">
                <a:latin typeface="Cambria" panose="02040503050406030204" pitchFamily="18" charset="0"/>
                <a:ea typeface="Cambria" panose="02040503050406030204" pitchFamily="18" charset="0"/>
              </a:rPr>
              <a:t>2010030234 – </a:t>
            </a:r>
            <a:r>
              <a:rPr lang="en-IN" dirty="0" err="1">
                <a:latin typeface="Cambria" panose="02040503050406030204" pitchFamily="18" charset="0"/>
                <a:ea typeface="Cambria" panose="02040503050406030204" pitchFamily="18" charset="0"/>
              </a:rPr>
              <a:t>Bikkasani</a:t>
            </a:r>
            <a:r>
              <a:rPr lang="en-IN" dirty="0">
                <a:latin typeface="Cambria" panose="02040503050406030204" pitchFamily="18" charset="0"/>
                <a:ea typeface="Cambria" panose="02040503050406030204" pitchFamily="18" charset="0"/>
              </a:rPr>
              <a:t> Kavya Mani Gayathri </a:t>
            </a:r>
          </a:p>
          <a:p>
            <a:pPr marR="1886585"/>
            <a:r>
              <a:rPr lang="en-IN" dirty="0">
                <a:effectLst/>
                <a:latin typeface="Cambria" panose="02040503050406030204" pitchFamily="18" charset="0"/>
                <a:ea typeface="Cambria" panose="02040503050406030204" pitchFamily="18" charset="0"/>
              </a:rPr>
              <a:t>2010030549 – </a:t>
            </a:r>
            <a:r>
              <a:rPr lang="en-IN" dirty="0" err="1">
                <a:effectLst/>
                <a:latin typeface="Cambria" panose="02040503050406030204" pitchFamily="18" charset="0"/>
                <a:ea typeface="Cambria" panose="02040503050406030204" pitchFamily="18" charset="0"/>
              </a:rPr>
              <a:t>Grishma</a:t>
            </a:r>
            <a:r>
              <a:rPr lang="en-IN" dirty="0">
                <a:effectLst/>
                <a:latin typeface="Cambria" panose="02040503050406030204" pitchFamily="18" charset="0"/>
                <a:ea typeface="Cambria" panose="02040503050406030204" pitchFamily="18" charset="0"/>
              </a:rPr>
              <a:t> Neha Chowdary </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884460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4AAF8-F9CE-401B-84C6-62F20E14E9CD}"/>
              </a:ext>
            </a:extLst>
          </p:cNvPr>
          <p:cNvSpPr>
            <a:spLocks noGrp="1"/>
          </p:cNvSpPr>
          <p:nvPr>
            <p:ph type="title"/>
          </p:nvPr>
        </p:nvSpPr>
        <p:spPr>
          <a:xfrm>
            <a:off x="1524000" y="133350"/>
            <a:ext cx="3999865" cy="369332"/>
          </a:xfrm>
        </p:spPr>
        <p:txBody>
          <a:bodyPr/>
          <a:lstStyle/>
          <a:p>
            <a:r>
              <a:rPr lang="en-US" sz="2400" dirty="0"/>
              <a:t>INTRODUCTION</a:t>
            </a:r>
            <a:endParaRPr lang="en-IN" sz="2400" dirty="0"/>
          </a:p>
        </p:txBody>
      </p:sp>
      <p:sp>
        <p:nvSpPr>
          <p:cNvPr id="6" name="Rectangle 5">
            <a:extLst>
              <a:ext uri="{FF2B5EF4-FFF2-40B4-BE49-F238E27FC236}">
                <a16:creationId xmlns:a16="http://schemas.microsoft.com/office/drawing/2014/main" id="{DFB396E1-80B8-4292-AE7F-57D034767A4E}"/>
              </a:ext>
            </a:extLst>
          </p:cNvPr>
          <p:cNvSpPr/>
          <p:nvPr/>
        </p:nvSpPr>
        <p:spPr>
          <a:xfrm>
            <a:off x="2667000" y="742950"/>
            <a:ext cx="5943600" cy="4191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1400" dirty="0">
                <a:latin typeface="Cambria" panose="02040503050406030204" pitchFamily="18" charset="0"/>
                <a:ea typeface="Cambria" panose="02040503050406030204" pitchFamily="18" charset="0"/>
              </a:rPr>
              <a:t>Before getting started, let us understand the problem better. We want to build a system that can detect faces in real-world videos and identify if the detected faces are wearing masks or not. So, what do we mean by real-world videos?</a:t>
            </a:r>
          </a:p>
          <a:p>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If you look at the people in videos captured by CCTV cameras, you can see that the faces are small, blurry, and low resolution. People are not looking straight to the camera, and the face angles vary from time to time. These real-world videos are entirely different from the videos captured by webcams or selfie cameras, making the face mask detection problem much more difficult in practice.</a:t>
            </a:r>
          </a:p>
          <a:p>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In this blog post, we will first explore mask/ no mask classification in webcam videos, and next, shift to the mask/ no mask classification problem in real-world videos as our final goal. Our reported model can detect faces and classify masked faces from unmasked ones in webcam videos as well as real-world videos where the faces are small and blurry and people are wearing masks in different shapes and </a:t>
            </a:r>
            <a:r>
              <a:rPr lang="en-IN" sz="1400" dirty="0" err="1">
                <a:latin typeface="Cambria" panose="02040503050406030204" pitchFamily="18" charset="0"/>
                <a:ea typeface="Cambria" panose="02040503050406030204" pitchFamily="18" charset="0"/>
              </a:rPr>
              <a:t>colors</a:t>
            </a:r>
            <a:r>
              <a:rPr lang="en-IN" sz="1400" dirty="0">
                <a:latin typeface="Cambria" panose="02040503050406030204" pitchFamily="18" charset="0"/>
                <a:ea typeface="Cambria" panose="02040503050406030204" pitchFamily="18" charset="0"/>
              </a:rPr>
              <a:t>. We will explain more details about the face detector in the next part.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28969" y="152399"/>
            <a:ext cx="5735138" cy="49910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9463811"/>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600" y="1352550"/>
            <a:ext cx="6362612" cy="3463068"/>
          </a:xfrm>
          <a:prstGeom prst="rect">
            <a:avLst/>
          </a:prstGeom>
          <a:blipFill>
            <a:blip r:embed="rId2" cstate="print"/>
            <a:stretch>
              <a:fillRect/>
            </a:stretch>
          </a:blipFill>
        </p:spPr>
        <p:txBody>
          <a:bodyPr wrap="square" lIns="0" tIns="0" rIns="0" bIns="0" rtlCol="0"/>
          <a:lstStyle/>
          <a:p>
            <a:endParaRPr/>
          </a:p>
        </p:txBody>
      </p:sp>
      <p:sp>
        <p:nvSpPr>
          <p:cNvPr id="3" name="Rectangle 2">
            <a:extLst>
              <a:ext uri="{FF2B5EF4-FFF2-40B4-BE49-F238E27FC236}">
                <a16:creationId xmlns:a16="http://schemas.microsoft.com/office/drawing/2014/main" id="{8D35EEC5-FEFF-4612-BDC0-91E3FA98401D}"/>
              </a:ext>
            </a:extLst>
          </p:cNvPr>
          <p:cNvSpPr/>
          <p:nvPr/>
        </p:nvSpPr>
        <p:spPr>
          <a:xfrm>
            <a:off x="2209800" y="285750"/>
            <a:ext cx="6324600" cy="609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Cambria" panose="02040503050406030204" pitchFamily="18" charset="0"/>
                <a:ea typeface="Cambria" panose="02040503050406030204" pitchFamily="18" charset="0"/>
              </a:rPr>
              <a:t>Data Set</a:t>
            </a:r>
            <a:endParaRPr lang="en-IN" sz="3200" dirty="0">
              <a:latin typeface="Cambria" panose="02040503050406030204" pitchFamily="18" charset="0"/>
              <a:ea typeface="Cambria" panose="02040503050406030204" pitchFamily="18"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3824"/>
            <a:ext cx="939728" cy="8957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61911" y="1677121"/>
            <a:ext cx="2423795" cy="2211070"/>
            <a:chOff x="61911" y="1677121"/>
            <a:chExt cx="2423795" cy="2211070"/>
          </a:xfrm>
        </p:grpSpPr>
        <p:sp>
          <p:nvSpPr>
            <p:cNvPr id="4" name="object 4"/>
            <p:cNvSpPr/>
            <p:nvPr/>
          </p:nvSpPr>
          <p:spPr>
            <a:xfrm>
              <a:off x="421099" y="1677121"/>
              <a:ext cx="2064595" cy="178799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6673" y="3135418"/>
              <a:ext cx="820419" cy="710565"/>
            </a:xfrm>
            <a:custGeom>
              <a:avLst/>
              <a:gdLst/>
              <a:ahLst/>
              <a:cxnLst/>
              <a:rect l="l" t="t" r="r" b="b"/>
              <a:pathLst>
                <a:path w="820419" h="710564">
                  <a:moveTo>
                    <a:pt x="0" y="355049"/>
                  </a:moveTo>
                  <a:lnTo>
                    <a:pt x="203643" y="710098"/>
                  </a:lnTo>
                  <a:lnTo>
                    <a:pt x="616257" y="710098"/>
                  </a:lnTo>
                  <a:lnTo>
                    <a:pt x="819899" y="355049"/>
                  </a:lnTo>
                  <a:lnTo>
                    <a:pt x="616257" y="0"/>
                  </a:lnTo>
                  <a:lnTo>
                    <a:pt x="203643" y="0"/>
                  </a:lnTo>
                  <a:lnTo>
                    <a:pt x="0" y="355049"/>
                  </a:lnTo>
                  <a:close/>
                </a:path>
              </a:pathLst>
            </a:custGeom>
            <a:ln w="9524">
              <a:solidFill>
                <a:srgbClr val="18BAD4"/>
              </a:solidFill>
            </a:ln>
          </p:spPr>
          <p:txBody>
            <a:bodyPr wrap="square" lIns="0" tIns="0" rIns="0" bIns="0" rtlCol="0"/>
            <a:lstStyle/>
            <a:p>
              <a:endParaRPr/>
            </a:p>
          </p:txBody>
        </p:sp>
        <p:sp>
          <p:nvSpPr>
            <p:cNvPr id="6" name="object 6"/>
            <p:cNvSpPr/>
            <p:nvPr/>
          </p:nvSpPr>
          <p:spPr>
            <a:xfrm>
              <a:off x="828673" y="3516542"/>
              <a:ext cx="429259" cy="371475"/>
            </a:xfrm>
            <a:custGeom>
              <a:avLst/>
              <a:gdLst/>
              <a:ahLst/>
              <a:cxnLst/>
              <a:rect l="l" t="t" r="r" b="b"/>
              <a:pathLst>
                <a:path w="429259" h="371475">
                  <a:moveTo>
                    <a:pt x="322274" y="371099"/>
                  </a:moveTo>
                  <a:lnTo>
                    <a:pt x="106422" y="371099"/>
                  </a:lnTo>
                  <a:lnTo>
                    <a:pt x="0" y="185549"/>
                  </a:lnTo>
                  <a:lnTo>
                    <a:pt x="106422" y="0"/>
                  </a:lnTo>
                  <a:lnTo>
                    <a:pt x="322274" y="0"/>
                  </a:lnTo>
                  <a:lnTo>
                    <a:pt x="428699" y="185549"/>
                  </a:lnTo>
                  <a:lnTo>
                    <a:pt x="322274" y="371099"/>
                  </a:lnTo>
                  <a:close/>
                </a:path>
              </a:pathLst>
            </a:custGeom>
            <a:solidFill>
              <a:srgbClr val="174669"/>
            </a:solidFill>
          </p:spPr>
          <p:txBody>
            <a:bodyPr wrap="square" lIns="0" tIns="0" rIns="0" bIns="0" rtlCol="0"/>
            <a:lstStyle/>
            <a:p>
              <a:endParaRPr/>
            </a:p>
          </p:txBody>
        </p:sp>
      </p:grpSp>
      <p:sp>
        <p:nvSpPr>
          <p:cNvPr id="7" name="object 7"/>
          <p:cNvSpPr/>
          <p:nvPr/>
        </p:nvSpPr>
        <p:spPr>
          <a:xfrm>
            <a:off x="761998" y="877948"/>
            <a:ext cx="820419" cy="710565"/>
          </a:xfrm>
          <a:custGeom>
            <a:avLst/>
            <a:gdLst/>
            <a:ahLst/>
            <a:cxnLst/>
            <a:rect l="l" t="t" r="r" b="b"/>
            <a:pathLst>
              <a:path w="820419" h="710565">
                <a:moveTo>
                  <a:pt x="0" y="355049"/>
                </a:moveTo>
                <a:lnTo>
                  <a:pt x="203642" y="710098"/>
                </a:lnTo>
                <a:lnTo>
                  <a:pt x="616256" y="710098"/>
                </a:lnTo>
                <a:lnTo>
                  <a:pt x="819898" y="355049"/>
                </a:lnTo>
                <a:lnTo>
                  <a:pt x="616256" y="0"/>
                </a:lnTo>
                <a:lnTo>
                  <a:pt x="203642" y="0"/>
                </a:lnTo>
                <a:lnTo>
                  <a:pt x="0" y="355049"/>
                </a:lnTo>
                <a:close/>
              </a:path>
            </a:pathLst>
          </a:custGeom>
          <a:ln w="76199">
            <a:solidFill>
              <a:srgbClr val="174669"/>
            </a:solidFill>
          </a:ln>
        </p:spPr>
        <p:txBody>
          <a:bodyPr wrap="square" lIns="0" tIns="0" rIns="0" bIns="0" rtlCol="0"/>
          <a:lstStyle/>
          <a:p>
            <a:endParaRPr/>
          </a:p>
        </p:txBody>
      </p:sp>
      <p:sp>
        <p:nvSpPr>
          <p:cNvPr id="8" name="object 8"/>
          <p:cNvSpPr/>
          <p:nvPr/>
        </p:nvSpPr>
        <p:spPr>
          <a:xfrm>
            <a:off x="793848" y="4692790"/>
            <a:ext cx="517525" cy="448309"/>
          </a:xfrm>
          <a:custGeom>
            <a:avLst/>
            <a:gdLst/>
            <a:ahLst/>
            <a:cxnLst/>
            <a:rect l="l" t="t" r="r" b="b"/>
            <a:pathLst>
              <a:path w="517525" h="448310">
                <a:moveTo>
                  <a:pt x="389051" y="447899"/>
                </a:moveTo>
                <a:lnTo>
                  <a:pt x="128449" y="447899"/>
                </a:lnTo>
                <a:lnTo>
                  <a:pt x="0" y="223949"/>
                </a:lnTo>
                <a:lnTo>
                  <a:pt x="128449" y="0"/>
                </a:lnTo>
                <a:lnTo>
                  <a:pt x="389051" y="0"/>
                </a:lnTo>
                <a:lnTo>
                  <a:pt x="517498" y="223949"/>
                </a:lnTo>
                <a:lnTo>
                  <a:pt x="389051" y="447899"/>
                </a:lnTo>
                <a:close/>
              </a:path>
            </a:pathLst>
          </a:custGeom>
          <a:solidFill>
            <a:srgbClr val="00E1C6"/>
          </a:solidFill>
        </p:spPr>
        <p:txBody>
          <a:bodyPr wrap="square" lIns="0" tIns="0" rIns="0" bIns="0" rtlCol="0"/>
          <a:lstStyle/>
          <a:p>
            <a:endParaRPr/>
          </a:p>
        </p:txBody>
      </p:sp>
      <p:grpSp>
        <p:nvGrpSpPr>
          <p:cNvPr id="9" name="object 9"/>
          <p:cNvGrpSpPr/>
          <p:nvPr/>
        </p:nvGrpSpPr>
        <p:grpSpPr>
          <a:xfrm>
            <a:off x="996378" y="1070687"/>
            <a:ext cx="351790" cy="325120"/>
            <a:chOff x="996378" y="1070687"/>
            <a:chExt cx="351790" cy="325120"/>
          </a:xfrm>
        </p:grpSpPr>
        <p:sp>
          <p:nvSpPr>
            <p:cNvPr id="10" name="object 10"/>
            <p:cNvSpPr/>
            <p:nvPr/>
          </p:nvSpPr>
          <p:spPr>
            <a:xfrm>
              <a:off x="996378" y="1193702"/>
              <a:ext cx="82177" cy="18425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90802" y="1070687"/>
              <a:ext cx="257175" cy="325120"/>
            </a:xfrm>
            <a:custGeom>
              <a:avLst/>
              <a:gdLst/>
              <a:ahLst/>
              <a:cxnLst/>
              <a:rect l="l" t="t" r="r" b="b"/>
              <a:pathLst>
                <a:path w="257175" h="325119">
                  <a:moveTo>
                    <a:pt x="196522" y="324636"/>
                  </a:moveTo>
                  <a:lnTo>
                    <a:pt x="180179" y="324636"/>
                  </a:lnTo>
                  <a:lnTo>
                    <a:pt x="170482" y="324114"/>
                  </a:lnTo>
                  <a:lnTo>
                    <a:pt x="160784" y="323111"/>
                  </a:lnTo>
                  <a:lnTo>
                    <a:pt x="150062" y="321564"/>
                  </a:lnTo>
                  <a:lnTo>
                    <a:pt x="139339" y="319016"/>
                  </a:lnTo>
                  <a:lnTo>
                    <a:pt x="128117" y="316466"/>
                  </a:lnTo>
                  <a:lnTo>
                    <a:pt x="74529" y="299119"/>
                  </a:lnTo>
                  <a:lnTo>
                    <a:pt x="31642" y="280726"/>
                  </a:lnTo>
                  <a:lnTo>
                    <a:pt x="0" y="280726"/>
                  </a:lnTo>
                  <a:lnTo>
                    <a:pt x="0" y="130164"/>
                  </a:lnTo>
                  <a:lnTo>
                    <a:pt x="30117" y="130164"/>
                  </a:lnTo>
                  <a:lnTo>
                    <a:pt x="52564" y="109744"/>
                  </a:lnTo>
                  <a:lnTo>
                    <a:pt x="81154" y="82177"/>
                  </a:lnTo>
                  <a:lnTo>
                    <a:pt x="100049" y="42362"/>
                  </a:lnTo>
                  <a:lnTo>
                    <a:pt x="112297" y="4597"/>
                  </a:lnTo>
                  <a:lnTo>
                    <a:pt x="115347" y="3049"/>
                  </a:lnTo>
                  <a:lnTo>
                    <a:pt x="119444" y="1524"/>
                  </a:lnTo>
                  <a:lnTo>
                    <a:pt x="124544" y="499"/>
                  </a:lnTo>
                  <a:lnTo>
                    <a:pt x="132192" y="0"/>
                  </a:lnTo>
                  <a:lnTo>
                    <a:pt x="136289" y="499"/>
                  </a:lnTo>
                  <a:lnTo>
                    <a:pt x="152612" y="16844"/>
                  </a:lnTo>
                  <a:lnTo>
                    <a:pt x="152612" y="32142"/>
                  </a:lnTo>
                  <a:lnTo>
                    <a:pt x="148014" y="77077"/>
                  </a:lnTo>
                  <a:lnTo>
                    <a:pt x="135767" y="116892"/>
                  </a:lnTo>
                  <a:lnTo>
                    <a:pt x="132192" y="123014"/>
                  </a:lnTo>
                  <a:lnTo>
                    <a:pt x="158737" y="124542"/>
                  </a:lnTo>
                  <a:lnTo>
                    <a:pt x="206722" y="128114"/>
                  </a:lnTo>
                  <a:lnTo>
                    <a:pt x="245512" y="137312"/>
                  </a:lnTo>
                  <a:lnTo>
                    <a:pt x="254709" y="145984"/>
                  </a:lnTo>
                  <a:lnTo>
                    <a:pt x="255731" y="148012"/>
                  </a:lnTo>
                  <a:lnTo>
                    <a:pt x="256234" y="150582"/>
                  </a:lnTo>
                  <a:lnTo>
                    <a:pt x="256756" y="153132"/>
                  </a:lnTo>
                  <a:lnTo>
                    <a:pt x="254709" y="171504"/>
                  </a:lnTo>
                  <a:lnTo>
                    <a:pt x="254186" y="174054"/>
                  </a:lnTo>
                  <a:lnTo>
                    <a:pt x="253684" y="176604"/>
                  </a:lnTo>
                  <a:lnTo>
                    <a:pt x="252659" y="178652"/>
                  </a:lnTo>
                  <a:lnTo>
                    <a:pt x="243484" y="185799"/>
                  </a:lnTo>
                  <a:lnTo>
                    <a:pt x="245512" y="187324"/>
                  </a:lnTo>
                  <a:lnTo>
                    <a:pt x="251134" y="197022"/>
                  </a:lnTo>
                  <a:lnTo>
                    <a:pt x="251134" y="202122"/>
                  </a:lnTo>
                  <a:lnTo>
                    <a:pt x="236839" y="234789"/>
                  </a:lnTo>
                  <a:lnTo>
                    <a:pt x="238364" y="236334"/>
                  </a:lnTo>
                  <a:lnTo>
                    <a:pt x="239912" y="237862"/>
                  </a:lnTo>
                  <a:lnTo>
                    <a:pt x="242462" y="241434"/>
                  </a:lnTo>
                  <a:lnTo>
                    <a:pt x="243484" y="243484"/>
                  </a:lnTo>
                  <a:lnTo>
                    <a:pt x="243987" y="246032"/>
                  </a:lnTo>
                  <a:lnTo>
                    <a:pt x="243987" y="250631"/>
                  </a:lnTo>
                  <a:lnTo>
                    <a:pt x="228164" y="283799"/>
                  </a:lnTo>
                  <a:lnTo>
                    <a:pt x="231217" y="286349"/>
                  </a:lnTo>
                  <a:lnTo>
                    <a:pt x="233264" y="289421"/>
                  </a:lnTo>
                  <a:lnTo>
                    <a:pt x="234289" y="292471"/>
                  </a:lnTo>
                  <a:lnTo>
                    <a:pt x="234792" y="296046"/>
                  </a:lnTo>
                  <a:lnTo>
                    <a:pt x="233264" y="310844"/>
                  </a:lnTo>
                  <a:lnTo>
                    <a:pt x="205197" y="324114"/>
                  </a:lnTo>
                  <a:lnTo>
                    <a:pt x="196522" y="324636"/>
                  </a:lnTo>
                  <a:close/>
                </a:path>
              </a:pathLst>
            </a:custGeom>
            <a:solidFill>
              <a:srgbClr val="174669"/>
            </a:solidFill>
          </p:spPr>
          <p:txBody>
            <a:bodyPr wrap="square" lIns="0" tIns="0" rIns="0" bIns="0" rtlCol="0"/>
            <a:lstStyle/>
            <a:p>
              <a:endParaRPr/>
            </a:p>
          </p:txBody>
        </p:sp>
      </p:grpSp>
      <p:sp>
        <p:nvSpPr>
          <p:cNvPr id="12" name="object 12"/>
          <p:cNvSpPr/>
          <p:nvPr/>
        </p:nvSpPr>
        <p:spPr>
          <a:xfrm>
            <a:off x="393631" y="3346618"/>
            <a:ext cx="166370" cy="288290"/>
          </a:xfrm>
          <a:custGeom>
            <a:avLst/>
            <a:gdLst/>
            <a:ahLst/>
            <a:cxnLst/>
            <a:rect l="l" t="t" r="r" b="b"/>
            <a:pathLst>
              <a:path w="166370" h="288289">
                <a:moveTo>
                  <a:pt x="147912" y="287699"/>
                </a:moveTo>
                <a:lnTo>
                  <a:pt x="18085" y="287699"/>
                </a:lnTo>
                <a:lnTo>
                  <a:pt x="14322" y="287349"/>
                </a:lnTo>
                <a:lnTo>
                  <a:pt x="0" y="17774"/>
                </a:lnTo>
                <a:lnTo>
                  <a:pt x="317" y="14349"/>
                </a:lnTo>
                <a:lnTo>
                  <a:pt x="18085" y="0"/>
                </a:lnTo>
                <a:lnTo>
                  <a:pt x="147912" y="0"/>
                </a:lnTo>
                <a:lnTo>
                  <a:pt x="165476" y="13674"/>
                </a:lnTo>
                <a:lnTo>
                  <a:pt x="77877" y="13674"/>
                </a:lnTo>
                <a:lnTo>
                  <a:pt x="76157" y="14024"/>
                </a:lnTo>
                <a:lnTo>
                  <a:pt x="74114" y="16049"/>
                </a:lnTo>
                <a:lnTo>
                  <a:pt x="73779" y="17774"/>
                </a:lnTo>
                <a:lnTo>
                  <a:pt x="74114" y="19149"/>
                </a:lnTo>
                <a:lnTo>
                  <a:pt x="75134" y="20499"/>
                </a:lnTo>
                <a:lnTo>
                  <a:pt x="76157" y="21199"/>
                </a:lnTo>
                <a:lnTo>
                  <a:pt x="77877" y="21524"/>
                </a:lnTo>
                <a:lnTo>
                  <a:pt x="166029" y="21524"/>
                </a:lnTo>
                <a:lnTo>
                  <a:pt x="166029" y="35874"/>
                </a:lnTo>
                <a:lnTo>
                  <a:pt x="18085" y="35874"/>
                </a:lnTo>
                <a:lnTo>
                  <a:pt x="18085" y="233724"/>
                </a:lnTo>
                <a:lnTo>
                  <a:pt x="166029" y="233724"/>
                </a:lnTo>
                <a:lnTo>
                  <a:pt x="166029" y="248749"/>
                </a:lnTo>
                <a:lnTo>
                  <a:pt x="82997" y="248749"/>
                </a:lnTo>
                <a:lnTo>
                  <a:pt x="80604" y="249099"/>
                </a:lnTo>
                <a:lnTo>
                  <a:pt x="71037" y="260699"/>
                </a:lnTo>
                <a:lnTo>
                  <a:pt x="71387" y="263099"/>
                </a:lnTo>
                <a:lnTo>
                  <a:pt x="82997" y="272674"/>
                </a:lnTo>
                <a:lnTo>
                  <a:pt x="165742" y="272674"/>
                </a:lnTo>
                <a:lnTo>
                  <a:pt x="165679" y="273349"/>
                </a:lnTo>
                <a:lnTo>
                  <a:pt x="151674" y="287349"/>
                </a:lnTo>
                <a:lnTo>
                  <a:pt x="147912" y="287699"/>
                </a:lnTo>
                <a:close/>
              </a:path>
              <a:path w="166370" h="288289">
                <a:moveTo>
                  <a:pt x="166029" y="21524"/>
                </a:moveTo>
                <a:lnTo>
                  <a:pt x="88117" y="21524"/>
                </a:lnTo>
                <a:lnTo>
                  <a:pt x="89824" y="21199"/>
                </a:lnTo>
                <a:lnTo>
                  <a:pt x="90859" y="20499"/>
                </a:lnTo>
                <a:lnTo>
                  <a:pt x="91882" y="19149"/>
                </a:lnTo>
                <a:lnTo>
                  <a:pt x="92217" y="17774"/>
                </a:lnTo>
                <a:lnTo>
                  <a:pt x="91882" y="16049"/>
                </a:lnTo>
                <a:lnTo>
                  <a:pt x="89824" y="14024"/>
                </a:lnTo>
                <a:lnTo>
                  <a:pt x="88117" y="13674"/>
                </a:lnTo>
                <a:lnTo>
                  <a:pt x="165476" y="13674"/>
                </a:lnTo>
                <a:lnTo>
                  <a:pt x="165679" y="14349"/>
                </a:lnTo>
                <a:lnTo>
                  <a:pt x="165997" y="17774"/>
                </a:lnTo>
                <a:lnTo>
                  <a:pt x="166029" y="21524"/>
                </a:lnTo>
                <a:close/>
              </a:path>
              <a:path w="166370" h="288289">
                <a:moveTo>
                  <a:pt x="166029" y="233724"/>
                </a:moveTo>
                <a:lnTo>
                  <a:pt x="147912" y="233724"/>
                </a:lnTo>
                <a:lnTo>
                  <a:pt x="147912" y="35874"/>
                </a:lnTo>
                <a:lnTo>
                  <a:pt x="166029" y="35874"/>
                </a:lnTo>
                <a:lnTo>
                  <a:pt x="166029" y="233724"/>
                </a:lnTo>
                <a:close/>
              </a:path>
              <a:path w="166370" h="288289">
                <a:moveTo>
                  <a:pt x="165742" y="272674"/>
                </a:moveTo>
                <a:lnTo>
                  <a:pt x="82997" y="272674"/>
                </a:lnTo>
                <a:lnTo>
                  <a:pt x="85389" y="272324"/>
                </a:lnTo>
                <a:lnTo>
                  <a:pt x="87782" y="271649"/>
                </a:lnTo>
                <a:lnTo>
                  <a:pt x="94959" y="260699"/>
                </a:lnTo>
                <a:lnTo>
                  <a:pt x="94609" y="258324"/>
                </a:lnTo>
                <a:lnTo>
                  <a:pt x="82997" y="248749"/>
                </a:lnTo>
                <a:lnTo>
                  <a:pt x="166029" y="248749"/>
                </a:lnTo>
                <a:lnTo>
                  <a:pt x="165936" y="270599"/>
                </a:lnTo>
                <a:lnTo>
                  <a:pt x="165742" y="272674"/>
                </a:lnTo>
                <a:close/>
              </a:path>
            </a:pathLst>
          </a:custGeom>
          <a:solidFill>
            <a:srgbClr val="18BAD4"/>
          </a:solidFill>
        </p:spPr>
        <p:txBody>
          <a:bodyPr wrap="square" lIns="0" tIns="0" rIns="0" bIns="0" rtlCol="0"/>
          <a:lstStyle/>
          <a:p>
            <a:endParaRPr/>
          </a:p>
        </p:txBody>
      </p:sp>
      <p:grpSp>
        <p:nvGrpSpPr>
          <p:cNvPr id="13" name="object 13"/>
          <p:cNvGrpSpPr/>
          <p:nvPr/>
        </p:nvGrpSpPr>
        <p:grpSpPr>
          <a:xfrm>
            <a:off x="299164" y="547791"/>
            <a:ext cx="259715" cy="404495"/>
            <a:chOff x="299164" y="547791"/>
            <a:chExt cx="259715" cy="404495"/>
          </a:xfrm>
        </p:grpSpPr>
        <p:sp>
          <p:nvSpPr>
            <p:cNvPr id="14" name="object 14"/>
            <p:cNvSpPr/>
            <p:nvPr/>
          </p:nvSpPr>
          <p:spPr>
            <a:xfrm>
              <a:off x="363089" y="683236"/>
              <a:ext cx="121247" cy="26898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05251" y="553878"/>
              <a:ext cx="247650" cy="296545"/>
            </a:xfrm>
            <a:custGeom>
              <a:avLst/>
              <a:gdLst/>
              <a:ahLst/>
              <a:cxnLst/>
              <a:rect l="l" t="t" r="r" b="b"/>
              <a:pathLst>
                <a:path w="247650" h="296544">
                  <a:moveTo>
                    <a:pt x="172997" y="296096"/>
                  </a:moveTo>
                  <a:lnTo>
                    <a:pt x="175934" y="283194"/>
                  </a:lnTo>
                  <a:lnTo>
                    <a:pt x="180027" y="270891"/>
                  </a:lnTo>
                  <a:lnTo>
                    <a:pt x="184722" y="259166"/>
                  </a:lnTo>
                  <a:lnTo>
                    <a:pt x="189994" y="248596"/>
                  </a:lnTo>
                  <a:lnTo>
                    <a:pt x="195869" y="238632"/>
                  </a:lnTo>
                  <a:lnTo>
                    <a:pt x="201722" y="228664"/>
                  </a:lnTo>
                  <a:lnTo>
                    <a:pt x="226929" y="191154"/>
                  </a:lnTo>
                  <a:lnTo>
                    <a:pt x="244532" y="148927"/>
                  </a:lnTo>
                  <a:lnTo>
                    <a:pt x="246867" y="130172"/>
                  </a:lnTo>
                  <a:lnTo>
                    <a:pt x="247469" y="123722"/>
                  </a:lnTo>
                  <a:lnTo>
                    <a:pt x="246289" y="110817"/>
                  </a:lnTo>
                  <a:lnTo>
                    <a:pt x="244532" y="98514"/>
                  </a:lnTo>
                  <a:lnTo>
                    <a:pt x="226352" y="54529"/>
                  </a:lnTo>
                  <a:lnTo>
                    <a:pt x="192932" y="21112"/>
                  </a:lnTo>
                  <a:lnTo>
                    <a:pt x="148364" y="2334"/>
                  </a:lnTo>
                  <a:lnTo>
                    <a:pt x="123734" y="0"/>
                  </a:lnTo>
                  <a:lnTo>
                    <a:pt x="75652" y="9967"/>
                  </a:lnTo>
                  <a:lnTo>
                    <a:pt x="36357" y="36352"/>
                  </a:lnTo>
                  <a:lnTo>
                    <a:pt x="9967" y="75642"/>
                  </a:lnTo>
                  <a:lnTo>
                    <a:pt x="0" y="123722"/>
                  </a:lnTo>
                  <a:lnTo>
                    <a:pt x="9967" y="171219"/>
                  </a:lnTo>
                  <a:lnTo>
                    <a:pt x="32842" y="209909"/>
                  </a:lnTo>
                  <a:lnTo>
                    <a:pt x="45747" y="228664"/>
                  </a:lnTo>
                  <a:lnTo>
                    <a:pt x="51597" y="238632"/>
                  </a:lnTo>
                  <a:lnTo>
                    <a:pt x="57472" y="248596"/>
                  </a:lnTo>
                  <a:lnTo>
                    <a:pt x="62747" y="259166"/>
                  </a:lnTo>
                  <a:lnTo>
                    <a:pt x="67442" y="270891"/>
                  </a:lnTo>
                  <a:lnTo>
                    <a:pt x="71534" y="283194"/>
                  </a:lnTo>
                  <a:lnTo>
                    <a:pt x="74472" y="296096"/>
                  </a:lnTo>
                </a:path>
              </a:pathLst>
            </a:custGeom>
            <a:ln w="12174">
              <a:solidFill>
                <a:srgbClr val="18BAD4"/>
              </a:solidFill>
            </a:ln>
          </p:spPr>
          <p:txBody>
            <a:bodyPr wrap="square" lIns="0" tIns="0" rIns="0" bIns="0" rtlCol="0"/>
            <a:lstStyle/>
            <a:p>
              <a:endParaRPr/>
            </a:p>
          </p:txBody>
        </p:sp>
        <p:sp>
          <p:nvSpPr>
            <p:cNvPr id="16" name="object 16"/>
            <p:cNvSpPr/>
            <p:nvPr/>
          </p:nvSpPr>
          <p:spPr>
            <a:xfrm>
              <a:off x="379511" y="677363"/>
              <a:ext cx="115369" cy="181059"/>
            </a:xfrm>
            <a:prstGeom prst="rect">
              <a:avLst/>
            </a:prstGeom>
            <a:blipFill>
              <a:blip r:embed="rId6" cstate="print"/>
              <a:stretch>
                <a:fillRect/>
              </a:stretch>
            </a:blipFill>
          </p:spPr>
          <p:txBody>
            <a:bodyPr wrap="square" lIns="0" tIns="0" rIns="0" bIns="0" rtlCol="0"/>
            <a:lstStyle/>
            <a:p>
              <a:endParaRPr/>
            </a:p>
          </p:txBody>
        </p:sp>
      </p:grpSp>
      <p:grpSp>
        <p:nvGrpSpPr>
          <p:cNvPr id="17" name="object 17"/>
          <p:cNvGrpSpPr/>
          <p:nvPr/>
        </p:nvGrpSpPr>
        <p:grpSpPr>
          <a:xfrm>
            <a:off x="728661" y="3624817"/>
            <a:ext cx="1043940" cy="1026160"/>
            <a:chOff x="728661" y="3624817"/>
            <a:chExt cx="1043940" cy="1026160"/>
          </a:xfrm>
        </p:grpSpPr>
        <p:sp>
          <p:nvSpPr>
            <p:cNvPr id="18" name="object 18"/>
            <p:cNvSpPr/>
            <p:nvPr/>
          </p:nvSpPr>
          <p:spPr>
            <a:xfrm>
              <a:off x="1419982" y="3634342"/>
              <a:ext cx="264795" cy="264795"/>
            </a:xfrm>
            <a:custGeom>
              <a:avLst/>
              <a:gdLst/>
              <a:ahLst/>
              <a:cxnLst/>
              <a:rect l="l" t="t" r="r" b="b"/>
              <a:pathLst>
                <a:path w="264794" h="264795">
                  <a:moveTo>
                    <a:pt x="132042" y="0"/>
                  </a:moveTo>
                  <a:lnTo>
                    <a:pt x="125379" y="499"/>
                  </a:lnTo>
                  <a:lnTo>
                    <a:pt x="118739" y="999"/>
                  </a:lnTo>
                  <a:lnTo>
                    <a:pt x="80854" y="10749"/>
                  </a:lnTo>
                  <a:lnTo>
                    <a:pt x="74719" y="13299"/>
                  </a:lnTo>
                  <a:lnTo>
                    <a:pt x="38892" y="38899"/>
                  </a:lnTo>
                  <a:lnTo>
                    <a:pt x="15862" y="69599"/>
                  </a:lnTo>
                  <a:lnTo>
                    <a:pt x="8194" y="86999"/>
                  </a:lnTo>
                  <a:lnTo>
                    <a:pt x="6134" y="93124"/>
                  </a:lnTo>
                  <a:lnTo>
                    <a:pt x="0" y="125374"/>
                  </a:lnTo>
                  <a:lnTo>
                    <a:pt x="0" y="132524"/>
                  </a:lnTo>
                  <a:lnTo>
                    <a:pt x="0" y="139199"/>
                  </a:lnTo>
                  <a:lnTo>
                    <a:pt x="524" y="145849"/>
                  </a:lnTo>
                  <a:lnTo>
                    <a:pt x="10232" y="183724"/>
                  </a:lnTo>
                  <a:lnTo>
                    <a:pt x="30194" y="216474"/>
                  </a:lnTo>
                  <a:lnTo>
                    <a:pt x="63457" y="245649"/>
                  </a:lnTo>
                  <a:lnTo>
                    <a:pt x="69087" y="248699"/>
                  </a:lnTo>
                  <a:lnTo>
                    <a:pt x="74719" y="251774"/>
                  </a:lnTo>
                  <a:lnTo>
                    <a:pt x="80854" y="254349"/>
                  </a:lnTo>
                  <a:lnTo>
                    <a:pt x="87012" y="256374"/>
                  </a:lnTo>
                  <a:lnTo>
                    <a:pt x="93147" y="258424"/>
                  </a:lnTo>
                  <a:lnTo>
                    <a:pt x="99282" y="260474"/>
                  </a:lnTo>
                  <a:lnTo>
                    <a:pt x="105417" y="261999"/>
                  </a:lnTo>
                  <a:lnTo>
                    <a:pt x="112079" y="263024"/>
                  </a:lnTo>
                  <a:lnTo>
                    <a:pt x="118739" y="264074"/>
                  </a:lnTo>
                  <a:lnTo>
                    <a:pt x="125379" y="264574"/>
                  </a:lnTo>
                  <a:lnTo>
                    <a:pt x="132042" y="264574"/>
                  </a:lnTo>
                  <a:lnTo>
                    <a:pt x="139207" y="264574"/>
                  </a:lnTo>
                  <a:lnTo>
                    <a:pt x="145847" y="264074"/>
                  </a:lnTo>
                  <a:lnTo>
                    <a:pt x="152507" y="263024"/>
                  </a:lnTo>
                  <a:lnTo>
                    <a:pt x="158642" y="261999"/>
                  </a:lnTo>
                  <a:lnTo>
                    <a:pt x="165304" y="260474"/>
                  </a:lnTo>
                  <a:lnTo>
                    <a:pt x="171439" y="258424"/>
                  </a:lnTo>
                  <a:lnTo>
                    <a:pt x="177574" y="256374"/>
                  </a:lnTo>
                  <a:lnTo>
                    <a:pt x="183732" y="254349"/>
                  </a:lnTo>
                  <a:lnTo>
                    <a:pt x="189362" y="251774"/>
                  </a:lnTo>
                  <a:lnTo>
                    <a:pt x="194974" y="248699"/>
                  </a:lnTo>
                  <a:lnTo>
                    <a:pt x="200604" y="245649"/>
                  </a:lnTo>
                  <a:lnTo>
                    <a:pt x="234392" y="216474"/>
                  </a:lnTo>
                  <a:lnTo>
                    <a:pt x="248197" y="195474"/>
                  </a:lnTo>
                  <a:lnTo>
                    <a:pt x="251266" y="189849"/>
                  </a:lnTo>
                  <a:lnTo>
                    <a:pt x="253829" y="183724"/>
                  </a:lnTo>
                  <a:lnTo>
                    <a:pt x="256391" y="178074"/>
                  </a:lnTo>
                  <a:lnTo>
                    <a:pt x="258431" y="171949"/>
                  </a:lnTo>
                  <a:lnTo>
                    <a:pt x="260489" y="165274"/>
                  </a:lnTo>
                  <a:lnTo>
                    <a:pt x="261519" y="159149"/>
                  </a:lnTo>
                  <a:lnTo>
                    <a:pt x="263054" y="152499"/>
                  </a:lnTo>
                  <a:lnTo>
                    <a:pt x="263556" y="145849"/>
                  </a:lnTo>
                  <a:lnTo>
                    <a:pt x="264061" y="139199"/>
                  </a:lnTo>
                  <a:lnTo>
                    <a:pt x="264586" y="132524"/>
                  </a:lnTo>
                  <a:lnTo>
                    <a:pt x="264061" y="125374"/>
                  </a:lnTo>
                  <a:lnTo>
                    <a:pt x="263556" y="118724"/>
                  </a:lnTo>
                  <a:lnTo>
                    <a:pt x="263054" y="112049"/>
                  </a:lnTo>
                  <a:lnTo>
                    <a:pt x="261519" y="105924"/>
                  </a:lnTo>
                  <a:lnTo>
                    <a:pt x="260489" y="99274"/>
                  </a:lnTo>
                  <a:lnTo>
                    <a:pt x="258431" y="93124"/>
                  </a:lnTo>
                  <a:lnTo>
                    <a:pt x="256391" y="86999"/>
                  </a:lnTo>
                  <a:lnTo>
                    <a:pt x="253829" y="80849"/>
                  </a:lnTo>
                  <a:lnTo>
                    <a:pt x="251266" y="75224"/>
                  </a:lnTo>
                  <a:lnTo>
                    <a:pt x="248197" y="69599"/>
                  </a:lnTo>
                  <a:lnTo>
                    <a:pt x="245129" y="63974"/>
                  </a:lnTo>
                  <a:lnTo>
                    <a:pt x="216469" y="30174"/>
                  </a:lnTo>
                  <a:lnTo>
                    <a:pt x="200604" y="19449"/>
                  </a:lnTo>
                  <a:lnTo>
                    <a:pt x="194974" y="16374"/>
                  </a:lnTo>
                  <a:lnTo>
                    <a:pt x="158642" y="3074"/>
                  </a:lnTo>
                  <a:lnTo>
                    <a:pt x="152507" y="1524"/>
                  </a:lnTo>
                  <a:lnTo>
                    <a:pt x="145847" y="999"/>
                  </a:lnTo>
                  <a:lnTo>
                    <a:pt x="139207" y="499"/>
                  </a:lnTo>
                  <a:lnTo>
                    <a:pt x="132042" y="0"/>
                  </a:lnTo>
                  <a:close/>
                </a:path>
              </a:pathLst>
            </a:custGeom>
            <a:ln w="19049">
              <a:solidFill>
                <a:srgbClr val="174669"/>
              </a:solidFill>
            </a:ln>
          </p:spPr>
          <p:txBody>
            <a:bodyPr wrap="square" lIns="0" tIns="0" rIns="0" bIns="0" rtlCol="0"/>
            <a:lstStyle/>
            <a:p>
              <a:endParaRPr/>
            </a:p>
          </p:txBody>
        </p:sp>
        <p:sp>
          <p:nvSpPr>
            <p:cNvPr id="19" name="object 19"/>
            <p:cNvSpPr/>
            <p:nvPr/>
          </p:nvSpPr>
          <p:spPr>
            <a:xfrm>
              <a:off x="1441177" y="3655517"/>
              <a:ext cx="331209" cy="338374"/>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733423" y="3936016"/>
              <a:ext cx="820419" cy="710565"/>
            </a:xfrm>
            <a:custGeom>
              <a:avLst/>
              <a:gdLst/>
              <a:ahLst/>
              <a:cxnLst/>
              <a:rect l="l" t="t" r="r" b="b"/>
              <a:pathLst>
                <a:path w="820419" h="710564">
                  <a:moveTo>
                    <a:pt x="0" y="355049"/>
                  </a:moveTo>
                  <a:lnTo>
                    <a:pt x="203642" y="710098"/>
                  </a:lnTo>
                  <a:lnTo>
                    <a:pt x="616256" y="710098"/>
                  </a:lnTo>
                  <a:lnTo>
                    <a:pt x="819898" y="355049"/>
                  </a:lnTo>
                  <a:lnTo>
                    <a:pt x="616256" y="0"/>
                  </a:lnTo>
                  <a:lnTo>
                    <a:pt x="203642" y="0"/>
                  </a:lnTo>
                  <a:lnTo>
                    <a:pt x="0" y="355049"/>
                  </a:lnTo>
                  <a:close/>
                </a:path>
              </a:pathLst>
            </a:custGeom>
            <a:ln w="9524">
              <a:solidFill>
                <a:srgbClr val="174669"/>
              </a:solidFill>
            </a:ln>
          </p:spPr>
          <p:txBody>
            <a:bodyPr wrap="square" lIns="0" tIns="0" rIns="0" bIns="0" rtlCol="0"/>
            <a:lstStyle/>
            <a:p>
              <a:endParaRPr/>
            </a:p>
          </p:txBody>
        </p:sp>
      </p:grpSp>
      <p:sp>
        <p:nvSpPr>
          <p:cNvPr id="21" name="object 21"/>
          <p:cNvSpPr/>
          <p:nvPr/>
        </p:nvSpPr>
        <p:spPr>
          <a:xfrm>
            <a:off x="738523" y="100849"/>
            <a:ext cx="429259" cy="371475"/>
          </a:xfrm>
          <a:custGeom>
            <a:avLst/>
            <a:gdLst/>
            <a:ahLst/>
            <a:cxnLst/>
            <a:rect l="l" t="t" r="r" b="b"/>
            <a:pathLst>
              <a:path w="429259" h="371475">
                <a:moveTo>
                  <a:pt x="322274" y="371099"/>
                </a:moveTo>
                <a:lnTo>
                  <a:pt x="106422" y="371099"/>
                </a:lnTo>
                <a:lnTo>
                  <a:pt x="0" y="185549"/>
                </a:lnTo>
                <a:lnTo>
                  <a:pt x="106422" y="0"/>
                </a:lnTo>
                <a:lnTo>
                  <a:pt x="322274" y="0"/>
                </a:lnTo>
                <a:lnTo>
                  <a:pt x="428699" y="185549"/>
                </a:lnTo>
                <a:lnTo>
                  <a:pt x="322274" y="371099"/>
                </a:lnTo>
                <a:close/>
              </a:path>
            </a:pathLst>
          </a:custGeom>
          <a:solidFill>
            <a:srgbClr val="3191E1"/>
          </a:solidFill>
        </p:spPr>
        <p:txBody>
          <a:bodyPr wrap="square" lIns="0" tIns="0" rIns="0" bIns="0" rtlCol="0"/>
          <a:lstStyle/>
          <a:p>
            <a:endParaRPr/>
          </a:p>
        </p:txBody>
      </p:sp>
      <p:sp>
        <p:nvSpPr>
          <p:cNvPr id="22" name="object 22"/>
          <p:cNvSpPr/>
          <p:nvPr/>
        </p:nvSpPr>
        <p:spPr>
          <a:xfrm>
            <a:off x="0" y="4148466"/>
            <a:ext cx="891540" cy="995044"/>
          </a:xfrm>
          <a:custGeom>
            <a:avLst/>
            <a:gdLst/>
            <a:ahLst/>
            <a:cxnLst/>
            <a:rect l="l" t="t" r="r" b="b"/>
            <a:pathLst>
              <a:path w="891540" h="995045">
                <a:moveTo>
                  <a:pt x="613815" y="995022"/>
                </a:moveTo>
                <a:lnTo>
                  <a:pt x="0" y="995022"/>
                </a:lnTo>
                <a:lnTo>
                  <a:pt x="0" y="3875"/>
                </a:lnTo>
                <a:lnTo>
                  <a:pt x="2223" y="0"/>
                </a:lnTo>
                <a:lnTo>
                  <a:pt x="597426" y="0"/>
                </a:lnTo>
                <a:lnTo>
                  <a:pt x="890973" y="511798"/>
                </a:lnTo>
                <a:lnTo>
                  <a:pt x="613815" y="995022"/>
                </a:lnTo>
                <a:close/>
              </a:path>
            </a:pathLst>
          </a:custGeom>
          <a:solidFill>
            <a:srgbClr val="174669"/>
          </a:solidFill>
        </p:spPr>
        <p:txBody>
          <a:bodyPr wrap="square" lIns="0" tIns="0" rIns="0" bIns="0" rtlCol="0"/>
          <a:lstStyle/>
          <a:p>
            <a:endParaRPr/>
          </a:p>
        </p:txBody>
      </p:sp>
      <p:sp>
        <p:nvSpPr>
          <p:cNvPr id="23" name="object 23"/>
          <p:cNvSpPr/>
          <p:nvPr/>
        </p:nvSpPr>
        <p:spPr>
          <a:xfrm>
            <a:off x="420724" y="0"/>
            <a:ext cx="359410" cy="245745"/>
          </a:xfrm>
          <a:custGeom>
            <a:avLst/>
            <a:gdLst/>
            <a:ahLst/>
            <a:cxnLst/>
            <a:rect l="l" t="t" r="r" b="b"/>
            <a:pathLst>
              <a:path w="359409" h="245745">
                <a:moveTo>
                  <a:pt x="0" y="90024"/>
                </a:moveTo>
                <a:lnTo>
                  <a:pt x="89044" y="245274"/>
                </a:lnTo>
                <a:lnTo>
                  <a:pt x="269754" y="245274"/>
                </a:lnTo>
                <a:lnTo>
                  <a:pt x="358799" y="90024"/>
                </a:lnTo>
                <a:lnTo>
                  <a:pt x="307164" y="0"/>
                </a:lnTo>
              </a:path>
              <a:path w="359409" h="245745">
                <a:moveTo>
                  <a:pt x="51634" y="0"/>
                </a:moveTo>
                <a:lnTo>
                  <a:pt x="0" y="90024"/>
                </a:lnTo>
              </a:path>
            </a:pathLst>
          </a:custGeom>
          <a:ln w="19049">
            <a:solidFill>
              <a:srgbClr val="00E1C6"/>
            </a:solidFill>
          </a:ln>
        </p:spPr>
        <p:txBody>
          <a:bodyPr wrap="square" lIns="0" tIns="0" rIns="0" bIns="0" rtlCol="0"/>
          <a:lstStyle/>
          <a:p>
            <a:endParaRPr/>
          </a:p>
        </p:txBody>
      </p:sp>
      <p:sp>
        <p:nvSpPr>
          <p:cNvPr id="24" name="object 24"/>
          <p:cNvSpPr/>
          <p:nvPr/>
        </p:nvSpPr>
        <p:spPr>
          <a:xfrm>
            <a:off x="1019350" y="4167041"/>
            <a:ext cx="248044" cy="248074"/>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36324" y="1452792"/>
            <a:ext cx="186690" cy="207010"/>
          </a:xfrm>
          <a:custGeom>
            <a:avLst/>
            <a:gdLst/>
            <a:ahLst/>
            <a:cxnLst/>
            <a:rect l="l" t="t" r="r" b="b"/>
            <a:pathLst>
              <a:path w="186690" h="207010">
                <a:moveTo>
                  <a:pt x="20517" y="206399"/>
                </a:moveTo>
                <a:lnTo>
                  <a:pt x="10619" y="197197"/>
                </a:lnTo>
                <a:lnTo>
                  <a:pt x="0" y="189439"/>
                </a:lnTo>
                <a:lnTo>
                  <a:pt x="91884" y="81292"/>
                </a:lnTo>
                <a:lnTo>
                  <a:pt x="88352" y="74924"/>
                </a:lnTo>
                <a:lnTo>
                  <a:pt x="85544" y="67862"/>
                </a:lnTo>
                <a:lnTo>
                  <a:pt x="83404" y="60077"/>
                </a:lnTo>
                <a:lnTo>
                  <a:pt x="82709" y="52322"/>
                </a:lnTo>
                <a:lnTo>
                  <a:pt x="83404" y="46649"/>
                </a:lnTo>
                <a:lnTo>
                  <a:pt x="84127" y="41702"/>
                </a:lnTo>
                <a:lnTo>
                  <a:pt x="84822" y="36752"/>
                </a:lnTo>
                <a:lnTo>
                  <a:pt x="98249" y="15567"/>
                </a:lnTo>
                <a:lnTo>
                  <a:pt x="101782" y="12009"/>
                </a:lnTo>
                <a:lnTo>
                  <a:pt x="105339" y="9202"/>
                </a:lnTo>
                <a:lnTo>
                  <a:pt x="109567" y="6364"/>
                </a:lnTo>
                <a:lnTo>
                  <a:pt x="114514" y="4252"/>
                </a:lnTo>
                <a:lnTo>
                  <a:pt x="119464" y="2834"/>
                </a:lnTo>
                <a:lnTo>
                  <a:pt x="124412" y="1417"/>
                </a:lnTo>
                <a:lnTo>
                  <a:pt x="129362" y="722"/>
                </a:lnTo>
                <a:lnTo>
                  <a:pt x="134309" y="0"/>
                </a:lnTo>
                <a:lnTo>
                  <a:pt x="139952" y="722"/>
                </a:lnTo>
                <a:lnTo>
                  <a:pt x="144902" y="1417"/>
                </a:lnTo>
                <a:lnTo>
                  <a:pt x="149849" y="2834"/>
                </a:lnTo>
                <a:lnTo>
                  <a:pt x="154799" y="4252"/>
                </a:lnTo>
                <a:lnTo>
                  <a:pt x="159052" y="6364"/>
                </a:lnTo>
                <a:lnTo>
                  <a:pt x="163279" y="9202"/>
                </a:lnTo>
                <a:lnTo>
                  <a:pt x="167532" y="12009"/>
                </a:lnTo>
                <a:lnTo>
                  <a:pt x="171064" y="15567"/>
                </a:lnTo>
                <a:lnTo>
                  <a:pt x="174594" y="19099"/>
                </a:lnTo>
                <a:lnTo>
                  <a:pt x="177429" y="23324"/>
                </a:lnTo>
                <a:lnTo>
                  <a:pt x="180237" y="27579"/>
                </a:lnTo>
                <a:lnTo>
                  <a:pt x="182379" y="31804"/>
                </a:lnTo>
                <a:lnTo>
                  <a:pt x="183767" y="36752"/>
                </a:lnTo>
                <a:lnTo>
                  <a:pt x="185187" y="41702"/>
                </a:lnTo>
                <a:lnTo>
                  <a:pt x="185909" y="46649"/>
                </a:lnTo>
                <a:lnTo>
                  <a:pt x="186604" y="52322"/>
                </a:lnTo>
                <a:lnTo>
                  <a:pt x="185909" y="57272"/>
                </a:lnTo>
                <a:lnTo>
                  <a:pt x="185187" y="62189"/>
                </a:lnTo>
                <a:lnTo>
                  <a:pt x="183767" y="67139"/>
                </a:lnTo>
                <a:lnTo>
                  <a:pt x="182379" y="72087"/>
                </a:lnTo>
                <a:lnTo>
                  <a:pt x="163279" y="94719"/>
                </a:lnTo>
                <a:lnTo>
                  <a:pt x="159052" y="97554"/>
                </a:lnTo>
                <a:lnTo>
                  <a:pt x="134309" y="103892"/>
                </a:lnTo>
                <a:lnTo>
                  <a:pt x="128637" y="103199"/>
                </a:lnTo>
                <a:lnTo>
                  <a:pt x="122994" y="102504"/>
                </a:lnTo>
                <a:lnTo>
                  <a:pt x="117349" y="101087"/>
                </a:lnTo>
                <a:lnTo>
                  <a:pt x="112402" y="98944"/>
                </a:lnTo>
                <a:lnTo>
                  <a:pt x="20517" y="206399"/>
                </a:lnTo>
                <a:close/>
              </a:path>
            </a:pathLst>
          </a:custGeom>
          <a:solidFill>
            <a:srgbClr val="174669"/>
          </a:solidFill>
        </p:spPr>
        <p:txBody>
          <a:bodyPr wrap="square" lIns="0" tIns="0" rIns="0" bIns="0" rtlCol="0"/>
          <a:lstStyle/>
          <a:p>
            <a:endParaRPr/>
          </a:p>
        </p:txBody>
      </p:sp>
      <p:sp>
        <p:nvSpPr>
          <p:cNvPr id="26" name="object 26"/>
          <p:cNvSpPr/>
          <p:nvPr/>
        </p:nvSpPr>
        <p:spPr>
          <a:xfrm>
            <a:off x="53609" y="1483177"/>
            <a:ext cx="148590" cy="172085"/>
          </a:xfrm>
          <a:custGeom>
            <a:avLst/>
            <a:gdLst/>
            <a:ahLst/>
            <a:cxnLst/>
            <a:rect l="l" t="t" r="r" b="b"/>
            <a:pathLst>
              <a:path w="148590" h="172085">
                <a:moveTo>
                  <a:pt x="127219" y="171759"/>
                </a:moveTo>
                <a:lnTo>
                  <a:pt x="71394" y="99669"/>
                </a:lnTo>
                <a:lnTo>
                  <a:pt x="64333" y="101782"/>
                </a:lnTo>
                <a:lnTo>
                  <a:pt x="57272" y="103199"/>
                </a:lnTo>
                <a:lnTo>
                  <a:pt x="49487" y="103199"/>
                </a:lnTo>
                <a:lnTo>
                  <a:pt x="42425" y="102507"/>
                </a:lnTo>
                <a:lnTo>
                  <a:pt x="15569" y="88354"/>
                </a:lnTo>
                <a:lnTo>
                  <a:pt x="12009" y="84824"/>
                </a:lnTo>
                <a:lnTo>
                  <a:pt x="9202" y="80599"/>
                </a:lnTo>
                <a:lnTo>
                  <a:pt x="6366" y="77067"/>
                </a:lnTo>
                <a:lnTo>
                  <a:pt x="4253" y="72119"/>
                </a:lnTo>
                <a:lnTo>
                  <a:pt x="2141" y="67864"/>
                </a:lnTo>
                <a:lnTo>
                  <a:pt x="723" y="62917"/>
                </a:lnTo>
                <a:lnTo>
                  <a:pt x="0" y="57967"/>
                </a:lnTo>
                <a:lnTo>
                  <a:pt x="0" y="47374"/>
                </a:lnTo>
                <a:lnTo>
                  <a:pt x="18376" y="12039"/>
                </a:lnTo>
                <a:lnTo>
                  <a:pt x="31110" y="4254"/>
                </a:lnTo>
                <a:lnTo>
                  <a:pt x="35335" y="2142"/>
                </a:lnTo>
                <a:lnTo>
                  <a:pt x="40284" y="724"/>
                </a:lnTo>
                <a:lnTo>
                  <a:pt x="45232" y="0"/>
                </a:lnTo>
                <a:lnTo>
                  <a:pt x="55853" y="0"/>
                </a:lnTo>
                <a:lnTo>
                  <a:pt x="60802" y="724"/>
                </a:lnTo>
                <a:lnTo>
                  <a:pt x="70700" y="3559"/>
                </a:lnTo>
                <a:lnTo>
                  <a:pt x="75648" y="5672"/>
                </a:lnTo>
                <a:lnTo>
                  <a:pt x="79874" y="8509"/>
                </a:lnTo>
                <a:lnTo>
                  <a:pt x="84128" y="11317"/>
                </a:lnTo>
                <a:lnTo>
                  <a:pt x="103199" y="45262"/>
                </a:lnTo>
                <a:lnTo>
                  <a:pt x="103199" y="55854"/>
                </a:lnTo>
                <a:lnTo>
                  <a:pt x="92607" y="82712"/>
                </a:lnTo>
                <a:lnTo>
                  <a:pt x="148432" y="155524"/>
                </a:lnTo>
                <a:lnTo>
                  <a:pt x="137117" y="163279"/>
                </a:lnTo>
                <a:lnTo>
                  <a:pt x="127219" y="171759"/>
                </a:lnTo>
                <a:close/>
              </a:path>
            </a:pathLst>
          </a:custGeom>
          <a:solidFill>
            <a:srgbClr val="174669"/>
          </a:solidFill>
        </p:spPr>
        <p:txBody>
          <a:bodyPr wrap="square" lIns="0" tIns="0" rIns="0" bIns="0" rtlCol="0"/>
          <a:lstStyle/>
          <a:p>
            <a:endParaRPr/>
          </a:p>
        </p:txBody>
      </p:sp>
      <p:sp>
        <p:nvSpPr>
          <p:cNvPr id="27" name="object 27"/>
          <p:cNvSpPr/>
          <p:nvPr/>
        </p:nvSpPr>
        <p:spPr>
          <a:xfrm>
            <a:off x="0" y="1779348"/>
            <a:ext cx="158750" cy="127000"/>
          </a:xfrm>
          <a:custGeom>
            <a:avLst/>
            <a:gdLst/>
            <a:ahLst/>
            <a:cxnLst/>
            <a:rect l="l" t="t" r="r" b="b"/>
            <a:pathLst>
              <a:path w="158750" h="127000">
                <a:moveTo>
                  <a:pt x="113318" y="43119"/>
                </a:moveTo>
                <a:lnTo>
                  <a:pt x="43017" y="43119"/>
                </a:lnTo>
                <a:lnTo>
                  <a:pt x="147635" y="0"/>
                </a:lnTo>
                <a:lnTo>
                  <a:pt x="151860" y="12704"/>
                </a:lnTo>
                <a:lnTo>
                  <a:pt x="158227" y="24744"/>
                </a:lnTo>
                <a:lnTo>
                  <a:pt x="113318" y="43119"/>
                </a:lnTo>
                <a:close/>
              </a:path>
              <a:path w="158750" h="127000">
                <a:moveTo>
                  <a:pt x="4845" y="126497"/>
                </a:moveTo>
                <a:lnTo>
                  <a:pt x="0" y="126497"/>
                </a:lnTo>
                <a:lnTo>
                  <a:pt x="0" y="23102"/>
                </a:lnTo>
                <a:lnTo>
                  <a:pt x="3427" y="22602"/>
                </a:lnTo>
                <a:lnTo>
                  <a:pt x="13325" y="24019"/>
                </a:lnTo>
                <a:lnTo>
                  <a:pt x="43017" y="43119"/>
                </a:lnTo>
                <a:lnTo>
                  <a:pt x="113318" y="43119"/>
                </a:lnTo>
                <a:lnTo>
                  <a:pt x="52914" y="67834"/>
                </a:lnTo>
                <a:lnTo>
                  <a:pt x="53609" y="76314"/>
                </a:lnTo>
                <a:lnTo>
                  <a:pt x="52191" y="84794"/>
                </a:lnTo>
                <a:lnTo>
                  <a:pt x="23946" y="121547"/>
                </a:lnTo>
                <a:lnTo>
                  <a:pt x="9794" y="125802"/>
                </a:lnTo>
                <a:lnTo>
                  <a:pt x="4845" y="126497"/>
                </a:lnTo>
                <a:close/>
              </a:path>
            </a:pathLst>
          </a:custGeom>
          <a:solidFill>
            <a:srgbClr val="174669"/>
          </a:solidFill>
        </p:spPr>
        <p:txBody>
          <a:bodyPr wrap="square" lIns="0" tIns="0" rIns="0" bIns="0" rtlCol="0"/>
          <a:lstStyle/>
          <a:p>
            <a:endParaRPr/>
          </a:p>
        </p:txBody>
      </p:sp>
      <p:sp>
        <p:nvSpPr>
          <p:cNvPr id="28" name="object 28"/>
          <p:cNvSpPr/>
          <p:nvPr/>
        </p:nvSpPr>
        <p:spPr>
          <a:xfrm>
            <a:off x="204878" y="1866978"/>
            <a:ext cx="103505" cy="185420"/>
          </a:xfrm>
          <a:custGeom>
            <a:avLst/>
            <a:gdLst/>
            <a:ahLst/>
            <a:cxnLst/>
            <a:rect l="l" t="t" r="r" b="b"/>
            <a:pathLst>
              <a:path w="103504" h="185419">
                <a:moveTo>
                  <a:pt x="51600" y="185187"/>
                </a:moveTo>
                <a:lnTo>
                  <a:pt x="36753" y="183074"/>
                </a:lnTo>
                <a:lnTo>
                  <a:pt x="32499" y="180934"/>
                </a:lnTo>
                <a:lnTo>
                  <a:pt x="27550" y="178819"/>
                </a:lnTo>
                <a:lnTo>
                  <a:pt x="2112" y="148434"/>
                </a:lnTo>
                <a:lnTo>
                  <a:pt x="0" y="138537"/>
                </a:lnTo>
                <a:lnTo>
                  <a:pt x="97" y="127944"/>
                </a:lnTo>
                <a:lnTo>
                  <a:pt x="694" y="123689"/>
                </a:lnTo>
                <a:lnTo>
                  <a:pt x="3530" y="113792"/>
                </a:lnTo>
                <a:lnTo>
                  <a:pt x="7755" y="105312"/>
                </a:lnTo>
                <a:lnTo>
                  <a:pt x="11315" y="101087"/>
                </a:lnTo>
                <a:lnTo>
                  <a:pt x="14122" y="96834"/>
                </a:lnTo>
                <a:lnTo>
                  <a:pt x="18376" y="93302"/>
                </a:lnTo>
                <a:lnTo>
                  <a:pt x="23325" y="89772"/>
                </a:lnTo>
                <a:lnTo>
                  <a:pt x="34641" y="84129"/>
                </a:lnTo>
                <a:lnTo>
                  <a:pt x="40284" y="82709"/>
                </a:lnTo>
                <a:lnTo>
                  <a:pt x="43120" y="0"/>
                </a:lnTo>
                <a:lnTo>
                  <a:pt x="61498" y="1419"/>
                </a:lnTo>
                <a:lnTo>
                  <a:pt x="69952" y="1419"/>
                </a:lnTo>
                <a:lnTo>
                  <a:pt x="67140" y="84129"/>
                </a:lnTo>
                <a:lnTo>
                  <a:pt x="96833" y="108844"/>
                </a:lnTo>
                <a:lnTo>
                  <a:pt x="103200" y="127944"/>
                </a:lnTo>
                <a:lnTo>
                  <a:pt x="103098" y="138537"/>
                </a:lnTo>
                <a:lnTo>
                  <a:pt x="84823" y="173177"/>
                </a:lnTo>
                <a:lnTo>
                  <a:pt x="61498" y="183769"/>
                </a:lnTo>
                <a:lnTo>
                  <a:pt x="51600" y="185187"/>
                </a:lnTo>
                <a:close/>
              </a:path>
              <a:path w="103504" h="185419">
                <a:moveTo>
                  <a:pt x="69952" y="1419"/>
                </a:moveTo>
                <a:lnTo>
                  <a:pt x="61498" y="1419"/>
                </a:lnTo>
                <a:lnTo>
                  <a:pt x="69975" y="724"/>
                </a:lnTo>
                <a:lnTo>
                  <a:pt x="69952" y="1419"/>
                </a:lnTo>
                <a:close/>
              </a:path>
            </a:pathLst>
          </a:custGeom>
          <a:solidFill>
            <a:srgbClr val="174669"/>
          </a:solidFill>
        </p:spPr>
        <p:txBody>
          <a:bodyPr wrap="square" lIns="0" tIns="0" rIns="0" bIns="0" rtlCol="0"/>
          <a:lstStyle/>
          <a:p>
            <a:endParaRPr/>
          </a:p>
        </p:txBody>
      </p:sp>
      <p:sp>
        <p:nvSpPr>
          <p:cNvPr id="29" name="object 29"/>
          <p:cNvSpPr/>
          <p:nvPr/>
        </p:nvSpPr>
        <p:spPr>
          <a:xfrm>
            <a:off x="156806" y="1634451"/>
            <a:ext cx="417830" cy="220345"/>
          </a:xfrm>
          <a:custGeom>
            <a:avLst/>
            <a:gdLst/>
            <a:ahLst/>
            <a:cxnLst/>
            <a:rect l="l" t="t" r="r" b="b"/>
            <a:pathLst>
              <a:path w="417830" h="220344">
                <a:moveTo>
                  <a:pt x="219100" y="98945"/>
                </a:moveTo>
                <a:lnTo>
                  <a:pt x="216992" y="87630"/>
                </a:lnTo>
                <a:lnTo>
                  <a:pt x="214871" y="77038"/>
                </a:lnTo>
                <a:lnTo>
                  <a:pt x="210616" y="67144"/>
                </a:lnTo>
                <a:lnTo>
                  <a:pt x="206400" y="57238"/>
                </a:lnTo>
                <a:lnTo>
                  <a:pt x="179514" y="25438"/>
                </a:lnTo>
                <a:lnTo>
                  <a:pt x="142062" y="4953"/>
                </a:lnTo>
                <a:lnTo>
                  <a:pt x="109562" y="0"/>
                </a:lnTo>
                <a:lnTo>
                  <a:pt x="98247" y="698"/>
                </a:lnTo>
                <a:lnTo>
                  <a:pt x="57238" y="13423"/>
                </a:lnTo>
                <a:lnTo>
                  <a:pt x="25438" y="40284"/>
                </a:lnTo>
                <a:lnTo>
                  <a:pt x="4940" y="77038"/>
                </a:lnTo>
                <a:lnTo>
                  <a:pt x="0" y="109562"/>
                </a:lnTo>
                <a:lnTo>
                  <a:pt x="685" y="120853"/>
                </a:lnTo>
                <a:lnTo>
                  <a:pt x="13423" y="161861"/>
                </a:lnTo>
                <a:lnTo>
                  <a:pt x="40284" y="194360"/>
                </a:lnTo>
                <a:lnTo>
                  <a:pt x="67132" y="210629"/>
                </a:lnTo>
                <a:lnTo>
                  <a:pt x="77038" y="214884"/>
                </a:lnTo>
                <a:lnTo>
                  <a:pt x="87630" y="216992"/>
                </a:lnTo>
                <a:lnTo>
                  <a:pt x="98247" y="219100"/>
                </a:lnTo>
                <a:lnTo>
                  <a:pt x="109562" y="219837"/>
                </a:lnTo>
                <a:lnTo>
                  <a:pt x="120853" y="219100"/>
                </a:lnTo>
                <a:lnTo>
                  <a:pt x="161861" y="206400"/>
                </a:lnTo>
                <a:lnTo>
                  <a:pt x="194360" y="179514"/>
                </a:lnTo>
                <a:lnTo>
                  <a:pt x="214871" y="142760"/>
                </a:lnTo>
                <a:lnTo>
                  <a:pt x="219100" y="120853"/>
                </a:lnTo>
                <a:lnTo>
                  <a:pt x="219100" y="98945"/>
                </a:lnTo>
                <a:close/>
              </a:path>
              <a:path w="417830" h="220344">
                <a:moveTo>
                  <a:pt x="417715" y="139954"/>
                </a:moveTo>
                <a:lnTo>
                  <a:pt x="417017" y="135001"/>
                </a:lnTo>
                <a:lnTo>
                  <a:pt x="416293" y="130060"/>
                </a:lnTo>
                <a:lnTo>
                  <a:pt x="414185" y="125107"/>
                </a:lnTo>
                <a:lnTo>
                  <a:pt x="412076" y="120154"/>
                </a:lnTo>
                <a:lnTo>
                  <a:pt x="409930" y="115214"/>
                </a:lnTo>
                <a:lnTo>
                  <a:pt x="407123" y="110959"/>
                </a:lnTo>
                <a:lnTo>
                  <a:pt x="403593" y="107429"/>
                </a:lnTo>
                <a:lnTo>
                  <a:pt x="400037" y="103898"/>
                </a:lnTo>
                <a:lnTo>
                  <a:pt x="396506" y="100368"/>
                </a:lnTo>
                <a:lnTo>
                  <a:pt x="392277" y="98247"/>
                </a:lnTo>
                <a:lnTo>
                  <a:pt x="388023" y="95415"/>
                </a:lnTo>
                <a:lnTo>
                  <a:pt x="383070" y="93992"/>
                </a:lnTo>
                <a:lnTo>
                  <a:pt x="378129" y="92583"/>
                </a:lnTo>
                <a:lnTo>
                  <a:pt x="373176" y="91186"/>
                </a:lnTo>
                <a:lnTo>
                  <a:pt x="368223" y="91186"/>
                </a:lnTo>
                <a:lnTo>
                  <a:pt x="363283" y="90474"/>
                </a:lnTo>
                <a:lnTo>
                  <a:pt x="325831" y="109562"/>
                </a:lnTo>
                <a:lnTo>
                  <a:pt x="318046" y="122999"/>
                </a:lnTo>
                <a:lnTo>
                  <a:pt x="233248" y="112382"/>
                </a:lnTo>
                <a:lnTo>
                  <a:pt x="232524" y="125806"/>
                </a:lnTo>
                <a:lnTo>
                  <a:pt x="230416" y="138531"/>
                </a:lnTo>
                <a:lnTo>
                  <a:pt x="314515" y="149123"/>
                </a:lnTo>
                <a:lnTo>
                  <a:pt x="315239" y="154800"/>
                </a:lnTo>
                <a:lnTo>
                  <a:pt x="317347" y="160439"/>
                </a:lnTo>
                <a:lnTo>
                  <a:pt x="319468" y="164693"/>
                </a:lnTo>
                <a:lnTo>
                  <a:pt x="321602" y="169646"/>
                </a:lnTo>
                <a:lnTo>
                  <a:pt x="353415" y="192938"/>
                </a:lnTo>
                <a:lnTo>
                  <a:pt x="363283" y="194360"/>
                </a:lnTo>
                <a:lnTo>
                  <a:pt x="368223" y="194360"/>
                </a:lnTo>
                <a:lnTo>
                  <a:pt x="373176" y="193662"/>
                </a:lnTo>
                <a:lnTo>
                  <a:pt x="378129" y="192938"/>
                </a:lnTo>
                <a:lnTo>
                  <a:pt x="383070" y="190830"/>
                </a:lnTo>
                <a:lnTo>
                  <a:pt x="388023" y="189407"/>
                </a:lnTo>
                <a:lnTo>
                  <a:pt x="392976" y="186601"/>
                </a:lnTo>
                <a:lnTo>
                  <a:pt x="397230" y="183769"/>
                </a:lnTo>
                <a:lnTo>
                  <a:pt x="407822" y="173177"/>
                </a:lnTo>
                <a:lnTo>
                  <a:pt x="409930" y="168922"/>
                </a:lnTo>
                <a:lnTo>
                  <a:pt x="412762" y="164693"/>
                </a:lnTo>
                <a:lnTo>
                  <a:pt x="414185" y="159753"/>
                </a:lnTo>
                <a:lnTo>
                  <a:pt x="415607" y="154800"/>
                </a:lnTo>
                <a:lnTo>
                  <a:pt x="417017" y="150545"/>
                </a:lnTo>
                <a:lnTo>
                  <a:pt x="417715" y="144907"/>
                </a:lnTo>
                <a:lnTo>
                  <a:pt x="417715" y="139954"/>
                </a:lnTo>
                <a:close/>
              </a:path>
            </a:pathLst>
          </a:custGeom>
          <a:solidFill>
            <a:srgbClr val="174669"/>
          </a:solidFill>
        </p:spPr>
        <p:txBody>
          <a:bodyPr wrap="square" lIns="0" tIns="0" rIns="0" bIns="0" rtlCol="0"/>
          <a:lstStyle/>
          <a:p>
            <a:endParaRPr/>
          </a:p>
        </p:txBody>
      </p:sp>
      <p:sp>
        <p:nvSpPr>
          <p:cNvPr id="30" name="object 30"/>
          <p:cNvSpPr/>
          <p:nvPr/>
        </p:nvSpPr>
        <p:spPr>
          <a:xfrm>
            <a:off x="47229" y="4430466"/>
            <a:ext cx="505459" cy="459740"/>
          </a:xfrm>
          <a:custGeom>
            <a:avLst/>
            <a:gdLst/>
            <a:ahLst/>
            <a:cxnLst/>
            <a:rect l="l" t="t" r="r" b="b"/>
            <a:pathLst>
              <a:path w="505459" h="459739">
                <a:moveTo>
                  <a:pt x="42585" y="459549"/>
                </a:moveTo>
                <a:lnTo>
                  <a:pt x="15202" y="459549"/>
                </a:lnTo>
                <a:lnTo>
                  <a:pt x="3800" y="458024"/>
                </a:lnTo>
                <a:lnTo>
                  <a:pt x="0" y="458024"/>
                </a:lnTo>
                <a:lnTo>
                  <a:pt x="8348" y="454224"/>
                </a:lnTo>
                <a:lnTo>
                  <a:pt x="15949" y="451174"/>
                </a:lnTo>
                <a:lnTo>
                  <a:pt x="22803" y="446624"/>
                </a:lnTo>
                <a:lnTo>
                  <a:pt x="29657" y="442049"/>
                </a:lnTo>
                <a:lnTo>
                  <a:pt x="36510" y="437499"/>
                </a:lnTo>
                <a:lnTo>
                  <a:pt x="42585" y="432174"/>
                </a:lnTo>
                <a:lnTo>
                  <a:pt x="70747" y="397149"/>
                </a:lnTo>
                <a:lnTo>
                  <a:pt x="83675" y="374349"/>
                </a:lnTo>
                <a:lnTo>
                  <a:pt x="74547" y="366724"/>
                </a:lnTo>
                <a:lnTo>
                  <a:pt x="65420" y="358374"/>
                </a:lnTo>
                <a:lnTo>
                  <a:pt x="57040" y="349999"/>
                </a:lnTo>
                <a:lnTo>
                  <a:pt x="48691" y="341624"/>
                </a:lnTo>
                <a:lnTo>
                  <a:pt x="41837" y="332474"/>
                </a:lnTo>
                <a:lnTo>
                  <a:pt x="34236" y="322599"/>
                </a:lnTo>
                <a:lnTo>
                  <a:pt x="12928" y="282274"/>
                </a:lnTo>
                <a:lnTo>
                  <a:pt x="6074" y="260199"/>
                </a:lnTo>
                <a:lnTo>
                  <a:pt x="3021" y="249549"/>
                </a:lnTo>
                <a:lnTo>
                  <a:pt x="1495" y="238149"/>
                </a:lnTo>
                <a:lnTo>
                  <a:pt x="0" y="225974"/>
                </a:lnTo>
                <a:lnTo>
                  <a:pt x="0" y="203149"/>
                </a:lnTo>
                <a:lnTo>
                  <a:pt x="1495" y="192474"/>
                </a:lnTo>
                <a:lnTo>
                  <a:pt x="3021" y="181874"/>
                </a:lnTo>
                <a:lnTo>
                  <a:pt x="5326" y="171199"/>
                </a:lnTo>
                <a:lnTo>
                  <a:pt x="7601" y="160549"/>
                </a:lnTo>
                <a:lnTo>
                  <a:pt x="25108" y="120999"/>
                </a:lnTo>
                <a:lnTo>
                  <a:pt x="43364" y="94349"/>
                </a:lnTo>
                <a:lnTo>
                  <a:pt x="50186" y="85974"/>
                </a:lnTo>
                <a:lnTo>
                  <a:pt x="57818" y="77624"/>
                </a:lnTo>
                <a:lnTo>
                  <a:pt x="65420" y="69999"/>
                </a:lnTo>
                <a:lnTo>
                  <a:pt x="73800" y="62399"/>
                </a:lnTo>
                <a:lnTo>
                  <a:pt x="82927" y="55549"/>
                </a:lnTo>
                <a:lnTo>
                  <a:pt x="92055" y="48674"/>
                </a:lnTo>
                <a:lnTo>
                  <a:pt x="101183" y="42599"/>
                </a:lnTo>
                <a:lnTo>
                  <a:pt x="111058" y="36524"/>
                </a:lnTo>
                <a:lnTo>
                  <a:pt x="121712" y="30424"/>
                </a:lnTo>
                <a:lnTo>
                  <a:pt x="132366" y="25874"/>
                </a:lnTo>
                <a:lnTo>
                  <a:pt x="143020" y="20549"/>
                </a:lnTo>
                <a:lnTo>
                  <a:pt x="154422" y="16749"/>
                </a:lnTo>
                <a:lnTo>
                  <a:pt x="165855" y="12949"/>
                </a:lnTo>
                <a:lnTo>
                  <a:pt x="177257" y="9124"/>
                </a:lnTo>
                <a:lnTo>
                  <a:pt x="226727" y="774"/>
                </a:lnTo>
                <a:lnTo>
                  <a:pt x="239654" y="0"/>
                </a:lnTo>
                <a:lnTo>
                  <a:pt x="265511" y="0"/>
                </a:lnTo>
                <a:lnTo>
                  <a:pt x="303549" y="3824"/>
                </a:lnTo>
                <a:lnTo>
                  <a:pt x="339311" y="12949"/>
                </a:lnTo>
                <a:lnTo>
                  <a:pt x="350744" y="16749"/>
                </a:lnTo>
                <a:lnTo>
                  <a:pt x="362146" y="20549"/>
                </a:lnTo>
                <a:lnTo>
                  <a:pt x="372801" y="25874"/>
                </a:lnTo>
                <a:lnTo>
                  <a:pt x="383454" y="30424"/>
                </a:lnTo>
                <a:lnTo>
                  <a:pt x="394109" y="36524"/>
                </a:lnTo>
                <a:lnTo>
                  <a:pt x="403984" y="42599"/>
                </a:lnTo>
                <a:lnTo>
                  <a:pt x="413111" y="48674"/>
                </a:lnTo>
                <a:lnTo>
                  <a:pt x="422239" y="55549"/>
                </a:lnTo>
                <a:lnTo>
                  <a:pt x="431366" y="62399"/>
                </a:lnTo>
                <a:lnTo>
                  <a:pt x="439746" y="69999"/>
                </a:lnTo>
                <a:lnTo>
                  <a:pt x="447349" y="77624"/>
                </a:lnTo>
                <a:lnTo>
                  <a:pt x="454981" y="85974"/>
                </a:lnTo>
                <a:lnTo>
                  <a:pt x="461804" y="94349"/>
                </a:lnTo>
                <a:lnTo>
                  <a:pt x="468656" y="102724"/>
                </a:lnTo>
                <a:lnTo>
                  <a:pt x="489966" y="140774"/>
                </a:lnTo>
                <a:lnTo>
                  <a:pt x="502146" y="181874"/>
                </a:lnTo>
                <a:lnTo>
                  <a:pt x="505168" y="203149"/>
                </a:lnTo>
                <a:lnTo>
                  <a:pt x="505168" y="225224"/>
                </a:lnTo>
                <a:lnTo>
                  <a:pt x="497566" y="267824"/>
                </a:lnTo>
                <a:lnTo>
                  <a:pt x="480089" y="307374"/>
                </a:lnTo>
                <a:lnTo>
                  <a:pt x="454981" y="343149"/>
                </a:lnTo>
                <a:lnTo>
                  <a:pt x="447349" y="350749"/>
                </a:lnTo>
                <a:lnTo>
                  <a:pt x="439746" y="359124"/>
                </a:lnTo>
                <a:lnTo>
                  <a:pt x="431366" y="365974"/>
                </a:lnTo>
                <a:lnTo>
                  <a:pt x="422239" y="373574"/>
                </a:lnTo>
                <a:lnTo>
                  <a:pt x="413111" y="380424"/>
                </a:lnTo>
                <a:lnTo>
                  <a:pt x="372801" y="403274"/>
                </a:lnTo>
                <a:lnTo>
                  <a:pt x="327909" y="419249"/>
                </a:lnTo>
                <a:lnTo>
                  <a:pt x="303549" y="424549"/>
                </a:lnTo>
                <a:lnTo>
                  <a:pt x="291399" y="426849"/>
                </a:lnTo>
                <a:lnTo>
                  <a:pt x="278439" y="428374"/>
                </a:lnTo>
                <a:lnTo>
                  <a:pt x="265511" y="429124"/>
                </a:lnTo>
                <a:lnTo>
                  <a:pt x="239654" y="429124"/>
                </a:lnTo>
                <a:lnTo>
                  <a:pt x="226727" y="428374"/>
                </a:lnTo>
                <a:lnTo>
                  <a:pt x="214547" y="426849"/>
                </a:lnTo>
                <a:lnTo>
                  <a:pt x="202366" y="424549"/>
                </a:lnTo>
                <a:lnTo>
                  <a:pt x="190185" y="422274"/>
                </a:lnTo>
                <a:lnTo>
                  <a:pt x="178036" y="419999"/>
                </a:lnTo>
                <a:lnTo>
                  <a:pt x="166603" y="416199"/>
                </a:lnTo>
                <a:lnTo>
                  <a:pt x="155201" y="412399"/>
                </a:lnTo>
                <a:lnTo>
                  <a:pt x="143020" y="423799"/>
                </a:lnTo>
                <a:lnTo>
                  <a:pt x="103457" y="445849"/>
                </a:lnTo>
                <a:lnTo>
                  <a:pt x="65420" y="456499"/>
                </a:lnTo>
                <a:lnTo>
                  <a:pt x="53239" y="458799"/>
                </a:lnTo>
                <a:lnTo>
                  <a:pt x="42585" y="459549"/>
                </a:lnTo>
                <a:close/>
              </a:path>
            </a:pathLst>
          </a:custGeom>
          <a:solidFill>
            <a:srgbClr val="3191E1"/>
          </a:solidFill>
        </p:spPr>
        <p:txBody>
          <a:bodyPr wrap="square" lIns="0" tIns="0" rIns="0" bIns="0" rtlCol="0"/>
          <a:lstStyle/>
          <a:p>
            <a:endParaRPr/>
          </a:p>
        </p:txBody>
      </p:sp>
      <p:sp>
        <p:nvSpPr>
          <p:cNvPr id="31" name="object 31"/>
          <p:cNvSpPr txBox="1">
            <a:spLocks noGrp="1"/>
          </p:cNvSpPr>
          <p:nvPr>
            <p:ph type="title"/>
          </p:nvPr>
        </p:nvSpPr>
        <p:spPr>
          <a:xfrm>
            <a:off x="2472719" y="243525"/>
            <a:ext cx="5153025" cy="452120"/>
          </a:xfrm>
          <a:prstGeom prst="rect">
            <a:avLst/>
          </a:prstGeom>
        </p:spPr>
        <p:txBody>
          <a:bodyPr vert="horz" wrap="square" lIns="0" tIns="12700" rIns="0" bIns="0" rtlCol="0">
            <a:spAutoFit/>
          </a:bodyPr>
          <a:lstStyle/>
          <a:p>
            <a:pPr marL="12700">
              <a:lnSpc>
                <a:spcPct val="100000"/>
              </a:lnSpc>
              <a:spcBef>
                <a:spcPts val="100"/>
              </a:spcBef>
            </a:pPr>
            <a:r>
              <a:rPr sz="2800" spc="95" dirty="0"/>
              <a:t>How </a:t>
            </a:r>
            <a:r>
              <a:rPr sz="2800" spc="190" dirty="0"/>
              <a:t>the </a:t>
            </a:r>
            <a:r>
              <a:rPr sz="2800" spc="204" dirty="0"/>
              <a:t>dataset </a:t>
            </a:r>
            <a:r>
              <a:rPr sz="2800" spc="290" dirty="0"/>
              <a:t>was</a:t>
            </a:r>
            <a:r>
              <a:rPr sz="2800" spc="-135" dirty="0"/>
              <a:t> </a:t>
            </a:r>
            <a:r>
              <a:rPr sz="2800" spc="215" dirty="0"/>
              <a:t>created</a:t>
            </a:r>
            <a:endParaRPr sz="2800" dirty="0"/>
          </a:p>
        </p:txBody>
      </p:sp>
      <p:sp>
        <p:nvSpPr>
          <p:cNvPr id="32" name="object 32"/>
          <p:cNvSpPr txBox="1"/>
          <p:nvPr/>
        </p:nvSpPr>
        <p:spPr>
          <a:xfrm>
            <a:off x="2549596" y="926910"/>
            <a:ext cx="6452235" cy="3652282"/>
          </a:xfrm>
          <a:prstGeom prst="rect">
            <a:avLst/>
          </a:prstGeom>
        </p:spPr>
        <p:txBody>
          <a:bodyPr vert="horz" wrap="square" lIns="0" tIns="12700" rIns="0" bIns="0" rtlCol="0">
            <a:spAutoFit/>
          </a:bodyPr>
          <a:lstStyle/>
          <a:p>
            <a:pPr marL="12700">
              <a:lnSpc>
                <a:spcPct val="100000"/>
              </a:lnSpc>
              <a:spcBef>
                <a:spcPts val="5"/>
              </a:spcBef>
            </a:pPr>
            <a:r>
              <a:rPr sz="1600" spc="-65" dirty="0">
                <a:solidFill>
                  <a:schemeClr val="accent4">
                    <a:lumMod val="50000"/>
                  </a:schemeClr>
                </a:solidFill>
                <a:latin typeface="Cambria" panose="02040503050406030204" pitchFamily="18" charset="0"/>
                <a:ea typeface="Cambria" panose="02040503050406030204" pitchFamily="18" charset="0"/>
                <a:cs typeface="Verdana"/>
              </a:rPr>
              <a:t>Techniques </a:t>
            </a:r>
            <a:r>
              <a:rPr sz="1600" spc="-55" dirty="0">
                <a:solidFill>
                  <a:schemeClr val="accent4">
                    <a:lumMod val="50000"/>
                  </a:schemeClr>
                </a:solidFill>
                <a:latin typeface="Cambria" panose="02040503050406030204" pitchFamily="18" charset="0"/>
                <a:ea typeface="Cambria" panose="02040503050406030204" pitchFamily="18" charset="0"/>
                <a:cs typeface="Verdana"/>
              </a:rPr>
              <a:t>used </a:t>
            </a:r>
            <a:r>
              <a:rPr sz="1600" spc="-60" dirty="0">
                <a:solidFill>
                  <a:schemeClr val="accent4">
                    <a:lumMod val="50000"/>
                  </a:schemeClr>
                </a:solidFill>
                <a:latin typeface="Cambria" panose="02040503050406030204" pitchFamily="18" charset="0"/>
                <a:ea typeface="Cambria" panose="02040503050406030204" pitchFamily="18" charset="0"/>
                <a:cs typeface="Verdana"/>
              </a:rPr>
              <a:t>to create</a:t>
            </a:r>
            <a:r>
              <a:rPr sz="1600" spc="-345" dirty="0">
                <a:solidFill>
                  <a:schemeClr val="accent4">
                    <a:lumMod val="50000"/>
                  </a:schemeClr>
                </a:solidFill>
                <a:latin typeface="Cambria" panose="02040503050406030204" pitchFamily="18" charset="0"/>
                <a:ea typeface="Cambria" panose="02040503050406030204" pitchFamily="18" charset="0"/>
                <a:cs typeface="Verdana"/>
              </a:rPr>
              <a:t> </a:t>
            </a:r>
            <a:r>
              <a:rPr sz="1600" spc="-90" dirty="0">
                <a:solidFill>
                  <a:schemeClr val="accent4">
                    <a:lumMod val="50000"/>
                  </a:schemeClr>
                </a:solidFill>
                <a:latin typeface="Cambria" panose="02040503050406030204" pitchFamily="18" charset="0"/>
                <a:ea typeface="Cambria" panose="02040503050406030204" pitchFamily="18" charset="0"/>
                <a:cs typeface="Verdana"/>
              </a:rPr>
              <a:t>images:</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a:lnSpc>
                <a:spcPct val="100000"/>
              </a:lnSpc>
              <a:spcBef>
                <a:spcPts val="20"/>
              </a:spcBef>
            </a:pPr>
            <a:endParaRPr sz="24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64"/>
              </a:lnSpc>
              <a:spcBef>
                <a:spcPts val="5"/>
              </a:spcBef>
              <a:buAutoNum type="arabicPeriod"/>
              <a:tabLst>
                <a:tab pos="469265" algn="l"/>
                <a:tab pos="469900" algn="l"/>
              </a:tabLst>
            </a:pPr>
            <a:r>
              <a:rPr sz="1600" spc="-65" dirty="0">
                <a:solidFill>
                  <a:schemeClr val="accent4">
                    <a:lumMod val="50000"/>
                  </a:schemeClr>
                </a:solidFill>
                <a:latin typeface="Cambria" panose="02040503050406030204" pitchFamily="18" charset="0"/>
                <a:ea typeface="Cambria" panose="02040503050406030204" pitchFamily="18" charset="0"/>
                <a:cs typeface="Verdana"/>
              </a:rPr>
              <a:t>Taking normal </a:t>
            </a:r>
            <a:r>
              <a:rPr sz="1600" spc="-55" dirty="0">
                <a:solidFill>
                  <a:schemeClr val="accent4">
                    <a:lumMod val="50000"/>
                  </a:schemeClr>
                </a:solidFill>
                <a:latin typeface="Cambria" panose="02040503050406030204" pitchFamily="18" charset="0"/>
                <a:ea typeface="Cambria" panose="02040503050406030204" pitchFamily="18" charset="0"/>
                <a:cs typeface="Verdana"/>
              </a:rPr>
              <a:t>images </a:t>
            </a:r>
            <a:r>
              <a:rPr sz="1600" spc="-35" dirty="0">
                <a:solidFill>
                  <a:schemeClr val="accent4">
                    <a:lumMod val="50000"/>
                  </a:schemeClr>
                </a:solidFill>
                <a:latin typeface="Cambria" panose="02040503050406030204" pitchFamily="18" charset="0"/>
                <a:ea typeface="Cambria" panose="02040503050406030204" pitchFamily="18" charset="0"/>
                <a:cs typeface="Verdana"/>
              </a:rPr>
              <a:t>of</a:t>
            </a:r>
            <a:r>
              <a:rPr sz="1600" spc="-34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faces</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64"/>
              </a:lnSpc>
              <a:buAutoNum type="arabicPeriod"/>
              <a:tabLst>
                <a:tab pos="469265" algn="l"/>
                <a:tab pos="469900" algn="l"/>
              </a:tabLst>
            </a:pPr>
            <a:r>
              <a:rPr sz="1600" spc="-55" dirty="0">
                <a:solidFill>
                  <a:schemeClr val="accent4">
                    <a:lumMod val="50000"/>
                  </a:schemeClr>
                </a:solidFill>
                <a:latin typeface="Cambria" panose="02040503050406030204" pitchFamily="18" charset="0"/>
                <a:ea typeface="Cambria" panose="02040503050406030204" pitchFamily="18" charset="0"/>
                <a:cs typeface="Verdana"/>
              </a:rPr>
              <a:t>Creating</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 dirty="0">
                <a:solidFill>
                  <a:schemeClr val="accent4">
                    <a:lumMod val="50000"/>
                  </a:schemeClr>
                </a:solidFill>
                <a:latin typeface="Cambria" panose="02040503050406030204" pitchFamily="18" charset="0"/>
                <a:ea typeface="Cambria" panose="02040503050406030204" pitchFamily="18" charset="0"/>
                <a:cs typeface="Verdana"/>
              </a:rPr>
              <a:t>a</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custom</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15" dirty="0">
                <a:solidFill>
                  <a:schemeClr val="accent4">
                    <a:lumMod val="50000"/>
                  </a:schemeClr>
                </a:solidFill>
                <a:latin typeface="Cambria" panose="02040503050406030204" pitchFamily="18" charset="0"/>
                <a:ea typeface="Cambria" panose="02040503050406030204" pitchFamily="18" charset="0"/>
                <a:cs typeface="Verdana"/>
              </a:rPr>
              <a:t>CV</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5" dirty="0">
                <a:solidFill>
                  <a:schemeClr val="accent4">
                    <a:lumMod val="50000"/>
                  </a:schemeClr>
                </a:solidFill>
                <a:latin typeface="Cambria" panose="02040503050406030204" pitchFamily="18" charset="0"/>
                <a:ea typeface="Cambria" panose="02040503050406030204" pitchFamily="18" charset="0"/>
                <a:cs typeface="Verdana"/>
              </a:rPr>
              <a:t>script</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to</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25" dirty="0">
                <a:solidFill>
                  <a:schemeClr val="accent4">
                    <a:lumMod val="50000"/>
                  </a:schemeClr>
                </a:solidFill>
                <a:latin typeface="Cambria" panose="02040503050406030204" pitchFamily="18" charset="0"/>
                <a:ea typeface="Cambria" panose="02040503050406030204" pitchFamily="18" charset="0"/>
                <a:cs typeface="Verdana"/>
              </a:rPr>
              <a:t>add</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face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65" dirty="0">
                <a:solidFill>
                  <a:schemeClr val="accent4">
                    <a:lumMod val="50000"/>
                  </a:schemeClr>
                </a:solidFill>
                <a:latin typeface="Cambria" panose="02040503050406030204" pitchFamily="18" charset="0"/>
                <a:ea typeface="Cambria" panose="02040503050406030204" pitchFamily="18" charset="0"/>
                <a:cs typeface="Verdana"/>
              </a:rPr>
              <a:t>masks</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to</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105" dirty="0">
                <a:solidFill>
                  <a:schemeClr val="accent4">
                    <a:lumMod val="50000"/>
                  </a:schemeClr>
                </a:solidFill>
                <a:latin typeface="Cambria" panose="02040503050406030204" pitchFamily="18" charset="0"/>
                <a:ea typeface="Cambria" panose="02040503050406030204" pitchFamily="18" charset="0"/>
                <a:cs typeface="Verdana"/>
              </a:rPr>
              <a:t>them.</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a:lnSpc>
                <a:spcPct val="100000"/>
              </a:lnSpc>
              <a:spcBef>
                <a:spcPts val="40"/>
              </a:spcBef>
            </a:pPr>
            <a:endParaRPr sz="2400" dirty="0">
              <a:solidFill>
                <a:schemeClr val="accent4">
                  <a:lumMod val="50000"/>
                </a:schemeClr>
              </a:solidFill>
              <a:latin typeface="Cambria" panose="02040503050406030204" pitchFamily="18" charset="0"/>
              <a:ea typeface="Cambria" panose="02040503050406030204" pitchFamily="18" charset="0"/>
              <a:cs typeface="Verdana"/>
            </a:endParaRPr>
          </a:p>
          <a:p>
            <a:pPr marL="12700" marR="5080">
              <a:lnSpc>
                <a:spcPts val="1650"/>
              </a:lnSpc>
            </a:pPr>
            <a:r>
              <a:rPr sz="1600" spc="-45" dirty="0">
                <a:solidFill>
                  <a:schemeClr val="accent4">
                    <a:lumMod val="50000"/>
                  </a:schemeClr>
                </a:solidFill>
                <a:latin typeface="Cambria" panose="02040503050406030204" pitchFamily="18" charset="0"/>
                <a:ea typeface="Cambria" panose="02040503050406030204" pitchFamily="18" charset="0"/>
                <a:cs typeface="Verdana"/>
              </a:rPr>
              <a:t>Usually</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10" dirty="0">
                <a:solidFill>
                  <a:schemeClr val="accent4">
                    <a:lumMod val="50000"/>
                  </a:schemeClr>
                </a:solidFill>
                <a:latin typeface="Cambria" panose="02040503050406030204" pitchFamily="18" charset="0"/>
                <a:ea typeface="Cambria" panose="02040503050406030204" pitchFamily="18" charset="0"/>
                <a:cs typeface="Verdana"/>
              </a:rPr>
              <a:t>we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65" dirty="0">
                <a:solidFill>
                  <a:schemeClr val="accent4">
                    <a:lumMod val="50000"/>
                  </a:schemeClr>
                </a:solidFill>
                <a:latin typeface="Cambria" panose="02040503050406030204" pitchFamily="18" charset="0"/>
                <a:ea typeface="Cambria" panose="02040503050406030204" pitchFamily="18" charset="0"/>
                <a:cs typeface="Verdana"/>
              </a:rPr>
              <a:t>infer</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the</a:t>
            </a:r>
            <a:r>
              <a:rPr sz="1600" spc="-120" dirty="0">
                <a:solidFill>
                  <a:schemeClr val="accent4">
                    <a:lumMod val="50000"/>
                  </a:schemeClr>
                </a:solidFill>
                <a:latin typeface="Cambria" panose="02040503050406030204" pitchFamily="18" charset="0"/>
                <a:ea typeface="Cambria" panose="02040503050406030204" pitchFamily="18" charset="0"/>
                <a:cs typeface="Verdana"/>
              </a:rPr>
              <a:t> </a:t>
            </a:r>
            <a:r>
              <a:rPr sz="1600" spc="-50" dirty="0">
                <a:solidFill>
                  <a:schemeClr val="accent4">
                    <a:lumMod val="50000"/>
                  </a:schemeClr>
                </a:solidFill>
                <a:latin typeface="Cambria" panose="02040503050406030204" pitchFamily="18" charset="0"/>
                <a:ea typeface="Cambria" panose="02040503050406030204" pitchFamily="18" charset="0"/>
                <a:cs typeface="Verdana"/>
              </a:rPr>
              <a:t>location</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of</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30" dirty="0">
                <a:solidFill>
                  <a:schemeClr val="accent4">
                    <a:lumMod val="50000"/>
                  </a:schemeClr>
                </a:solidFill>
                <a:latin typeface="Cambria" panose="02040503050406030204" pitchFamily="18" charset="0"/>
                <a:ea typeface="Cambria" panose="02040503050406030204" pitchFamily="18" charset="0"/>
                <a:cs typeface="Verdana"/>
              </a:rPr>
              <a:t>facial</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structures</a:t>
            </a:r>
            <a:r>
              <a:rPr sz="1600" spc="-120" dirty="0">
                <a:solidFill>
                  <a:schemeClr val="accent4">
                    <a:lumMod val="50000"/>
                  </a:schemeClr>
                </a:solidFill>
                <a:latin typeface="Cambria" panose="02040503050406030204" pitchFamily="18" charset="0"/>
                <a:ea typeface="Cambria" panose="02040503050406030204" pitchFamily="18" charset="0"/>
                <a:cs typeface="Verdana"/>
              </a:rPr>
              <a:t> </a:t>
            </a:r>
            <a:r>
              <a:rPr sz="1600" spc="-55" dirty="0">
                <a:solidFill>
                  <a:schemeClr val="accent4">
                    <a:lumMod val="50000"/>
                  </a:schemeClr>
                </a:solidFill>
                <a:latin typeface="Cambria" panose="02040503050406030204" pitchFamily="18" charset="0"/>
                <a:ea typeface="Cambria" panose="02040503050406030204" pitchFamily="18" charset="0"/>
                <a:cs typeface="Verdana"/>
              </a:rPr>
              <a:t>such</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120" dirty="0">
                <a:solidFill>
                  <a:schemeClr val="accent4">
                    <a:lumMod val="50000"/>
                  </a:schemeClr>
                </a:solidFill>
                <a:latin typeface="Cambria" panose="02040503050406030204" pitchFamily="18" charset="0"/>
                <a:ea typeface="Cambria" panose="02040503050406030204" pitchFamily="18" charset="0"/>
                <a:cs typeface="Verdana"/>
              </a:rPr>
              <a:t>as:</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95" dirty="0">
                <a:solidFill>
                  <a:schemeClr val="accent4">
                    <a:lumMod val="50000"/>
                  </a:schemeClr>
                </a:solidFill>
                <a:latin typeface="Cambria" panose="02040503050406030204" pitchFamily="18" charset="0"/>
                <a:ea typeface="Cambria" panose="02040503050406030204" pitchFamily="18" charset="0"/>
                <a:cs typeface="Verdana"/>
              </a:rPr>
              <a:t>Eyes,</a:t>
            </a:r>
            <a:r>
              <a:rPr sz="1600" spc="-120" dirty="0">
                <a:solidFill>
                  <a:schemeClr val="accent4">
                    <a:lumMod val="50000"/>
                  </a:schemeClr>
                </a:solidFill>
                <a:latin typeface="Cambria" panose="02040503050406030204" pitchFamily="18" charset="0"/>
                <a:ea typeface="Cambria" panose="02040503050406030204" pitchFamily="18" charset="0"/>
                <a:cs typeface="Verdana"/>
              </a:rPr>
              <a:t> </a:t>
            </a:r>
            <a:r>
              <a:rPr sz="1600" spc="-85" dirty="0">
                <a:solidFill>
                  <a:schemeClr val="accent4">
                    <a:lumMod val="50000"/>
                  </a:schemeClr>
                </a:solidFill>
                <a:latin typeface="Cambria" panose="02040503050406030204" pitchFamily="18" charset="0"/>
                <a:ea typeface="Cambria" panose="02040503050406030204" pitchFamily="18" charset="0"/>
                <a:cs typeface="Verdana"/>
              </a:rPr>
              <a:t>nose,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eyebrows,  </a:t>
            </a:r>
            <a:r>
              <a:rPr sz="1600" spc="-100" dirty="0">
                <a:solidFill>
                  <a:schemeClr val="accent4">
                    <a:lumMod val="50000"/>
                  </a:schemeClr>
                </a:solidFill>
                <a:latin typeface="Cambria" panose="02040503050406030204" pitchFamily="18" charset="0"/>
                <a:ea typeface="Cambria" panose="02040503050406030204" pitchFamily="18" charset="0"/>
                <a:cs typeface="Verdana"/>
              </a:rPr>
              <a:t>mouth, </a:t>
            </a:r>
            <a:r>
              <a:rPr sz="1600" spc="-65" dirty="0">
                <a:solidFill>
                  <a:schemeClr val="accent4">
                    <a:lumMod val="50000"/>
                  </a:schemeClr>
                </a:solidFill>
                <a:latin typeface="Cambria" panose="02040503050406030204" pitchFamily="18" charset="0"/>
                <a:ea typeface="Cambria" panose="02040503050406030204" pitchFamily="18" charset="0"/>
                <a:cs typeface="Verdana"/>
              </a:rPr>
              <a:t>jawline, </a:t>
            </a:r>
            <a:r>
              <a:rPr sz="1600" spc="-90" dirty="0">
                <a:solidFill>
                  <a:schemeClr val="accent4">
                    <a:lumMod val="50000"/>
                  </a:schemeClr>
                </a:solidFill>
                <a:latin typeface="Cambria" panose="02040503050406030204" pitchFamily="18" charset="0"/>
                <a:ea typeface="Cambria" panose="02040503050406030204" pitchFamily="18" charset="0"/>
                <a:cs typeface="Verdana"/>
              </a:rPr>
              <a:t>teeth, </a:t>
            </a:r>
            <a:r>
              <a:rPr sz="1600" spc="-65" dirty="0">
                <a:solidFill>
                  <a:schemeClr val="accent4">
                    <a:lumMod val="50000"/>
                  </a:schemeClr>
                </a:solidFill>
                <a:latin typeface="Cambria" panose="02040503050406030204" pitchFamily="18" charset="0"/>
                <a:ea typeface="Cambria" panose="02040503050406030204" pitchFamily="18" charset="0"/>
                <a:cs typeface="Verdana"/>
              </a:rPr>
              <a:t>moustache</a:t>
            </a:r>
            <a:r>
              <a:rPr sz="1600" spc="-265" dirty="0">
                <a:solidFill>
                  <a:schemeClr val="accent4">
                    <a:lumMod val="50000"/>
                  </a:schemeClr>
                </a:solidFill>
                <a:latin typeface="Cambria" panose="02040503050406030204" pitchFamily="18" charset="0"/>
                <a:ea typeface="Cambria" panose="02040503050406030204" pitchFamily="18" charset="0"/>
                <a:cs typeface="Verdana"/>
              </a:rPr>
              <a:t> </a:t>
            </a:r>
            <a:r>
              <a:rPr sz="1600" spc="-90" dirty="0">
                <a:solidFill>
                  <a:schemeClr val="accent4">
                    <a:lumMod val="50000"/>
                  </a:schemeClr>
                </a:solidFill>
                <a:latin typeface="Cambria" panose="02040503050406030204" pitchFamily="18" charset="0"/>
                <a:ea typeface="Cambria" panose="02040503050406030204" pitchFamily="18" charset="0"/>
                <a:cs typeface="Verdana"/>
              </a:rPr>
              <a:t>etc.</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a:lnSpc>
                <a:spcPct val="100000"/>
              </a:lnSpc>
              <a:spcBef>
                <a:spcPts val="35"/>
              </a:spcBef>
            </a:pPr>
            <a:endParaRPr sz="2400" dirty="0">
              <a:solidFill>
                <a:schemeClr val="accent4">
                  <a:lumMod val="50000"/>
                </a:schemeClr>
              </a:solidFill>
              <a:latin typeface="Cambria" panose="02040503050406030204" pitchFamily="18" charset="0"/>
              <a:ea typeface="Cambria" panose="02040503050406030204" pitchFamily="18" charset="0"/>
              <a:cs typeface="Verdana"/>
            </a:endParaRPr>
          </a:p>
          <a:p>
            <a:pPr marL="12700">
              <a:lnSpc>
                <a:spcPct val="100000"/>
              </a:lnSpc>
            </a:pPr>
            <a:r>
              <a:rPr sz="1600" b="1" spc="15" dirty="0">
                <a:solidFill>
                  <a:schemeClr val="accent4">
                    <a:lumMod val="50000"/>
                  </a:schemeClr>
                </a:solidFill>
                <a:latin typeface="Cambria" panose="02040503050406030204" pitchFamily="18" charset="0"/>
                <a:ea typeface="Cambria" panose="02040503050406030204" pitchFamily="18" charset="0"/>
                <a:cs typeface="Trebuchet MS"/>
              </a:rPr>
              <a:t>Steps:</a:t>
            </a:r>
            <a:endParaRPr sz="1600" dirty="0">
              <a:solidFill>
                <a:schemeClr val="accent4">
                  <a:lumMod val="50000"/>
                </a:schemeClr>
              </a:solidFill>
              <a:latin typeface="Cambria" panose="02040503050406030204" pitchFamily="18" charset="0"/>
              <a:ea typeface="Cambria" panose="02040503050406030204" pitchFamily="18" charset="0"/>
              <a:cs typeface="Trebuchet MS"/>
            </a:endParaRPr>
          </a:p>
          <a:p>
            <a:pPr marL="469900" indent="-376555">
              <a:lnSpc>
                <a:spcPts val="1664"/>
              </a:lnSpc>
              <a:spcBef>
                <a:spcPts val="570"/>
              </a:spcBef>
              <a:buAutoNum type="arabicPeriod"/>
              <a:tabLst>
                <a:tab pos="469265" algn="l"/>
                <a:tab pos="469900" algn="l"/>
              </a:tabLst>
            </a:pPr>
            <a:r>
              <a:rPr sz="1600" spc="-50" dirty="0">
                <a:solidFill>
                  <a:schemeClr val="accent4">
                    <a:lumMod val="50000"/>
                  </a:schemeClr>
                </a:solidFill>
                <a:latin typeface="Cambria" panose="02040503050406030204" pitchFamily="18" charset="0"/>
                <a:ea typeface="Cambria" panose="02040503050406030204" pitchFamily="18" charset="0"/>
                <a:cs typeface="Verdana"/>
              </a:rPr>
              <a:t>Start</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30" dirty="0">
                <a:solidFill>
                  <a:schemeClr val="accent4">
                    <a:lumMod val="50000"/>
                  </a:schemeClr>
                </a:solidFill>
                <a:latin typeface="Cambria" panose="02040503050406030204" pitchFamily="18" charset="0"/>
                <a:ea typeface="Cambria" panose="02040503050406030204" pitchFamily="18" charset="0"/>
                <a:cs typeface="Verdana"/>
              </a:rPr>
              <a:t>with</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an</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image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of</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person</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45" dirty="0">
                <a:solidFill>
                  <a:schemeClr val="accent4">
                    <a:lumMod val="50000"/>
                  </a:schemeClr>
                </a:solidFill>
                <a:latin typeface="Cambria" panose="02040503050406030204" pitchFamily="18" charset="0"/>
                <a:ea typeface="Cambria" panose="02040503050406030204" pitchFamily="18" charset="0"/>
                <a:cs typeface="Verdana"/>
              </a:rPr>
              <a:t>without</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mask</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50"/>
              </a:lnSpc>
              <a:buAutoNum type="arabicPeriod"/>
              <a:tabLst>
                <a:tab pos="469265" algn="l"/>
                <a:tab pos="469900" algn="l"/>
              </a:tabLst>
            </a:pPr>
            <a:r>
              <a:rPr sz="1600" spc="-30" dirty="0">
                <a:solidFill>
                  <a:schemeClr val="accent4">
                    <a:lumMod val="50000"/>
                  </a:schemeClr>
                </a:solidFill>
                <a:latin typeface="Cambria" panose="02040503050406030204" pitchFamily="18" charset="0"/>
                <a:ea typeface="Cambria" panose="02040503050406030204" pitchFamily="18" charset="0"/>
                <a:cs typeface="Verdana"/>
              </a:rPr>
              <a:t>Apply</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face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detection</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to</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compute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the</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55" dirty="0">
                <a:solidFill>
                  <a:schemeClr val="accent4">
                    <a:lumMod val="50000"/>
                  </a:schemeClr>
                </a:solidFill>
                <a:latin typeface="Cambria" panose="02040503050406030204" pitchFamily="18" charset="0"/>
                <a:ea typeface="Cambria" panose="02040503050406030204" pitchFamily="18" charset="0"/>
                <a:cs typeface="Verdana"/>
              </a:rPr>
              <a:t>bounding</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box</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50" dirty="0">
                <a:solidFill>
                  <a:schemeClr val="accent4">
                    <a:lumMod val="50000"/>
                  </a:schemeClr>
                </a:solidFill>
                <a:latin typeface="Cambria" panose="02040503050406030204" pitchFamily="18" charset="0"/>
                <a:ea typeface="Cambria" panose="02040503050406030204" pitchFamily="18" charset="0"/>
                <a:cs typeface="Verdana"/>
              </a:rPr>
              <a:t>location</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40" dirty="0">
                <a:solidFill>
                  <a:schemeClr val="accent4">
                    <a:lumMod val="50000"/>
                  </a:schemeClr>
                </a:solidFill>
                <a:latin typeface="Cambria" panose="02040503050406030204" pitchFamily="18" charset="0"/>
                <a:ea typeface="Cambria" panose="02040503050406030204" pitchFamily="18" charset="0"/>
                <a:cs typeface="Verdana"/>
              </a:rPr>
              <a:t>of</a:t>
            </a:r>
            <a:r>
              <a:rPr sz="1600" spc="-12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face.</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50"/>
              </a:lnSpc>
              <a:buAutoNum type="arabicPeriod"/>
              <a:tabLst>
                <a:tab pos="469265" algn="l"/>
                <a:tab pos="469900" algn="l"/>
              </a:tabLst>
            </a:pPr>
            <a:r>
              <a:rPr sz="1600" spc="-60" dirty="0">
                <a:solidFill>
                  <a:schemeClr val="accent4">
                    <a:lumMod val="50000"/>
                  </a:schemeClr>
                </a:solidFill>
                <a:latin typeface="Cambria" panose="02040503050406030204" pitchFamily="18" charset="0"/>
                <a:ea typeface="Cambria" panose="02040503050406030204" pitchFamily="18" charset="0"/>
                <a:cs typeface="Verdana"/>
              </a:rPr>
              <a:t>Extract</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face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45" dirty="0">
                <a:solidFill>
                  <a:schemeClr val="accent4">
                    <a:lumMod val="50000"/>
                  </a:schemeClr>
                </a:solidFill>
                <a:latin typeface="Cambria" panose="02040503050406030204" pitchFamily="18" charset="0"/>
                <a:ea typeface="Cambria" panose="02040503050406030204" pitchFamily="18" charset="0"/>
                <a:cs typeface="Verdana"/>
              </a:rPr>
              <a:t>Region</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of</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90" dirty="0">
                <a:solidFill>
                  <a:schemeClr val="accent4">
                    <a:lumMod val="50000"/>
                  </a:schemeClr>
                </a:solidFill>
                <a:latin typeface="Cambria" panose="02040503050406030204" pitchFamily="18" charset="0"/>
                <a:ea typeface="Cambria" panose="02040503050406030204" pitchFamily="18" charset="0"/>
                <a:cs typeface="Verdana"/>
              </a:rPr>
              <a:t>Interest</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130" dirty="0">
                <a:solidFill>
                  <a:schemeClr val="accent4">
                    <a:lumMod val="50000"/>
                  </a:schemeClr>
                </a:solidFill>
                <a:latin typeface="Cambria" panose="02040503050406030204" pitchFamily="18" charset="0"/>
                <a:ea typeface="Cambria" panose="02040503050406030204" pitchFamily="18" charset="0"/>
                <a:cs typeface="Verdana"/>
              </a:rPr>
              <a:t>(ROI)</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50"/>
              </a:lnSpc>
              <a:buAutoNum type="arabicPeriod"/>
              <a:tabLst>
                <a:tab pos="469265" algn="l"/>
                <a:tab pos="469900" algn="l"/>
              </a:tabLst>
            </a:pPr>
            <a:r>
              <a:rPr sz="1600" spc="-70" dirty="0">
                <a:solidFill>
                  <a:schemeClr val="accent4">
                    <a:lumMod val="50000"/>
                  </a:schemeClr>
                </a:solidFill>
                <a:latin typeface="Cambria" panose="02040503050406030204" pitchFamily="18" charset="0"/>
                <a:ea typeface="Cambria" panose="02040503050406030204" pitchFamily="18" charset="0"/>
                <a:cs typeface="Verdana"/>
              </a:rPr>
              <a:t>Get</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image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of</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 dirty="0">
                <a:solidFill>
                  <a:schemeClr val="accent4">
                    <a:lumMod val="50000"/>
                  </a:schemeClr>
                </a:solidFill>
                <a:latin typeface="Cambria" panose="02040503050406030204" pitchFamily="18" charset="0"/>
                <a:ea typeface="Cambria" panose="02040503050406030204" pitchFamily="18" charset="0"/>
                <a:cs typeface="Verdana"/>
              </a:rPr>
              <a:t>a</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90" dirty="0">
                <a:solidFill>
                  <a:schemeClr val="accent4">
                    <a:lumMod val="50000"/>
                  </a:schemeClr>
                </a:solidFill>
                <a:latin typeface="Cambria" panose="02040503050406030204" pitchFamily="18" charset="0"/>
                <a:ea typeface="Cambria" panose="02040503050406030204" pitchFamily="18" charset="0"/>
                <a:cs typeface="Verdana"/>
              </a:rPr>
              <a:t>mask,</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and</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40" dirty="0">
                <a:solidFill>
                  <a:schemeClr val="accent4">
                    <a:lumMod val="50000"/>
                  </a:schemeClr>
                </a:solidFill>
                <a:latin typeface="Cambria" panose="02040503050406030204" pitchFamily="18" charset="0"/>
                <a:ea typeface="Cambria" panose="02040503050406030204" pitchFamily="18" charset="0"/>
                <a:cs typeface="Verdana"/>
              </a:rPr>
              <a:t>align</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it</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on</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0" dirty="0">
                <a:solidFill>
                  <a:schemeClr val="accent4">
                    <a:lumMod val="50000"/>
                  </a:schemeClr>
                </a:solidFill>
                <a:latin typeface="Cambria" panose="02040503050406030204" pitchFamily="18" charset="0"/>
                <a:ea typeface="Cambria" panose="02040503050406030204" pitchFamily="18" charset="0"/>
                <a:cs typeface="Verdana"/>
              </a:rPr>
              <a:t>top</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40" dirty="0">
                <a:solidFill>
                  <a:schemeClr val="accent4">
                    <a:lumMod val="50000"/>
                  </a:schemeClr>
                </a:solidFill>
                <a:latin typeface="Cambria" panose="02040503050406030204" pitchFamily="18" charset="0"/>
                <a:ea typeface="Cambria" panose="02040503050406030204" pitchFamily="18" charset="0"/>
                <a:cs typeface="Verdana"/>
              </a:rPr>
              <a:t>of</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the</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35" dirty="0">
                <a:solidFill>
                  <a:schemeClr val="accent4">
                    <a:lumMod val="50000"/>
                  </a:schemeClr>
                </a:solidFill>
                <a:latin typeface="Cambria" panose="02040503050406030204" pitchFamily="18" charset="0"/>
                <a:ea typeface="Cambria" panose="02040503050406030204" pitchFamily="18" charset="0"/>
                <a:cs typeface="Verdana"/>
              </a:rPr>
              <a:t>face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85" dirty="0">
                <a:solidFill>
                  <a:schemeClr val="accent4">
                    <a:lumMod val="50000"/>
                  </a:schemeClr>
                </a:solidFill>
                <a:latin typeface="Cambria" panose="02040503050406030204" pitchFamily="18" charset="0"/>
                <a:ea typeface="Cambria" panose="02040503050406030204" pitchFamily="18" charset="0"/>
                <a:cs typeface="Verdana"/>
              </a:rPr>
              <a:t>properly.</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a:p>
            <a:pPr marL="469900" indent="-376555">
              <a:lnSpc>
                <a:spcPts val="1664"/>
              </a:lnSpc>
              <a:buAutoNum type="arabicPeriod"/>
              <a:tabLst>
                <a:tab pos="469265" algn="l"/>
                <a:tab pos="469900" algn="l"/>
              </a:tabLst>
            </a:pPr>
            <a:r>
              <a:rPr sz="1600" spc="-45" dirty="0">
                <a:solidFill>
                  <a:schemeClr val="accent4">
                    <a:lumMod val="50000"/>
                  </a:schemeClr>
                </a:solidFill>
                <a:latin typeface="Cambria" panose="02040503050406030204" pitchFamily="18" charset="0"/>
                <a:ea typeface="Cambria" panose="02040503050406030204" pitchFamily="18" charset="0"/>
                <a:cs typeface="Verdana"/>
              </a:rPr>
              <a:t>Repeat</a:t>
            </a:r>
            <a:r>
              <a:rPr sz="1600" spc="-135"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the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0" dirty="0">
                <a:solidFill>
                  <a:schemeClr val="accent4">
                    <a:lumMod val="50000"/>
                  </a:schemeClr>
                </a:solidFill>
                <a:latin typeface="Cambria" panose="02040503050406030204" pitchFamily="18" charset="0"/>
                <a:ea typeface="Cambria" panose="02040503050406030204" pitchFamily="18" charset="0"/>
                <a:cs typeface="Verdana"/>
              </a:rPr>
              <a:t>steps</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60" dirty="0">
                <a:solidFill>
                  <a:schemeClr val="accent4">
                    <a:lumMod val="50000"/>
                  </a:schemeClr>
                </a:solidFill>
                <a:latin typeface="Cambria" panose="02040503050406030204" pitchFamily="18" charset="0"/>
                <a:ea typeface="Cambria" panose="02040503050406030204" pitchFamily="18" charset="0"/>
                <a:cs typeface="Verdana"/>
              </a:rPr>
              <a:t>for</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70" dirty="0">
                <a:solidFill>
                  <a:schemeClr val="accent4">
                    <a:lumMod val="50000"/>
                  </a:schemeClr>
                </a:solidFill>
                <a:latin typeface="Cambria" panose="02040503050406030204" pitchFamily="18" charset="0"/>
                <a:ea typeface="Cambria" panose="02040503050406030204" pitchFamily="18" charset="0"/>
                <a:cs typeface="Verdana"/>
              </a:rPr>
              <a:t>multiple</a:t>
            </a:r>
            <a:r>
              <a:rPr sz="1600" spc="-130" dirty="0">
                <a:solidFill>
                  <a:schemeClr val="accent4">
                    <a:lumMod val="50000"/>
                  </a:schemeClr>
                </a:solidFill>
                <a:latin typeface="Cambria" panose="02040503050406030204" pitchFamily="18" charset="0"/>
                <a:ea typeface="Cambria" panose="02040503050406030204" pitchFamily="18" charset="0"/>
                <a:cs typeface="Verdana"/>
              </a:rPr>
              <a:t> </a:t>
            </a:r>
            <a:r>
              <a:rPr sz="1600" spc="-55" dirty="0">
                <a:solidFill>
                  <a:schemeClr val="accent4">
                    <a:lumMod val="50000"/>
                  </a:schemeClr>
                </a:solidFill>
                <a:latin typeface="Cambria" panose="02040503050406030204" pitchFamily="18" charset="0"/>
                <a:ea typeface="Cambria" panose="02040503050406030204" pitchFamily="18" charset="0"/>
                <a:cs typeface="Verdana"/>
              </a:rPr>
              <a:t>images</a:t>
            </a:r>
            <a:endParaRPr sz="1600" dirty="0">
              <a:solidFill>
                <a:schemeClr val="accent4">
                  <a:lumMod val="50000"/>
                </a:schemeClr>
              </a:solidFill>
              <a:latin typeface="Cambria" panose="02040503050406030204" pitchFamily="18" charset="0"/>
              <a:ea typeface="Cambria" panose="02040503050406030204" pitchFamily="18" charset="0"/>
              <a:cs typeface="Verdana"/>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2719" y="243525"/>
            <a:ext cx="6146165" cy="452120"/>
          </a:xfrm>
          <a:prstGeom prst="rect">
            <a:avLst/>
          </a:prstGeom>
        </p:spPr>
        <p:txBody>
          <a:bodyPr vert="horz" wrap="square" lIns="0" tIns="12700" rIns="0" bIns="0" rtlCol="0">
            <a:spAutoFit/>
          </a:bodyPr>
          <a:lstStyle/>
          <a:p>
            <a:pPr marL="12700">
              <a:lnSpc>
                <a:spcPct val="100000"/>
              </a:lnSpc>
              <a:spcBef>
                <a:spcPts val="100"/>
              </a:spcBef>
            </a:pPr>
            <a:r>
              <a:rPr sz="2800" spc="110" dirty="0"/>
              <a:t>Illustration </a:t>
            </a:r>
            <a:r>
              <a:rPr sz="2800" spc="185" dirty="0"/>
              <a:t>of </a:t>
            </a:r>
            <a:r>
              <a:rPr sz="2800" spc="190" dirty="0"/>
              <a:t>the </a:t>
            </a:r>
            <a:r>
              <a:rPr sz="2800" spc="240" dirty="0"/>
              <a:t>steps</a:t>
            </a:r>
            <a:r>
              <a:rPr sz="2800" spc="-85" dirty="0"/>
              <a:t> </a:t>
            </a:r>
            <a:r>
              <a:rPr sz="2800" spc="190" dirty="0"/>
              <a:t>performed</a:t>
            </a:r>
            <a:endParaRPr sz="2800" dirty="0"/>
          </a:p>
        </p:txBody>
      </p:sp>
      <p:sp>
        <p:nvSpPr>
          <p:cNvPr id="3" name="object 3"/>
          <p:cNvSpPr/>
          <p:nvPr/>
        </p:nvSpPr>
        <p:spPr>
          <a:xfrm>
            <a:off x="2524719" y="937198"/>
            <a:ext cx="6362612" cy="389071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5793" y="243525"/>
            <a:ext cx="4940935" cy="452120"/>
          </a:xfrm>
          <a:prstGeom prst="rect">
            <a:avLst/>
          </a:prstGeom>
        </p:spPr>
        <p:txBody>
          <a:bodyPr vert="horz" wrap="square" lIns="0" tIns="12700" rIns="0" bIns="0" rtlCol="0">
            <a:spAutoFit/>
          </a:bodyPr>
          <a:lstStyle/>
          <a:p>
            <a:pPr marL="12700">
              <a:lnSpc>
                <a:spcPct val="100000"/>
              </a:lnSpc>
              <a:spcBef>
                <a:spcPts val="100"/>
              </a:spcBef>
            </a:pPr>
            <a:r>
              <a:rPr sz="2800" spc="114" dirty="0"/>
              <a:t>Artificial </a:t>
            </a:r>
            <a:r>
              <a:rPr sz="2800" spc="125" dirty="0"/>
              <a:t>Face </a:t>
            </a:r>
            <a:r>
              <a:rPr sz="2800" spc="185" dirty="0"/>
              <a:t>Mask</a:t>
            </a:r>
            <a:r>
              <a:rPr sz="2800" spc="45" dirty="0"/>
              <a:t> </a:t>
            </a:r>
            <a:r>
              <a:rPr sz="2800" spc="170" dirty="0"/>
              <a:t>Dataset</a:t>
            </a:r>
            <a:endParaRPr sz="2800" dirty="0"/>
          </a:p>
        </p:txBody>
      </p:sp>
      <p:sp>
        <p:nvSpPr>
          <p:cNvPr id="3" name="object 3"/>
          <p:cNvSpPr/>
          <p:nvPr/>
        </p:nvSpPr>
        <p:spPr>
          <a:xfrm>
            <a:off x="2476569" y="960348"/>
            <a:ext cx="5732588" cy="40538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63660" y="3684792"/>
            <a:ext cx="1034697" cy="8957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762" y="0"/>
            <a:ext cx="2358390" cy="1849755"/>
            <a:chOff x="-4762" y="0"/>
            <a:chExt cx="2358390" cy="1849755"/>
          </a:xfrm>
        </p:grpSpPr>
        <p:sp>
          <p:nvSpPr>
            <p:cNvPr id="4" name="object 4"/>
            <p:cNvSpPr/>
            <p:nvPr/>
          </p:nvSpPr>
          <p:spPr>
            <a:xfrm>
              <a:off x="410946" y="245749"/>
              <a:ext cx="1323297" cy="11459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1058972"/>
              <a:ext cx="696595" cy="710565"/>
            </a:xfrm>
            <a:custGeom>
              <a:avLst/>
              <a:gdLst/>
              <a:ahLst/>
              <a:cxnLst/>
              <a:rect l="l" t="t" r="r" b="b"/>
              <a:pathLst>
                <a:path w="696595" h="710564">
                  <a:moveTo>
                    <a:pt x="0" y="570939"/>
                  </a:moveTo>
                  <a:lnTo>
                    <a:pt x="79816" y="710098"/>
                  </a:lnTo>
                  <a:lnTo>
                    <a:pt x="492431" y="710098"/>
                  </a:lnTo>
                  <a:lnTo>
                    <a:pt x="696073" y="355049"/>
                  </a:lnTo>
                  <a:lnTo>
                    <a:pt x="492431" y="0"/>
                  </a:lnTo>
                  <a:lnTo>
                    <a:pt x="79816" y="0"/>
                  </a:lnTo>
                  <a:lnTo>
                    <a:pt x="0" y="139159"/>
                  </a:lnTo>
                </a:path>
              </a:pathLst>
            </a:custGeom>
            <a:ln w="9524">
              <a:solidFill>
                <a:srgbClr val="18BAD4"/>
              </a:solidFill>
            </a:ln>
          </p:spPr>
          <p:txBody>
            <a:bodyPr wrap="square" lIns="0" tIns="0" rIns="0" bIns="0" rtlCol="0"/>
            <a:lstStyle/>
            <a:p>
              <a:endParaRPr/>
            </a:p>
          </p:txBody>
        </p:sp>
        <p:sp>
          <p:nvSpPr>
            <p:cNvPr id="6" name="object 6"/>
            <p:cNvSpPr/>
            <p:nvPr/>
          </p:nvSpPr>
          <p:spPr>
            <a:xfrm>
              <a:off x="638173" y="1440097"/>
              <a:ext cx="429259" cy="371475"/>
            </a:xfrm>
            <a:custGeom>
              <a:avLst/>
              <a:gdLst/>
              <a:ahLst/>
              <a:cxnLst/>
              <a:rect l="l" t="t" r="r" b="b"/>
              <a:pathLst>
                <a:path w="429259" h="371475">
                  <a:moveTo>
                    <a:pt x="322274" y="371099"/>
                  </a:moveTo>
                  <a:lnTo>
                    <a:pt x="106422" y="371099"/>
                  </a:lnTo>
                  <a:lnTo>
                    <a:pt x="0" y="185549"/>
                  </a:lnTo>
                  <a:lnTo>
                    <a:pt x="106422" y="0"/>
                  </a:lnTo>
                  <a:lnTo>
                    <a:pt x="322274" y="0"/>
                  </a:lnTo>
                  <a:lnTo>
                    <a:pt x="428699" y="185549"/>
                  </a:lnTo>
                  <a:lnTo>
                    <a:pt x="322274" y="371099"/>
                  </a:lnTo>
                  <a:close/>
                </a:path>
              </a:pathLst>
            </a:custGeom>
            <a:solidFill>
              <a:srgbClr val="174669"/>
            </a:solidFill>
          </p:spPr>
          <p:txBody>
            <a:bodyPr wrap="square" lIns="0" tIns="0" rIns="0" bIns="0" rtlCol="0"/>
            <a:lstStyle/>
            <a:p>
              <a:endParaRPr/>
            </a:p>
          </p:txBody>
        </p:sp>
        <p:sp>
          <p:nvSpPr>
            <p:cNvPr id="7" name="object 7"/>
            <p:cNvSpPr/>
            <p:nvPr/>
          </p:nvSpPr>
          <p:spPr>
            <a:xfrm>
              <a:off x="1495422" y="0"/>
              <a:ext cx="820419" cy="578485"/>
            </a:xfrm>
            <a:custGeom>
              <a:avLst/>
              <a:gdLst/>
              <a:ahLst/>
              <a:cxnLst/>
              <a:rect l="l" t="t" r="r" b="b"/>
              <a:pathLst>
                <a:path w="820419" h="578485">
                  <a:moveTo>
                    <a:pt x="0" y="223399"/>
                  </a:moveTo>
                  <a:lnTo>
                    <a:pt x="203642" y="578448"/>
                  </a:lnTo>
                  <a:lnTo>
                    <a:pt x="616256" y="578448"/>
                  </a:lnTo>
                  <a:lnTo>
                    <a:pt x="819898" y="223399"/>
                  </a:lnTo>
                  <a:lnTo>
                    <a:pt x="691765" y="0"/>
                  </a:lnTo>
                </a:path>
                <a:path w="820419" h="578485">
                  <a:moveTo>
                    <a:pt x="128133" y="0"/>
                  </a:moveTo>
                  <a:lnTo>
                    <a:pt x="0" y="223399"/>
                  </a:lnTo>
                </a:path>
              </a:pathLst>
            </a:custGeom>
            <a:ln w="76199">
              <a:solidFill>
                <a:srgbClr val="174669"/>
              </a:solidFill>
            </a:ln>
          </p:spPr>
          <p:txBody>
            <a:bodyPr wrap="square" lIns="0" tIns="0" rIns="0" bIns="0" rtlCol="0"/>
            <a:lstStyle/>
            <a:p>
              <a:endParaRPr/>
            </a:p>
          </p:txBody>
        </p:sp>
        <p:sp>
          <p:nvSpPr>
            <p:cNvPr id="8" name="object 8"/>
            <p:cNvSpPr/>
            <p:nvPr/>
          </p:nvSpPr>
          <p:spPr>
            <a:xfrm>
              <a:off x="327799" y="88924"/>
              <a:ext cx="359410" cy="310515"/>
            </a:xfrm>
            <a:custGeom>
              <a:avLst/>
              <a:gdLst/>
              <a:ahLst/>
              <a:cxnLst/>
              <a:rect l="l" t="t" r="r" b="b"/>
              <a:pathLst>
                <a:path w="359409" h="310515">
                  <a:moveTo>
                    <a:pt x="269754" y="310499"/>
                  </a:moveTo>
                  <a:lnTo>
                    <a:pt x="89044" y="310499"/>
                  </a:lnTo>
                  <a:lnTo>
                    <a:pt x="0" y="155249"/>
                  </a:lnTo>
                  <a:lnTo>
                    <a:pt x="89044" y="0"/>
                  </a:lnTo>
                  <a:lnTo>
                    <a:pt x="269754" y="0"/>
                  </a:lnTo>
                  <a:lnTo>
                    <a:pt x="358799" y="155249"/>
                  </a:lnTo>
                  <a:lnTo>
                    <a:pt x="269754" y="310499"/>
                  </a:lnTo>
                  <a:close/>
                </a:path>
              </a:pathLst>
            </a:custGeom>
            <a:solidFill>
              <a:srgbClr val="00E1C6"/>
            </a:solidFill>
          </p:spPr>
          <p:txBody>
            <a:bodyPr wrap="square" lIns="0" tIns="0" rIns="0" bIns="0" rtlCol="0"/>
            <a:lstStyle/>
            <a:p>
              <a:endParaRPr/>
            </a:p>
          </p:txBody>
        </p:sp>
      </p:grpSp>
      <p:grpSp>
        <p:nvGrpSpPr>
          <p:cNvPr id="9" name="object 9"/>
          <p:cNvGrpSpPr/>
          <p:nvPr/>
        </p:nvGrpSpPr>
        <p:grpSpPr>
          <a:xfrm>
            <a:off x="8124808" y="4226004"/>
            <a:ext cx="1024255" cy="761365"/>
            <a:chOff x="8124808" y="4226004"/>
            <a:chExt cx="1024255" cy="761365"/>
          </a:xfrm>
        </p:grpSpPr>
        <p:sp>
          <p:nvSpPr>
            <p:cNvPr id="10" name="object 10"/>
            <p:cNvSpPr/>
            <p:nvPr/>
          </p:nvSpPr>
          <p:spPr>
            <a:xfrm>
              <a:off x="8486757" y="4230766"/>
              <a:ext cx="657225" cy="710565"/>
            </a:xfrm>
            <a:custGeom>
              <a:avLst/>
              <a:gdLst/>
              <a:ahLst/>
              <a:cxnLst/>
              <a:rect l="l" t="t" r="r" b="b"/>
              <a:pathLst>
                <a:path w="657225" h="710564">
                  <a:moveTo>
                    <a:pt x="0" y="355049"/>
                  </a:moveTo>
                  <a:lnTo>
                    <a:pt x="203649" y="710098"/>
                  </a:lnTo>
                  <a:lnTo>
                    <a:pt x="616248" y="710098"/>
                  </a:lnTo>
                  <a:lnTo>
                    <a:pt x="657223" y="638662"/>
                  </a:lnTo>
                </a:path>
                <a:path w="657225" h="710564">
                  <a:moveTo>
                    <a:pt x="657223" y="71436"/>
                  </a:moveTo>
                  <a:lnTo>
                    <a:pt x="616248" y="0"/>
                  </a:lnTo>
                  <a:lnTo>
                    <a:pt x="203649" y="0"/>
                  </a:lnTo>
                  <a:lnTo>
                    <a:pt x="0" y="355049"/>
                  </a:lnTo>
                </a:path>
              </a:pathLst>
            </a:custGeom>
            <a:ln w="9524">
              <a:solidFill>
                <a:srgbClr val="174669"/>
              </a:solidFill>
            </a:ln>
          </p:spPr>
          <p:txBody>
            <a:bodyPr wrap="square" lIns="0" tIns="0" rIns="0" bIns="0" rtlCol="0"/>
            <a:lstStyle/>
            <a:p>
              <a:endParaRPr/>
            </a:p>
          </p:txBody>
        </p:sp>
        <p:sp>
          <p:nvSpPr>
            <p:cNvPr id="11" name="object 11"/>
            <p:cNvSpPr/>
            <p:nvPr/>
          </p:nvSpPr>
          <p:spPr>
            <a:xfrm>
              <a:off x="8124808" y="4615690"/>
              <a:ext cx="429259" cy="371475"/>
            </a:xfrm>
            <a:custGeom>
              <a:avLst/>
              <a:gdLst/>
              <a:ahLst/>
              <a:cxnLst/>
              <a:rect l="l" t="t" r="r" b="b"/>
              <a:pathLst>
                <a:path w="429259" h="371475">
                  <a:moveTo>
                    <a:pt x="322274" y="371099"/>
                  </a:moveTo>
                  <a:lnTo>
                    <a:pt x="106424" y="371099"/>
                  </a:lnTo>
                  <a:lnTo>
                    <a:pt x="0" y="185549"/>
                  </a:lnTo>
                  <a:lnTo>
                    <a:pt x="106424" y="0"/>
                  </a:lnTo>
                  <a:lnTo>
                    <a:pt x="322274" y="0"/>
                  </a:lnTo>
                  <a:lnTo>
                    <a:pt x="428699" y="185549"/>
                  </a:lnTo>
                  <a:lnTo>
                    <a:pt x="322274" y="371099"/>
                  </a:lnTo>
                  <a:close/>
                </a:path>
              </a:pathLst>
            </a:custGeom>
            <a:solidFill>
              <a:srgbClr val="3191E1"/>
            </a:solidFill>
          </p:spPr>
          <p:txBody>
            <a:bodyPr wrap="square" lIns="0" tIns="0" rIns="0" bIns="0" rtlCol="0"/>
            <a:lstStyle/>
            <a:p>
              <a:endParaRPr/>
            </a:p>
          </p:txBody>
        </p:sp>
      </p:grpSp>
      <p:grpSp>
        <p:nvGrpSpPr>
          <p:cNvPr id="12" name="object 12"/>
          <p:cNvGrpSpPr/>
          <p:nvPr/>
        </p:nvGrpSpPr>
        <p:grpSpPr>
          <a:xfrm>
            <a:off x="7821334" y="2935394"/>
            <a:ext cx="1033780" cy="897255"/>
            <a:chOff x="7821334" y="2935394"/>
            <a:chExt cx="1033780" cy="897255"/>
          </a:xfrm>
        </p:grpSpPr>
        <p:sp>
          <p:nvSpPr>
            <p:cNvPr id="13" name="object 13"/>
            <p:cNvSpPr/>
            <p:nvPr/>
          </p:nvSpPr>
          <p:spPr>
            <a:xfrm>
              <a:off x="7821334" y="2935394"/>
              <a:ext cx="820419" cy="709930"/>
            </a:xfrm>
            <a:custGeom>
              <a:avLst/>
              <a:gdLst/>
              <a:ahLst/>
              <a:cxnLst/>
              <a:rect l="l" t="t" r="r" b="b"/>
              <a:pathLst>
                <a:path w="820420" h="709929">
                  <a:moveTo>
                    <a:pt x="616348" y="709798"/>
                  </a:moveTo>
                  <a:lnTo>
                    <a:pt x="203549" y="709798"/>
                  </a:lnTo>
                  <a:lnTo>
                    <a:pt x="0" y="354899"/>
                  </a:lnTo>
                  <a:lnTo>
                    <a:pt x="203549" y="0"/>
                  </a:lnTo>
                  <a:lnTo>
                    <a:pt x="616348" y="0"/>
                  </a:lnTo>
                  <a:lnTo>
                    <a:pt x="819898" y="354899"/>
                  </a:lnTo>
                  <a:lnTo>
                    <a:pt x="616348" y="709798"/>
                  </a:lnTo>
                  <a:close/>
                </a:path>
              </a:pathLst>
            </a:custGeom>
            <a:solidFill>
              <a:srgbClr val="174669"/>
            </a:solidFill>
          </p:spPr>
          <p:txBody>
            <a:bodyPr wrap="square" lIns="0" tIns="0" rIns="0" bIns="0" rtlCol="0"/>
            <a:lstStyle/>
            <a:p>
              <a:endParaRPr/>
            </a:p>
          </p:txBody>
        </p:sp>
        <p:sp>
          <p:nvSpPr>
            <p:cNvPr id="14" name="object 14"/>
            <p:cNvSpPr/>
            <p:nvPr/>
          </p:nvSpPr>
          <p:spPr>
            <a:xfrm>
              <a:off x="8486757" y="3512167"/>
              <a:ext cx="359410" cy="310515"/>
            </a:xfrm>
            <a:custGeom>
              <a:avLst/>
              <a:gdLst/>
              <a:ahLst/>
              <a:cxnLst/>
              <a:rect l="l" t="t" r="r" b="b"/>
              <a:pathLst>
                <a:path w="359409" h="310514">
                  <a:moveTo>
                    <a:pt x="0" y="155249"/>
                  </a:moveTo>
                  <a:lnTo>
                    <a:pt x="89049" y="310499"/>
                  </a:lnTo>
                  <a:lnTo>
                    <a:pt x="269749" y="310499"/>
                  </a:lnTo>
                  <a:lnTo>
                    <a:pt x="358799" y="155249"/>
                  </a:lnTo>
                  <a:lnTo>
                    <a:pt x="269749" y="0"/>
                  </a:lnTo>
                  <a:lnTo>
                    <a:pt x="89049" y="0"/>
                  </a:lnTo>
                  <a:lnTo>
                    <a:pt x="0" y="155249"/>
                  </a:lnTo>
                  <a:close/>
                </a:path>
              </a:pathLst>
            </a:custGeom>
            <a:ln w="19049">
              <a:solidFill>
                <a:srgbClr val="00E1C6"/>
              </a:solidFill>
            </a:ln>
          </p:spPr>
          <p:txBody>
            <a:bodyPr wrap="square" lIns="0" tIns="0" rIns="0" bIns="0" rtlCol="0"/>
            <a:lstStyle/>
            <a:p>
              <a:endParaRPr/>
            </a:p>
          </p:txBody>
        </p:sp>
      </p:grpSp>
      <p:grpSp>
        <p:nvGrpSpPr>
          <p:cNvPr id="15" name="object 15"/>
          <p:cNvGrpSpPr/>
          <p:nvPr/>
        </p:nvGrpSpPr>
        <p:grpSpPr>
          <a:xfrm>
            <a:off x="1729801" y="61088"/>
            <a:ext cx="351790" cy="325120"/>
            <a:chOff x="1729801" y="61088"/>
            <a:chExt cx="351790" cy="325120"/>
          </a:xfrm>
        </p:grpSpPr>
        <p:sp>
          <p:nvSpPr>
            <p:cNvPr id="16" name="object 16"/>
            <p:cNvSpPr/>
            <p:nvPr/>
          </p:nvSpPr>
          <p:spPr>
            <a:xfrm>
              <a:off x="1729801" y="184105"/>
              <a:ext cx="82177" cy="18425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824226" y="61088"/>
              <a:ext cx="257175" cy="325120"/>
            </a:xfrm>
            <a:custGeom>
              <a:avLst/>
              <a:gdLst/>
              <a:ahLst/>
              <a:cxnLst/>
              <a:rect l="l" t="t" r="r" b="b"/>
              <a:pathLst>
                <a:path w="257175" h="325120">
                  <a:moveTo>
                    <a:pt x="196522" y="324638"/>
                  </a:moveTo>
                  <a:lnTo>
                    <a:pt x="180179" y="324638"/>
                  </a:lnTo>
                  <a:lnTo>
                    <a:pt x="170482" y="324115"/>
                  </a:lnTo>
                  <a:lnTo>
                    <a:pt x="160784" y="323113"/>
                  </a:lnTo>
                  <a:lnTo>
                    <a:pt x="150062" y="321565"/>
                  </a:lnTo>
                  <a:lnTo>
                    <a:pt x="139342" y="319018"/>
                  </a:lnTo>
                  <a:lnTo>
                    <a:pt x="128117" y="316468"/>
                  </a:lnTo>
                  <a:lnTo>
                    <a:pt x="74529" y="299120"/>
                  </a:lnTo>
                  <a:lnTo>
                    <a:pt x="31642" y="280728"/>
                  </a:lnTo>
                  <a:lnTo>
                    <a:pt x="0" y="280728"/>
                  </a:lnTo>
                  <a:lnTo>
                    <a:pt x="0" y="130164"/>
                  </a:lnTo>
                  <a:lnTo>
                    <a:pt x="30117" y="130164"/>
                  </a:lnTo>
                  <a:lnTo>
                    <a:pt x="52564" y="109745"/>
                  </a:lnTo>
                  <a:lnTo>
                    <a:pt x="81154" y="82178"/>
                  </a:lnTo>
                  <a:lnTo>
                    <a:pt x="100049" y="42364"/>
                  </a:lnTo>
                  <a:lnTo>
                    <a:pt x="112297" y="4597"/>
                  </a:lnTo>
                  <a:lnTo>
                    <a:pt x="115347" y="3051"/>
                  </a:lnTo>
                  <a:lnTo>
                    <a:pt x="119444" y="1525"/>
                  </a:lnTo>
                  <a:lnTo>
                    <a:pt x="124544" y="501"/>
                  </a:lnTo>
                  <a:lnTo>
                    <a:pt x="132192" y="0"/>
                  </a:lnTo>
                  <a:lnTo>
                    <a:pt x="136289" y="501"/>
                  </a:lnTo>
                  <a:lnTo>
                    <a:pt x="152612" y="16845"/>
                  </a:lnTo>
                  <a:lnTo>
                    <a:pt x="152612" y="32144"/>
                  </a:lnTo>
                  <a:lnTo>
                    <a:pt x="148014" y="77079"/>
                  </a:lnTo>
                  <a:lnTo>
                    <a:pt x="135767" y="116893"/>
                  </a:lnTo>
                  <a:lnTo>
                    <a:pt x="132192" y="123017"/>
                  </a:lnTo>
                  <a:lnTo>
                    <a:pt x="158737" y="124542"/>
                  </a:lnTo>
                  <a:lnTo>
                    <a:pt x="206722" y="128116"/>
                  </a:lnTo>
                  <a:lnTo>
                    <a:pt x="245512" y="137312"/>
                  </a:lnTo>
                  <a:lnTo>
                    <a:pt x="254709" y="145986"/>
                  </a:lnTo>
                  <a:lnTo>
                    <a:pt x="255731" y="148013"/>
                  </a:lnTo>
                  <a:lnTo>
                    <a:pt x="256234" y="150584"/>
                  </a:lnTo>
                  <a:lnTo>
                    <a:pt x="256756" y="153133"/>
                  </a:lnTo>
                  <a:lnTo>
                    <a:pt x="254709" y="171505"/>
                  </a:lnTo>
                  <a:lnTo>
                    <a:pt x="254186" y="174054"/>
                  </a:lnTo>
                  <a:lnTo>
                    <a:pt x="253684" y="176604"/>
                  </a:lnTo>
                  <a:lnTo>
                    <a:pt x="252659" y="178652"/>
                  </a:lnTo>
                  <a:lnTo>
                    <a:pt x="243484" y="185800"/>
                  </a:lnTo>
                  <a:lnTo>
                    <a:pt x="245512" y="187326"/>
                  </a:lnTo>
                  <a:lnTo>
                    <a:pt x="251134" y="197023"/>
                  </a:lnTo>
                  <a:lnTo>
                    <a:pt x="251134" y="202123"/>
                  </a:lnTo>
                  <a:lnTo>
                    <a:pt x="236839" y="234790"/>
                  </a:lnTo>
                  <a:lnTo>
                    <a:pt x="238364" y="236335"/>
                  </a:lnTo>
                  <a:lnTo>
                    <a:pt x="239912" y="237863"/>
                  </a:lnTo>
                  <a:lnTo>
                    <a:pt x="242462" y="241435"/>
                  </a:lnTo>
                  <a:lnTo>
                    <a:pt x="243484" y="243485"/>
                  </a:lnTo>
                  <a:lnTo>
                    <a:pt x="243987" y="246033"/>
                  </a:lnTo>
                  <a:lnTo>
                    <a:pt x="243987" y="250633"/>
                  </a:lnTo>
                  <a:lnTo>
                    <a:pt x="228167" y="283800"/>
                  </a:lnTo>
                  <a:lnTo>
                    <a:pt x="231217" y="286350"/>
                  </a:lnTo>
                  <a:lnTo>
                    <a:pt x="233264" y="289423"/>
                  </a:lnTo>
                  <a:lnTo>
                    <a:pt x="234289" y="292473"/>
                  </a:lnTo>
                  <a:lnTo>
                    <a:pt x="234792" y="296048"/>
                  </a:lnTo>
                  <a:lnTo>
                    <a:pt x="233264" y="310845"/>
                  </a:lnTo>
                  <a:lnTo>
                    <a:pt x="205197" y="324115"/>
                  </a:lnTo>
                  <a:lnTo>
                    <a:pt x="196522" y="324638"/>
                  </a:lnTo>
                  <a:close/>
                </a:path>
              </a:pathLst>
            </a:custGeom>
            <a:solidFill>
              <a:srgbClr val="174669"/>
            </a:solidFill>
          </p:spPr>
          <p:txBody>
            <a:bodyPr wrap="square" lIns="0" tIns="0" rIns="0" bIns="0" rtlCol="0"/>
            <a:lstStyle/>
            <a:p>
              <a:endParaRPr/>
            </a:p>
          </p:txBody>
        </p:sp>
      </p:grpSp>
      <p:sp>
        <p:nvSpPr>
          <p:cNvPr id="18" name="object 18"/>
          <p:cNvSpPr/>
          <p:nvPr/>
        </p:nvSpPr>
        <p:spPr>
          <a:xfrm>
            <a:off x="203132" y="1270174"/>
            <a:ext cx="166370" cy="288290"/>
          </a:xfrm>
          <a:custGeom>
            <a:avLst/>
            <a:gdLst/>
            <a:ahLst/>
            <a:cxnLst/>
            <a:rect l="l" t="t" r="r" b="b"/>
            <a:pathLst>
              <a:path w="166370" h="288290">
                <a:moveTo>
                  <a:pt x="147912" y="287701"/>
                </a:moveTo>
                <a:lnTo>
                  <a:pt x="18084" y="287701"/>
                </a:lnTo>
                <a:lnTo>
                  <a:pt x="14321" y="287351"/>
                </a:lnTo>
                <a:lnTo>
                  <a:pt x="0" y="17767"/>
                </a:lnTo>
                <a:lnTo>
                  <a:pt x="317" y="14352"/>
                </a:lnTo>
                <a:lnTo>
                  <a:pt x="18084" y="0"/>
                </a:lnTo>
                <a:lnTo>
                  <a:pt x="147912" y="0"/>
                </a:lnTo>
                <a:lnTo>
                  <a:pt x="165474" y="13667"/>
                </a:lnTo>
                <a:lnTo>
                  <a:pt x="77877" y="13667"/>
                </a:lnTo>
                <a:lnTo>
                  <a:pt x="76157" y="14017"/>
                </a:lnTo>
                <a:lnTo>
                  <a:pt x="74114" y="16059"/>
                </a:lnTo>
                <a:lnTo>
                  <a:pt x="73779" y="17767"/>
                </a:lnTo>
                <a:lnTo>
                  <a:pt x="74114" y="19137"/>
                </a:lnTo>
                <a:lnTo>
                  <a:pt x="75134" y="20507"/>
                </a:lnTo>
                <a:lnTo>
                  <a:pt x="76157" y="21194"/>
                </a:lnTo>
                <a:lnTo>
                  <a:pt x="77877" y="21529"/>
                </a:lnTo>
                <a:lnTo>
                  <a:pt x="166029" y="21529"/>
                </a:lnTo>
                <a:lnTo>
                  <a:pt x="166029" y="35882"/>
                </a:lnTo>
                <a:lnTo>
                  <a:pt x="18084" y="35882"/>
                </a:lnTo>
                <a:lnTo>
                  <a:pt x="18084" y="233714"/>
                </a:lnTo>
                <a:lnTo>
                  <a:pt x="166029" y="233714"/>
                </a:lnTo>
                <a:lnTo>
                  <a:pt x="166029" y="248742"/>
                </a:lnTo>
                <a:lnTo>
                  <a:pt x="82997" y="248742"/>
                </a:lnTo>
                <a:lnTo>
                  <a:pt x="80604" y="249089"/>
                </a:lnTo>
                <a:lnTo>
                  <a:pt x="71037" y="260701"/>
                </a:lnTo>
                <a:lnTo>
                  <a:pt x="71387" y="263094"/>
                </a:lnTo>
                <a:lnTo>
                  <a:pt x="82997" y="272664"/>
                </a:lnTo>
                <a:lnTo>
                  <a:pt x="165743" y="272664"/>
                </a:lnTo>
                <a:lnTo>
                  <a:pt x="165679" y="273349"/>
                </a:lnTo>
                <a:lnTo>
                  <a:pt x="151674" y="287351"/>
                </a:lnTo>
                <a:lnTo>
                  <a:pt x="147912" y="287701"/>
                </a:lnTo>
                <a:close/>
              </a:path>
              <a:path w="166370" h="288290">
                <a:moveTo>
                  <a:pt x="166029" y="21529"/>
                </a:moveTo>
                <a:lnTo>
                  <a:pt x="88117" y="21529"/>
                </a:lnTo>
                <a:lnTo>
                  <a:pt x="89824" y="21194"/>
                </a:lnTo>
                <a:lnTo>
                  <a:pt x="90859" y="20507"/>
                </a:lnTo>
                <a:lnTo>
                  <a:pt x="91882" y="19137"/>
                </a:lnTo>
                <a:lnTo>
                  <a:pt x="92217" y="17767"/>
                </a:lnTo>
                <a:lnTo>
                  <a:pt x="91882" y="16059"/>
                </a:lnTo>
                <a:lnTo>
                  <a:pt x="89824" y="14017"/>
                </a:lnTo>
                <a:lnTo>
                  <a:pt x="88117" y="13667"/>
                </a:lnTo>
                <a:lnTo>
                  <a:pt x="165474" y="13667"/>
                </a:lnTo>
                <a:lnTo>
                  <a:pt x="165679" y="14352"/>
                </a:lnTo>
                <a:lnTo>
                  <a:pt x="165997" y="17767"/>
                </a:lnTo>
                <a:lnTo>
                  <a:pt x="166029" y="21529"/>
                </a:lnTo>
                <a:close/>
              </a:path>
              <a:path w="166370" h="288290">
                <a:moveTo>
                  <a:pt x="166029" y="233714"/>
                </a:moveTo>
                <a:lnTo>
                  <a:pt x="147912" y="233714"/>
                </a:lnTo>
                <a:lnTo>
                  <a:pt x="147912" y="35882"/>
                </a:lnTo>
                <a:lnTo>
                  <a:pt x="166029" y="35882"/>
                </a:lnTo>
                <a:lnTo>
                  <a:pt x="166029" y="233714"/>
                </a:lnTo>
                <a:close/>
              </a:path>
              <a:path w="166370" h="288290">
                <a:moveTo>
                  <a:pt x="165743" y="272664"/>
                </a:moveTo>
                <a:lnTo>
                  <a:pt x="82997" y="272664"/>
                </a:lnTo>
                <a:lnTo>
                  <a:pt x="85389" y="272314"/>
                </a:lnTo>
                <a:lnTo>
                  <a:pt x="87782" y="271641"/>
                </a:lnTo>
                <a:lnTo>
                  <a:pt x="94959" y="260701"/>
                </a:lnTo>
                <a:lnTo>
                  <a:pt x="94609" y="258309"/>
                </a:lnTo>
                <a:lnTo>
                  <a:pt x="82997" y="248742"/>
                </a:lnTo>
                <a:lnTo>
                  <a:pt x="166029" y="248742"/>
                </a:lnTo>
                <a:lnTo>
                  <a:pt x="165934" y="270606"/>
                </a:lnTo>
                <a:lnTo>
                  <a:pt x="165743" y="272664"/>
                </a:lnTo>
                <a:close/>
              </a:path>
            </a:pathLst>
          </a:custGeom>
          <a:solidFill>
            <a:srgbClr val="18BAD4"/>
          </a:solidFill>
        </p:spPr>
        <p:txBody>
          <a:bodyPr wrap="square" lIns="0" tIns="0" rIns="0" bIns="0" rtlCol="0"/>
          <a:lstStyle/>
          <a:p>
            <a:endParaRPr/>
          </a:p>
        </p:txBody>
      </p:sp>
      <p:sp>
        <p:nvSpPr>
          <p:cNvPr id="19" name="object 19"/>
          <p:cNvSpPr/>
          <p:nvPr/>
        </p:nvSpPr>
        <p:spPr>
          <a:xfrm>
            <a:off x="8772682" y="4461791"/>
            <a:ext cx="248049" cy="24807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7354060" y="3426717"/>
            <a:ext cx="455599" cy="43704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8081333" y="3153868"/>
            <a:ext cx="300355" cy="273050"/>
          </a:xfrm>
          <a:custGeom>
            <a:avLst/>
            <a:gdLst/>
            <a:ahLst/>
            <a:cxnLst/>
            <a:rect l="l" t="t" r="r" b="b"/>
            <a:pathLst>
              <a:path w="300354" h="273050">
                <a:moveTo>
                  <a:pt x="25274" y="272849"/>
                </a:moveTo>
                <a:lnTo>
                  <a:pt x="9024" y="272849"/>
                </a:lnTo>
                <a:lnTo>
                  <a:pt x="2249" y="271924"/>
                </a:lnTo>
                <a:lnTo>
                  <a:pt x="0" y="271924"/>
                </a:lnTo>
                <a:lnTo>
                  <a:pt x="4949" y="269674"/>
                </a:lnTo>
                <a:lnTo>
                  <a:pt x="9474" y="267874"/>
                </a:lnTo>
                <a:lnTo>
                  <a:pt x="13524" y="265174"/>
                </a:lnTo>
                <a:lnTo>
                  <a:pt x="17599" y="262449"/>
                </a:lnTo>
                <a:lnTo>
                  <a:pt x="21674" y="259749"/>
                </a:lnTo>
                <a:lnTo>
                  <a:pt x="25274" y="256574"/>
                </a:lnTo>
                <a:lnTo>
                  <a:pt x="49674" y="222249"/>
                </a:lnTo>
                <a:lnTo>
                  <a:pt x="44249" y="217724"/>
                </a:lnTo>
                <a:lnTo>
                  <a:pt x="38824" y="212774"/>
                </a:lnTo>
                <a:lnTo>
                  <a:pt x="33849" y="207799"/>
                </a:lnTo>
                <a:lnTo>
                  <a:pt x="28899" y="202824"/>
                </a:lnTo>
                <a:lnTo>
                  <a:pt x="24824" y="197399"/>
                </a:lnTo>
                <a:lnTo>
                  <a:pt x="20324" y="191524"/>
                </a:lnTo>
                <a:lnTo>
                  <a:pt x="3599" y="154499"/>
                </a:lnTo>
                <a:lnTo>
                  <a:pt x="1799" y="148174"/>
                </a:lnTo>
                <a:lnTo>
                  <a:pt x="874" y="141399"/>
                </a:lnTo>
                <a:lnTo>
                  <a:pt x="0" y="134174"/>
                </a:lnTo>
                <a:lnTo>
                  <a:pt x="0" y="120599"/>
                </a:lnTo>
                <a:lnTo>
                  <a:pt x="874" y="114274"/>
                </a:lnTo>
                <a:lnTo>
                  <a:pt x="1799" y="107974"/>
                </a:lnTo>
                <a:lnTo>
                  <a:pt x="4499" y="95324"/>
                </a:lnTo>
                <a:lnTo>
                  <a:pt x="6774" y="89449"/>
                </a:lnTo>
                <a:lnTo>
                  <a:pt x="9024" y="83574"/>
                </a:lnTo>
                <a:lnTo>
                  <a:pt x="25749" y="56024"/>
                </a:lnTo>
                <a:lnTo>
                  <a:pt x="29799" y="51049"/>
                </a:lnTo>
                <a:lnTo>
                  <a:pt x="60074" y="25299"/>
                </a:lnTo>
                <a:lnTo>
                  <a:pt x="78574" y="15374"/>
                </a:lnTo>
                <a:lnTo>
                  <a:pt x="84899" y="12199"/>
                </a:lnTo>
                <a:lnTo>
                  <a:pt x="98449" y="7699"/>
                </a:lnTo>
                <a:lnTo>
                  <a:pt x="105224" y="5424"/>
                </a:lnTo>
                <a:lnTo>
                  <a:pt x="112449" y="3624"/>
                </a:lnTo>
                <a:lnTo>
                  <a:pt x="119699" y="2274"/>
                </a:lnTo>
                <a:lnTo>
                  <a:pt x="126899" y="1374"/>
                </a:lnTo>
                <a:lnTo>
                  <a:pt x="134599" y="474"/>
                </a:lnTo>
                <a:lnTo>
                  <a:pt x="142274" y="0"/>
                </a:lnTo>
                <a:lnTo>
                  <a:pt x="157624" y="0"/>
                </a:lnTo>
                <a:lnTo>
                  <a:pt x="201449" y="7699"/>
                </a:lnTo>
                <a:lnTo>
                  <a:pt x="214999" y="12199"/>
                </a:lnTo>
                <a:lnTo>
                  <a:pt x="221324" y="15374"/>
                </a:lnTo>
                <a:lnTo>
                  <a:pt x="227649" y="18074"/>
                </a:lnTo>
                <a:lnTo>
                  <a:pt x="233974" y="21699"/>
                </a:lnTo>
                <a:lnTo>
                  <a:pt x="265574" y="46099"/>
                </a:lnTo>
                <a:lnTo>
                  <a:pt x="288174" y="77699"/>
                </a:lnTo>
                <a:lnTo>
                  <a:pt x="299024" y="114274"/>
                </a:lnTo>
                <a:lnTo>
                  <a:pt x="299899" y="120599"/>
                </a:lnTo>
                <a:lnTo>
                  <a:pt x="299899" y="133724"/>
                </a:lnTo>
                <a:lnTo>
                  <a:pt x="290874" y="171199"/>
                </a:lnTo>
                <a:lnTo>
                  <a:pt x="270124" y="203724"/>
                </a:lnTo>
                <a:lnTo>
                  <a:pt x="265574" y="208224"/>
                </a:lnTo>
                <a:lnTo>
                  <a:pt x="261074" y="213199"/>
                </a:lnTo>
                <a:lnTo>
                  <a:pt x="256099" y="217274"/>
                </a:lnTo>
                <a:lnTo>
                  <a:pt x="250674" y="221799"/>
                </a:lnTo>
                <a:lnTo>
                  <a:pt x="245249" y="225849"/>
                </a:lnTo>
                <a:lnTo>
                  <a:pt x="239824" y="229474"/>
                </a:lnTo>
                <a:lnTo>
                  <a:pt x="233974" y="233099"/>
                </a:lnTo>
                <a:lnTo>
                  <a:pt x="227649" y="236249"/>
                </a:lnTo>
                <a:lnTo>
                  <a:pt x="221324" y="239424"/>
                </a:lnTo>
                <a:lnTo>
                  <a:pt x="180199" y="252049"/>
                </a:lnTo>
                <a:lnTo>
                  <a:pt x="172999" y="253424"/>
                </a:lnTo>
                <a:lnTo>
                  <a:pt x="165299" y="254324"/>
                </a:lnTo>
                <a:lnTo>
                  <a:pt x="157624" y="254774"/>
                </a:lnTo>
                <a:lnTo>
                  <a:pt x="142274" y="254774"/>
                </a:lnTo>
                <a:lnTo>
                  <a:pt x="134599" y="254324"/>
                </a:lnTo>
                <a:lnTo>
                  <a:pt x="127374" y="253424"/>
                </a:lnTo>
                <a:lnTo>
                  <a:pt x="120124" y="252049"/>
                </a:lnTo>
                <a:lnTo>
                  <a:pt x="112899" y="250699"/>
                </a:lnTo>
                <a:lnTo>
                  <a:pt x="105699" y="249349"/>
                </a:lnTo>
                <a:lnTo>
                  <a:pt x="98899" y="247099"/>
                </a:lnTo>
                <a:lnTo>
                  <a:pt x="92124" y="244824"/>
                </a:lnTo>
                <a:lnTo>
                  <a:pt x="84899" y="251599"/>
                </a:lnTo>
                <a:lnTo>
                  <a:pt x="46074" y="269674"/>
                </a:lnTo>
                <a:lnTo>
                  <a:pt x="38824" y="271024"/>
                </a:lnTo>
                <a:lnTo>
                  <a:pt x="31599" y="272399"/>
                </a:lnTo>
                <a:lnTo>
                  <a:pt x="25274" y="272849"/>
                </a:lnTo>
                <a:close/>
              </a:path>
            </a:pathLst>
          </a:custGeom>
          <a:solidFill>
            <a:srgbClr val="3191E1"/>
          </a:solidFill>
        </p:spPr>
        <p:txBody>
          <a:bodyPr wrap="square" lIns="0" tIns="0" rIns="0" bIns="0" rtlCol="0"/>
          <a:lstStyle/>
          <a:p>
            <a:endParaRPr/>
          </a:p>
        </p:txBody>
      </p:sp>
      <p:grpSp>
        <p:nvGrpSpPr>
          <p:cNvPr id="22" name="object 22"/>
          <p:cNvGrpSpPr/>
          <p:nvPr/>
        </p:nvGrpSpPr>
        <p:grpSpPr>
          <a:xfrm>
            <a:off x="898188" y="509141"/>
            <a:ext cx="395605" cy="619760"/>
            <a:chOff x="898188" y="509141"/>
            <a:chExt cx="395605" cy="619760"/>
          </a:xfrm>
        </p:grpSpPr>
        <p:sp>
          <p:nvSpPr>
            <p:cNvPr id="23" name="object 23"/>
            <p:cNvSpPr/>
            <p:nvPr/>
          </p:nvSpPr>
          <p:spPr>
            <a:xfrm>
              <a:off x="1013432" y="1003657"/>
              <a:ext cx="164642" cy="124692"/>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04275" y="515228"/>
              <a:ext cx="383540" cy="462280"/>
            </a:xfrm>
            <a:custGeom>
              <a:avLst/>
              <a:gdLst/>
              <a:ahLst/>
              <a:cxnLst/>
              <a:rect l="l" t="t" r="r" b="b"/>
              <a:pathLst>
                <a:path w="383540" h="462280">
                  <a:moveTo>
                    <a:pt x="151534" y="458229"/>
                  </a:moveTo>
                  <a:lnTo>
                    <a:pt x="120684" y="315756"/>
                  </a:lnTo>
                  <a:lnTo>
                    <a:pt x="98924" y="209609"/>
                  </a:lnTo>
                </a:path>
                <a:path w="383540" h="462280">
                  <a:moveTo>
                    <a:pt x="267711" y="458229"/>
                  </a:moveTo>
                  <a:lnTo>
                    <a:pt x="272256" y="438259"/>
                  </a:lnTo>
                  <a:lnTo>
                    <a:pt x="278591" y="419219"/>
                  </a:lnTo>
                  <a:lnTo>
                    <a:pt x="285856" y="401076"/>
                  </a:lnTo>
                  <a:lnTo>
                    <a:pt x="294016" y="384719"/>
                  </a:lnTo>
                  <a:lnTo>
                    <a:pt x="303109" y="369294"/>
                  </a:lnTo>
                  <a:lnTo>
                    <a:pt x="312161" y="353869"/>
                  </a:lnTo>
                  <a:lnTo>
                    <a:pt x="342119" y="310316"/>
                  </a:lnTo>
                  <a:lnTo>
                    <a:pt x="367531" y="264974"/>
                  </a:lnTo>
                  <a:lnTo>
                    <a:pt x="381131" y="211434"/>
                  </a:lnTo>
                  <a:lnTo>
                    <a:pt x="382024" y="201449"/>
                  </a:lnTo>
                  <a:lnTo>
                    <a:pt x="382956" y="191464"/>
                  </a:lnTo>
                  <a:lnTo>
                    <a:pt x="381131" y="171494"/>
                  </a:lnTo>
                  <a:lnTo>
                    <a:pt x="378411" y="152457"/>
                  </a:lnTo>
                  <a:lnTo>
                    <a:pt x="359371" y="99812"/>
                  </a:lnTo>
                  <a:lnTo>
                    <a:pt x="326694" y="56257"/>
                  </a:lnTo>
                  <a:lnTo>
                    <a:pt x="282206" y="23582"/>
                  </a:lnTo>
                  <a:lnTo>
                    <a:pt x="229594" y="3612"/>
                  </a:lnTo>
                  <a:lnTo>
                    <a:pt x="191477" y="0"/>
                  </a:lnTo>
                  <a:lnTo>
                    <a:pt x="153362" y="3612"/>
                  </a:lnTo>
                  <a:lnTo>
                    <a:pt x="117069" y="15424"/>
                  </a:lnTo>
                  <a:lnTo>
                    <a:pt x="69862" y="43552"/>
                  </a:lnTo>
                  <a:lnTo>
                    <a:pt x="32674" y="84387"/>
                  </a:lnTo>
                  <a:lnTo>
                    <a:pt x="9089" y="134274"/>
                  </a:lnTo>
                  <a:lnTo>
                    <a:pt x="0" y="191464"/>
                  </a:lnTo>
                  <a:lnTo>
                    <a:pt x="4544" y="230474"/>
                  </a:lnTo>
                  <a:lnTo>
                    <a:pt x="23584" y="281291"/>
                  </a:lnTo>
                  <a:lnTo>
                    <a:pt x="50822" y="324846"/>
                  </a:lnTo>
                  <a:lnTo>
                    <a:pt x="70792" y="353869"/>
                  </a:lnTo>
                  <a:lnTo>
                    <a:pt x="79847" y="369294"/>
                  </a:lnTo>
                  <a:lnTo>
                    <a:pt x="88939" y="384719"/>
                  </a:lnTo>
                  <a:lnTo>
                    <a:pt x="97099" y="401076"/>
                  </a:lnTo>
                  <a:lnTo>
                    <a:pt x="104364" y="419219"/>
                  </a:lnTo>
                  <a:lnTo>
                    <a:pt x="110697" y="438259"/>
                  </a:lnTo>
                  <a:lnTo>
                    <a:pt x="115244" y="458229"/>
                  </a:lnTo>
                </a:path>
                <a:path w="383540" h="462280">
                  <a:moveTo>
                    <a:pt x="284031" y="209609"/>
                  </a:moveTo>
                  <a:lnTo>
                    <a:pt x="262271" y="315756"/>
                  </a:lnTo>
                  <a:lnTo>
                    <a:pt x="231419" y="458229"/>
                  </a:lnTo>
                </a:path>
                <a:path w="383540" h="462280">
                  <a:moveTo>
                    <a:pt x="124334" y="203239"/>
                  </a:moveTo>
                  <a:lnTo>
                    <a:pt x="155187" y="229579"/>
                  </a:lnTo>
                  <a:lnTo>
                    <a:pt x="186037" y="203239"/>
                  </a:lnTo>
                  <a:lnTo>
                    <a:pt x="188757" y="201449"/>
                  </a:lnTo>
                  <a:lnTo>
                    <a:pt x="191477" y="200519"/>
                  </a:lnTo>
                  <a:lnTo>
                    <a:pt x="194197" y="201449"/>
                  </a:lnTo>
                  <a:lnTo>
                    <a:pt x="196917" y="203239"/>
                  </a:lnTo>
                  <a:lnTo>
                    <a:pt x="227769" y="229579"/>
                  </a:lnTo>
                  <a:lnTo>
                    <a:pt x="258619" y="203239"/>
                  </a:lnTo>
                </a:path>
                <a:path w="383540" h="462280">
                  <a:moveTo>
                    <a:pt x="115244" y="461879"/>
                  </a:moveTo>
                  <a:lnTo>
                    <a:pt x="267711" y="461879"/>
                  </a:lnTo>
                </a:path>
              </a:pathLst>
            </a:custGeom>
            <a:ln w="12174">
              <a:solidFill>
                <a:srgbClr val="FFFFFF"/>
              </a:solidFill>
            </a:ln>
          </p:spPr>
          <p:txBody>
            <a:bodyPr wrap="square" lIns="0" tIns="0" rIns="0" bIns="0" rtlCol="0"/>
            <a:lstStyle/>
            <a:p>
              <a:endParaRPr/>
            </a:p>
          </p:txBody>
        </p:sp>
      </p:grpSp>
      <p:grpSp>
        <p:nvGrpSpPr>
          <p:cNvPr id="25" name="object 25"/>
          <p:cNvGrpSpPr/>
          <p:nvPr/>
        </p:nvGrpSpPr>
        <p:grpSpPr>
          <a:xfrm>
            <a:off x="326234" y="1831023"/>
            <a:ext cx="361950" cy="369570"/>
            <a:chOff x="326234" y="1831023"/>
            <a:chExt cx="361950" cy="369570"/>
          </a:xfrm>
        </p:grpSpPr>
        <p:sp>
          <p:nvSpPr>
            <p:cNvPr id="26" name="object 26"/>
            <p:cNvSpPr/>
            <p:nvPr/>
          </p:nvSpPr>
          <p:spPr>
            <a:xfrm>
              <a:off x="335759" y="1840548"/>
              <a:ext cx="264795" cy="264795"/>
            </a:xfrm>
            <a:custGeom>
              <a:avLst/>
              <a:gdLst/>
              <a:ahLst/>
              <a:cxnLst/>
              <a:rect l="l" t="t" r="r" b="b"/>
              <a:pathLst>
                <a:path w="264795" h="264794">
                  <a:moveTo>
                    <a:pt x="132042" y="0"/>
                  </a:moveTo>
                  <a:lnTo>
                    <a:pt x="125379" y="504"/>
                  </a:lnTo>
                  <a:lnTo>
                    <a:pt x="118739" y="1007"/>
                  </a:lnTo>
                  <a:lnTo>
                    <a:pt x="112079" y="1532"/>
                  </a:lnTo>
                  <a:lnTo>
                    <a:pt x="105417" y="3067"/>
                  </a:lnTo>
                  <a:lnTo>
                    <a:pt x="99282" y="4602"/>
                  </a:lnTo>
                  <a:lnTo>
                    <a:pt x="93147" y="6134"/>
                  </a:lnTo>
                  <a:lnTo>
                    <a:pt x="58349" y="22504"/>
                  </a:lnTo>
                  <a:lnTo>
                    <a:pt x="22524" y="58329"/>
                  </a:lnTo>
                  <a:lnTo>
                    <a:pt x="8194" y="86989"/>
                  </a:lnTo>
                  <a:lnTo>
                    <a:pt x="6134" y="93127"/>
                  </a:lnTo>
                  <a:lnTo>
                    <a:pt x="0" y="125379"/>
                  </a:lnTo>
                  <a:lnTo>
                    <a:pt x="0" y="132524"/>
                  </a:lnTo>
                  <a:lnTo>
                    <a:pt x="0" y="139187"/>
                  </a:lnTo>
                  <a:lnTo>
                    <a:pt x="524" y="145847"/>
                  </a:lnTo>
                  <a:lnTo>
                    <a:pt x="10232" y="183712"/>
                  </a:lnTo>
                  <a:lnTo>
                    <a:pt x="30194" y="216469"/>
                  </a:lnTo>
                  <a:lnTo>
                    <a:pt x="63457" y="245634"/>
                  </a:lnTo>
                  <a:lnTo>
                    <a:pt x="87012" y="256371"/>
                  </a:lnTo>
                  <a:lnTo>
                    <a:pt x="93147" y="258431"/>
                  </a:lnTo>
                  <a:lnTo>
                    <a:pt x="125379" y="264566"/>
                  </a:lnTo>
                  <a:lnTo>
                    <a:pt x="132042" y="264566"/>
                  </a:lnTo>
                  <a:lnTo>
                    <a:pt x="139207" y="264566"/>
                  </a:lnTo>
                  <a:lnTo>
                    <a:pt x="145847" y="264061"/>
                  </a:lnTo>
                  <a:lnTo>
                    <a:pt x="177574" y="256371"/>
                  </a:lnTo>
                  <a:lnTo>
                    <a:pt x="183732" y="254334"/>
                  </a:lnTo>
                  <a:lnTo>
                    <a:pt x="189362" y="251769"/>
                  </a:lnTo>
                  <a:lnTo>
                    <a:pt x="194974" y="248701"/>
                  </a:lnTo>
                  <a:lnTo>
                    <a:pt x="200604" y="245634"/>
                  </a:lnTo>
                  <a:lnTo>
                    <a:pt x="234392" y="216469"/>
                  </a:lnTo>
                  <a:lnTo>
                    <a:pt x="248197" y="195479"/>
                  </a:lnTo>
                  <a:lnTo>
                    <a:pt x="251266" y="189847"/>
                  </a:lnTo>
                  <a:lnTo>
                    <a:pt x="253829" y="183712"/>
                  </a:lnTo>
                  <a:lnTo>
                    <a:pt x="256391" y="178079"/>
                  </a:lnTo>
                  <a:lnTo>
                    <a:pt x="258431" y="171944"/>
                  </a:lnTo>
                  <a:lnTo>
                    <a:pt x="260489" y="165282"/>
                  </a:lnTo>
                  <a:lnTo>
                    <a:pt x="261519" y="159147"/>
                  </a:lnTo>
                  <a:lnTo>
                    <a:pt x="263054" y="152487"/>
                  </a:lnTo>
                  <a:lnTo>
                    <a:pt x="263559" y="145847"/>
                  </a:lnTo>
                  <a:lnTo>
                    <a:pt x="264061" y="139187"/>
                  </a:lnTo>
                  <a:lnTo>
                    <a:pt x="264586" y="132524"/>
                  </a:lnTo>
                  <a:lnTo>
                    <a:pt x="264061" y="125379"/>
                  </a:lnTo>
                  <a:lnTo>
                    <a:pt x="263559" y="118719"/>
                  </a:lnTo>
                  <a:lnTo>
                    <a:pt x="263054" y="112059"/>
                  </a:lnTo>
                  <a:lnTo>
                    <a:pt x="261519" y="105922"/>
                  </a:lnTo>
                  <a:lnTo>
                    <a:pt x="260489" y="99262"/>
                  </a:lnTo>
                  <a:lnTo>
                    <a:pt x="258431" y="93127"/>
                  </a:lnTo>
                  <a:lnTo>
                    <a:pt x="256391" y="86989"/>
                  </a:lnTo>
                  <a:lnTo>
                    <a:pt x="253829" y="80854"/>
                  </a:lnTo>
                  <a:lnTo>
                    <a:pt x="251266" y="75224"/>
                  </a:lnTo>
                  <a:lnTo>
                    <a:pt x="248197" y="69592"/>
                  </a:lnTo>
                  <a:lnTo>
                    <a:pt x="245129" y="63962"/>
                  </a:lnTo>
                  <a:lnTo>
                    <a:pt x="216469" y="30172"/>
                  </a:lnTo>
                  <a:lnTo>
                    <a:pt x="194974" y="16367"/>
                  </a:lnTo>
                  <a:lnTo>
                    <a:pt x="189362" y="13299"/>
                  </a:lnTo>
                  <a:lnTo>
                    <a:pt x="158642" y="3067"/>
                  </a:lnTo>
                  <a:lnTo>
                    <a:pt x="152507" y="1532"/>
                  </a:lnTo>
                  <a:lnTo>
                    <a:pt x="145847" y="1007"/>
                  </a:lnTo>
                  <a:lnTo>
                    <a:pt x="139207" y="504"/>
                  </a:lnTo>
                  <a:lnTo>
                    <a:pt x="132042" y="0"/>
                  </a:lnTo>
                  <a:close/>
                </a:path>
              </a:pathLst>
            </a:custGeom>
            <a:ln w="19049">
              <a:solidFill>
                <a:srgbClr val="174669"/>
              </a:solidFill>
            </a:ln>
          </p:spPr>
          <p:txBody>
            <a:bodyPr wrap="square" lIns="0" tIns="0" rIns="0" bIns="0" rtlCol="0"/>
            <a:lstStyle/>
            <a:p>
              <a:endParaRPr/>
            </a:p>
          </p:txBody>
        </p:sp>
        <p:sp>
          <p:nvSpPr>
            <p:cNvPr id="27" name="object 27"/>
            <p:cNvSpPr/>
            <p:nvPr/>
          </p:nvSpPr>
          <p:spPr>
            <a:xfrm>
              <a:off x="356954" y="1861721"/>
              <a:ext cx="331209" cy="338376"/>
            </a:xfrm>
            <a:prstGeom prst="rect">
              <a:avLst/>
            </a:prstGeom>
            <a:blipFill>
              <a:blip r:embed="rId8" cstate="print"/>
              <a:stretch>
                <a:fillRect/>
              </a:stretch>
            </a:blipFill>
          </p:spPr>
          <p:txBody>
            <a:bodyPr wrap="square" lIns="0" tIns="0" rIns="0" bIns="0" rtlCol="0"/>
            <a:lstStyle/>
            <a:p>
              <a:endParaRPr/>
            </a:p>
          </p:txBody>
        </p:sp>
      </p:grpSp>
      <p:sp>
        <p:nvSpPr>
          <p:cNvPr id="28" name="object 28"/>
          <p:cNvSpPr txBox="1">
            <a:spLocks noGrp="1"/>
          </p:cNvSpPr>
          <p:nvPr>
            <p:ph type="title"/>
          </p:nvPr>
        </p:nvSpPr>
        <p:spPr>
          <a:xfrm>
            <a:off x="3348542" y="163534"/>
            <a:ext cx="2607945" cy="482600"/>
          </a:xfrm>
          <a:prstGeom prst="rect">
            <a:avLst/>
          </a:prstGeom>
        </p:spPr>
        <p:txBody>
          <a:bodyPr vert="horz" wrap="square" lIns="0" tIns="12700" rIns="0" bIns="0" rtlCol="0">
            <a:spAutoFit/>
          </a:bodyPr>
          <a:lstStyle/>
          <a:p>
            <a:pPr marL="12700">
              <a:lnSpc>
                <a:spcPct val="100000"/>
              </a:lnSpc>
              <a:spcBef>
                <a:spcPts val="100"/>
              </a:spcBef>
            </a:pPr>
            <a:r>
              <a:rPr sz="3000" spc="114" dirty="0"/>
              <a:t>Model</a:t>
            </a:r>
            <a:r>
              <a:rPr sz="3000" spc="40" dirty="0"/>
              <a:t> </a:t>
            </a:r>
            <a:r>
              <a:rPr sz="3000" spc="165" dirty="0"/>
              <a:t>Output</a:t>
            </a:r>
            <a:endParaRPr sz="3000" dirty="0"/>
          </a:p>
        </p:txBody>
      </p:sp>
      <p:sp>
        <p:nvSpPr>
          <p:cNvPr id="29" name="object 29"/>
          <p:cNvSpPr/>
          <p:nvPr/>
        </p:nvSpPr>
        <p:spPr>
          <a:xfrm>
            <a:off x="1398897" y="770098"/>
            <a:ext cx="6521511" cy="4373391"/>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24F5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668</Words>
  <Application>Microsoft Office PowerPoint</Application>
  <PresentationFormat>On-screen Show (16:9)</PresentationFormat>
  <Paragraphs>40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Cambria</vt:lpstr>
      <vt:lpstr>Georgia</vt:lpstr>
      <vt:lpstr>Office Theme</vt:lpstr>
      <vt:lpstr>COVID-19 FACE MASK DETECTION</vt:lpstr>
      <vt:lpstr>TEAM MEMBERS</vt:lpstr>
      <vt:lpstr>INTRODUCTION</vt:lpstr>
      <vt:lpstr>PowerPoint Presentation</vt:lpstr>
      <vt:lpstr>PowerPoint Presentation</vt:lpstr>
      <vt:lpstr>How the dataset was created</vt:lpstr>
      <vt:lpstr>Illustration of the steps performed</vt:lpstr>
      <vt:lpstr>Artificial Face Mask Dataset</vt:lpstr>
      <vt:lpstr>Model Output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FACE MASK DETECTION</dc:title>
  <dc:creator>tahseen</dc:creator>
  <cp:lastModifiedBy>Tahseen   Begum .</cp:lastModifiedBy>
  <cp:revision>6</cp:revision>
  <dcterms:created xsi:type="dcterms:W3CDTF">2021-10-24T13:00:44Z</dcterms:created>
  <dcterms:modified xsi:type="dcterms:W3CDTF">2021-10-25T05:49:40Z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2021-10-24T00:00:00Z</vt:filetime>
  </property>
</Properties>
</file>