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seen   Begum ." userId="8962c354-73b2-47ee-9650-346d5e0832f2" providerId="ADAL" clId="{92D01057-8996-4DD9-AEB4-8615F27F8A70}"/>
    <pc:docChg chg="modSld">
      <pc:chgData name="Tahseen   Begum ." userId="8962c354-73b2-47ee-9650-346d5e0832f2" providerId="ADAL" clId="{92D01057-8996-4DD9-AEB4-8615F27F8A70}" dt="2022-01-03T07:04:29.767" v="26" actId="14100"/>
      <pc:docMkLst>
        <pc:docMk/>
      </pc:docMkLst>
      <pc:sldChg chg="addSp modSp mod">
        <pc:chgData name="Tahseen   Begum ." userId="8962c354-73b2-47ee-9650-346d5e0832f2" providerId="ADAL" clId="{92D01057-8996-4DD9-AEB4-8615F27F8A70}" dt="2022-01-03T07:04:29.767" v="26" actId="14100"/>
        <pc:sldMkLst>
          <pc:docMk/>
          <pc:sldMk cId="1419897908" sldId="256"/>
        </pc:sldMkLst>
        <pc:spChg chg="mod">
          <ac:chgData name="Tahseen   Begum ." userId="8962c354-73b2-47ee-9650-346d5e0832f2" providerId="ADAL" clId="{92D01057-8996-4DD9-AEB4-8615F27F8A70}" dt="2022-01-03T07:04:23.517" v="25" actId="14100"/>
          <ac:spMkLst>
            <pc:docMk/>
            <pc:sldMk cId="1419897908" sldId="256"/>
            <ac:spMk id="2" creationId="{27353A5D-E6BB-4F5A-85D4-4F3B5C42EBDF}"/>
          </ac:spMkLst>
        </pc:spChg>
        <pc:picChg chg="add mod">
          <ac:chgData name="Tahseen   Begum ." userId="8962c354-73b2-47ee-9650-346d5e0832f2" providerId="ADAL" clId="{92D01057-8996-4DD9-AEB4-8615F27F8A70}" dt="2022-01-03T07:04:29.767" v="26" actId="14100"/>
          <ac:picMkLst>
            <pc:docMk/>
            <pc:sldMk cId="1419897908" sldId="256"/>
            <ac:picMk id="5" creationId="{33921395-4F34-4609-8C88-6DEF06E5015A}"/>
          </ac:picMkLst>
        </pc:picChg>
      </pc:sldChg>
      <pc:sldChg chg="modSp mod">
        <pc:chgData name="Tahseen   Begum ." userId="8962c354-73b2-47ee-9650-346d5e0832f2" providerId="ADAL" clId="{92D01057-8996-4DD9-AEB4-8615F27F8A70}" dt="2022-01-03T06:51:36.533" v="21" actId="20577"/>
        <pc:sldMkLst>
          <pc:docMk/>
          <pc:sldMk cId="181579094" sldId="257"/>
        </pc:sldMkLst>
        <pc:spChg chg="mod">
          <ac:chgData name="Tahseen   Begum ." userId="8962c354-73b2-47ee-9650-346d5e0832f2" providerId="ADAL" clId="{92D01057-8996-4DD9-AEB4-8615F27F8A70}" dt="2022-01-03T06:46:42.884" v="1" actId="2711"/>
          <ac:spMkLst>
            <pc:docMk/>
            <pc:sldMk cId="181579094" sldId="257"/>
            <ac:spMk id="2" creationId="{27353A5D-E6BB-4F5A-85D4-4F3B5C42EBDF}"/>
          </ac:spMkLst>
        </pc:spChg>
        <pc:spChg chg="mod">
          <ac:chgData name="Tahseen   Begum ." userId="8962c354-73b2-47ee-9650-346d5e0832f2" providerId="ADAL" clId="{92D01057-8996-4DD9-AEB4-8615F27F8A70}" dt="2022-01-03T06:51:36.533" v="21" actId="20577"/>
          <ac:spMkLst>
            <pc:docMk/>
            <pc:sldMk cId="181579094" sldId="257"/>
            <ac:spMk id="3" creationId="{3B1DA0C1-0446-4182-8F07-B457DF88B2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14450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5100C-E9F0-4B3B-8710-B5A811186C9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20464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777470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1755720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39144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418011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4160982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2852495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121890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374603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5100C-E9F0-4B3B-8710-B5A811186C96}"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384274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5100C-E9F0-4B3B-8710-B5A811186C9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257472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5100C-E9F0-4B3B-8710-B5A811186C96}"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204417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5100C-E9F0-4B3B-8710-B5A811186C96}"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96051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5100C-E9F0-4B3B-8710-B5A811186C96}"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140621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5100C-E9F0-4B3B-8710-B5A811186C9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402975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5100C-E9F0-4B3B-8710-B5A811186C96}"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E275E-4A05-47B4-BB1B-08ED5204EDB4}" type="slidenum">
              <a:rPr lang="en-IN" smtClean="0"/>
              <a:t>‹#›</a:t>
            </a:fld>
            <a:endParaRPr lang="en-IN"/>
          </a:p>
        </p:txBody>
      </p:sp>
    </p:spTree>
    <p:extLst>
      <p:ext uri="{BB962C8B-B14F-4D97-AF65-F5344CB8AC3E}">
        <p14:creationId xmlns:p14="http://schemas.microsoft.com/office/powerpoint/2010/main" val="235936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55100C-E9F0-4B3B-8710-B5A811186C96}" type="datetimeFigureOut">
              <a:rPr lang="en-IN" smtClean="0"/>
              <a:t>03-01-2022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BE275E-4A05-47B4-BB1B-08ED5204EDB4}" type="slidenum">
              <a:rPr lang="en-IN" smtClean="0"/>
              <a:t>‹#›</a:t>
            </a:fld>
            <a:endParaRPr lang="en-IN"/>
          </a:p>
        </p:txBody>
      </p:sp>
    </p:spTree>
    <p:extLst>
      <p:ext uri="{BB962C8B-B14F-4D97-AF65-F5344CB8AC3E}">
        <p14:creationId xmlns:p14="http://schemas.microsoft.com/office/powerpoint/2010/main" val="3357151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3A5D-E6BB-4F5A-85D4-4F3B5C42EBDF}"/>
              </a:ext>
            </a:extLst>
          </p:cNvPr>
          <p:cNvSpPr>
            <a:spLocks noGrp="1"/>
          </p:cNvSpPr>
          <p:nvPr>
            <p:ph type="ctrTitle"/>
          </p:nvPr>
        </p:nvSpPr>
        <p:spPr>
          <a:xfrm>
            <a:off x="1756147" y="632568"/>
            <a:ext cx="5397688" cy="2448000"/>
          </a:xfrm>
        </p:spPr>
        <p:txBody>
          <a:bodyPr>
            <a:noAutofit/>
          </a:bodyPr>
          <a:lstStyle/>
          <a:p>
            <a:pPr algn="l"/>
            <a:r>
              <a:rPr lang="en-IN" sz="3200" b="1" dirty="0">
                <a:latin typeface="Baskerville Old Face" panose="02020602080505020303" pitchFamily="18" charset="0"/>
              </a:rPr>
              <a:t>FRUIT NINJA USING JAVASCRIPT</a:t>
            </a:r>
            <a:br>
              <a:rPr lang="en-IN" sz="3200" b="1" dirty="0">
                <a:latin typeface="Baskerville Old Face" panose="02020602080505020303" pitchFamily="18" charset="0"/>
              </a:rPr>
            </a:br>
            <a:r>
              <a:rPr lang="en-IN" sz="2400" b="1" dirty="0">
                <a:latin typeface="Baskerville Old Face" panose="02020602080505020303" pitchFamily="18" charset="0"/>
                <a:cs typeface="Arial" panose="020B0604020202020204" pitchFamily="34" charset="0"/>
              </a:rPr>
              <a:t>Team ID: Y20-CSE-06</a:t>
            </a:r>
            <a:endParaRPr lang="en-IN" sz="2400"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3B1DA0C1-0446-4182-8F07-B457DF88B20F}"/>
              </a:ext>
            </a:extLst>
          </p:cNvPr>
          <p:cNvSpPr>
            <a:spLocks noGrp="1"/>
          </p:cNvSpPr>
          <p:nvPr>
            <p:ph type="subTitle" idx="1"/>
          </p:nvPr>
        </p:nvSpPr>
        <p:spPr>
          <a:xfrm>
            <a:off x="4230095" y="3996267"/>
            <a:ext cx="7272928" cy="2637615"/>
          </a:xfrm>
        </p:spPr>
        <p:txBody>
          <a:bodyPr>
            <a:normAutofit/>
          </a:bodyPr>
          <a:lstStyle/>
          <a:p>
            <a:r>
              <a:rPr lang="en-US" dirty="0"/>
              <a:t>Done by</a:t>
            </a:r>
          </a:p>
          <a:p>
            <a:r>
              <a:rPr lang="en-US" dirty="0"/>
              <a:t>2010030168- TAHSEEN BEGUM</a:t>
            </a:r>
          </a:p>
          <a:p>
            <a:r>
              <a:rPr lang="en-IN" dirty="0"/>
              <a:t>2010030165- SYED RESHMA BANU</a:t>
            </a:r>
          </a:p>
          <a:p>
            <a:r>
              <a:rPr lang="en-IN" dirty="0"/>
              <a:t>2010030129 – SAI GEETHIKA</a:t>
            </a:r>
          </a:p>
          <a:p>
            <a:r>
              <a:rPr lang="en-IN" dirty="0"/>
              <a:t>2010030046 – E. PRAVALLIKA </a:t>
            </a:r>
          </a:p>
        </p:txBody>
      </p:sp>
      <p:pic>
        <p:nvPicPr>
          <p:cNvPr id="5" name="Picture 4">
            <a:extLst>
              <a:ext uri="{FF2B5EF4-FFF2-40B4-BE49-F238E27FC236}">
                <a16:creationId xmlns:a16="http://schemas.microsoft.com/office/drawing/2014/main" id="{33921395-4F34-4609-8C88-6DEF06E5015A}"/>
              </a:ext>
            </a:extLst>
          </p:cNvPr>
          <p:cNvPicPr>
            <a:picLocks noChangeAspect="1"/>
          </p:cNvPicPr>
          <p:nvPr/>
        </p:nvPicPr>
        <p:blipFill>
          <a:blip r:embed="rId2"/>
          <a:stretch>
            <a:fillRect/>
          </a:stretch>
        </p:blipFill>
        <p:spPr>
          <a:xfrm>
            <a:off x="7153835" y="351405"/>
            <a:ext cx="5038165" cy="3010325"/>
          </a:xfrm>
          <a:prstGeom prst="rect">
            <a:avLst/>
          </a:prstGeom>
        </p:spPr>
      </p:pic>
    </p:spTree>
    <p:extLst>
      <p:ext uri="{BB962C8B-B14F-4D97-AF65-F5344CB8AC3E}">
        <p14:creationId xmlns:p14="http://schemas.microsoft.com/office/powerpoint/2010/main" val="141989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652F-9272-46E7-8290-7E060BC9F28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E2E93DB-EB46-4B62-BB73-54E426644839}"/>
              </a:ext>
            </a:extLst>
          </p:cNvPr>
          <p:cNvSpPr>
            <a:spLocks noGrp="1"/>
          </p:cNvSpPr>
          <p:nvPr>
            <p:ph idx="1"/>
          </p:nvPr>
        </p:nvSpPr>
        <p:spPr/>
        <p:txBody>
          <a:bodyPr/>
          <a:lstStyle/>
          <a:p>
            <a:r>
              <a:rPr lang="en-US" dirty="0">
                <a:latin typeface="Arial Rounded MT Bold" panose="020F0704030504030204" pitchFamily="34" charset="0"/>
              </a:rPr>
              <a:t>F</a:t>
            </a:r>
            <a:r>
              <a:rPr lang="en-IN" dirty="0" err="1">
                <a:latin typeface="Arial Rounded MT Bold" panose="020F0704030504030204" pitchFamily="34" charset="0"/>
              </a:rPr>
              <a:t>ruit</a:t>
            </a:r>
            <a:r>
              <a:rPr lang="en-IN" dirty="0">
                <a:latin typeface="Arial Rounded MT Bold" panose="020F0704030504030204" pitchFamily="34" charset="0"/>
              </a:rPr>
              <a:t> ninja game is a game in which as the fruit is thrown onto the screen, the player swipes their finger/cursor across the screen to create a slicing motion, attempting to slice the fruit in half.</a:t>
            </a:r>
          </a:p>
        </p:txBody>
      </p:sp>
    </p:spTree>
    <p:extLst>
      <p:ext uri="{BB962C8B-B14F-4D97-AF65-F5344CB8AC3E}">
        <p14:creationId xmlns:p14="http://schemas.microsoft.com/office/powerpoint/2010/main" val="350501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3A5D-E6BB-4F5A-85D4-4F3B5C42EBDF}"/>
              </a:ext>
            </a:extLst>
          </p:cNvPr>
          <p:cNvSpPr>
            <a:spLocks noGrp="1"/>
          </p:cNvSpPr>
          <p:nvPr>
            <p:ph type="ctrTitle"/>
          </p:nvPr>
        </p:nvSpPr>
        <p:spPr>
          <a:xfrm>
            <a:off x="2007031" y="333215"/>
            <a:ext cx="5594416" cy="960893"/>
          </a:xfrm>
        </p:spPr>
        <p:txBody>
          <a:bodyPr>
            <a:normAutofit fontScale="90000"/>
          </a:bodyPr>
          <a:lstStyle/>
          <a:p>
            <a:pPr algn="l"/>
            <a:r>
              <a:rPr lang="en-IN" b="1" dirty="0">
                <a:solidFill>
                  <a:schemeClr val="tx1">
                    <a:lumMod val="95000"/>
                    <a:lumOff val="5000"/>
                  </a:schemeClr>
                </a:solidFill>
                <a:latin typeface="Abadi" panose="020B0604020104020204" pitchFamily="34" charset="0"/>
              </a:rPr>
              <a:t>Abstract:</a:t>
            </a:r>
          </a:p>
        </p:txBody>
      </p:sp>
      <p:sp>
        <p:nvSpPr>
          <p:cNvPr id="3" name="Subtitle 2">
            <a:extLst>
              <a:ext uri="{FF2B5EF4-FFF2-40B4-BE49-F238E27FC236}">
                <a16:creationId xmlns:a16="http://schemas.microsoft.com/office/drawing/2014/main" id="{3B1DA0C1-0446-4182-8F07-B457DF88B20F}"/>
              </a:ext>
            </a:extLst>
          </p:cNvPr>
          <p:cNvSpPr>
            <a:spLocks noGrp="1"/>
          </p:cNvSpPr>
          <p:nvPr>
            <p:ph type="subTitle" idx="1"/>
          </p:nvPr>
        </p:nvSpPr>
        <p:spPr>
          <a:xfrm>
            <a:off x="3618854" y="1162373"/>
            <a:ext cx="8214102" cy="4021809"/>
          </a:xfrm>
        </p:spPr>
        <p:txBody>
          <a:bodyPr>
            <a:noAutofit/>
          </a:bodyPr>
          <a:lstStyle/>
          <a:p>
            <a:pPr algn="l" fontAlgn="base"/>
            <a:r>
              <a:rPr lang="en-US" sz="2400" b="0" i="0" dirty="0">
                <a:solidFill>
                  <a:schemeClr val="tx1">
                    <a:lumMod val="95000"/>
                    <a:lumOff val="5000"/>
                  </a:schemeClr>
                </a:solidFill>
                <a:effectLst/>
                <a:latin typeface="Georgia" panose="02040502050405020303" pitchFamily="18" charset="0"/>
              </a:rPr>
              <a:t>The fruit ninja game, also known as a fruit-slicing game, is easy to play. Fruit ninja game is popular among children.</a:t>
            </a:r>
          </a:p>
          <a:p>
            <a:pPr algn="l" fontAlgn="base"/>
            <a:r>
              <a:rPr lang="en-US" sz="2400" b="0" i="0" dirty="0">
                <a:solidFill>
                  <a:schemeClr val="tx1">
                    <a:lumMod val="95000"/>
                    <a:lumOff val="5000"/>
                  </a:schemeClr>
                </a:solidFill>
                <a:effectLst/>
                <a:latin typeface="Georgia" panose="02040502050405020303" pitchFamily="18" charset="0"/>
              </a:rPr>
              <a:t>This project aims to build a fruit ninja game with JavaScript and HTML5. This game is built with the help of the visual studio using the concepts of basic </a:t>
            </a:r>
            <a:r>
              <a:rPr lang="en-US" sz="2400" dirty="0">
                <a:solidFill>
                  <a:schemeClr val="tx1">
                    <a:lumMod val="95000"/>
                    <a:lumOff val="5000"/>
                  </a:schemeClr>
                </a:solidFill>
                <a:latin typeface="Georgia" panose="02040502050405020303" pitchFamily="18" charset="0"/>
              </a:rPr>
              <a:t>J</a:t>
            </a:r>
            <a:r>
              <a:rPr lang="en-US" sz="2400" b="0" i="0" dirty="0">
                <a:solidFill>
                  <a:schemeClr val="tx1">
                    <a:lumMod val="95000"/>
                    <a:lumOff val="5000"/>
                  </a:schemeClr>
                </a:solidFill>
                <a:effectLst/>
                <a:latin typeface="Georgia" panose="02040502050405020303" pitchFamily="18" charset="0"/>
              </a:rPr>
              <a:t>ava Script.</a:t>
            </a:r>
          </a:p>
          <a:p>
            <a:pPr algn="l" fontAlgn="base"/>
            <a:r>
              <a:rPr lang="en-US" sz="2400" b="0" i="0" dirty="0">
                <a:solidFill>
                  <a:schemeClr val="tx1">
                    <a:lumMod val="95000"/>
                    <a:lumOff val="5000"/>
                  </a:schemeClr>
                </a:solidFill>
                <a:effectLst/>
                <a:latin typeface="Georgia" panose="02040502050405020303" pitchFamily="18" charset="0"/>
              </a:rPr>
              <a:t>The user has to cut the fruits in this game by touching the mouse on fruits. There are also bombs with fruits. If the mouse touches one bomb then the game will be over or else if the user </a:t>
            </a:r>
            <a:r>
              <a:rPr lang="en-US" sz="2400" dirty="0">
                <a:solidFill>
                  <a:schemeClr val="tx1">
                    <a:lumMod val="95000"/>
                    <a:lumOff val="5000"/>
                  </a:schemeClr>
                </a:solidFill>
                <a:latin typeface="Georgia" panose="02040502050405020303" pitchFamily="18" charset="0"/>
              </a:rPr>
              <a:t>didn’t</a:t>
            </a:r>
            <a:r>
              <a:rPr lang="en-US" sz="2400" b="0" i="0" dirty="0">
                <a:solidFill>
                  <a:schemeClr val="tx1">
                    <a:lumMod val="95000"/>
                    <a:lumOff val="5000"/>
                  </a:schemeClr>
                </a:solidFill>
                <a:effectLst/>
                <a:latin typeface="Georgia" panose="02040502050405020303" pitchFamily="18" charset="0"/>
              </a:rPr>
              <a:t> Cut the fruit three times then the game will be over.</a:t>
            </a:r>
          </a:p>
        </p:txBody>
      </p:sp>
    </p:spTree>
    <p:extLst>
      <p:ext uri="{BB962C8B-B14F-4D97-AF65-F5344CB8AC3E}">
        <p14:creationId xmlns:p14="http://schemas.microsoft.com/office/powerpoint/2010/main" val="18157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1DA0C1-0446-4182-8F07-B457DF88B20F}"/>
              </a:ext>
            </a:extLst>
          </p:cNvPr>
          <p:cNvSpPr>
            <a:spLocks noGrp="1"/>
          </p:cNvSpPr>
          <p:nvPr>
            <p:ph type="subTitle" idx="1"/>
          </p:nvPr>
        </p:nvSpPr>
        <p:spPr>
          <a:xfrm>
            <a:off x="3618854" y="2495227"/>
            <a:ext cx="8214102" cy="1084881"/>
          </a:xfrm>
        </p:spPr>
        <p:txBody>
          <a:bodyPr>
            <a:noAutofit/>
          </a:bodyPr>
          <a:lstStyle/>
          <a:p>
            <a:pPr algn="l" fontAlgn="base"/>
            <a:r>
              <a:rPr lang="en-US" sz="8000" b="0" i="0">
                <a:solidFill>
                  <a:schemeClr val="tx1">
                    <a:lumMod val="95000"/>
                    <a:lumOff val="5000"/>
                  </a:schemeClr>
                </a:solidFill>
                <a:effectLst/>
                <a:latin typeface="Georgia" panose="02040502050405020303" pitchFamily="18" charset="0"/>
              </a:rPr>
              <a:t>THANK</a:t>
            </a:r>
            <a:r>
              <a:rPr lang="en-US" sz="6600" b="0" i="0">
                <a:solidFill>
                  <a:schemeClr val="tx1">
                    <a:lumMod val="95000"/>
                    <a:lumOff val="5000"/>
                  </a:schemeClr>
                </a:solidFill>
                <a:effectLst/>
                <a:latin typeface="Georgia" panose="02040502050405020303" pitchFamily="18" charset="0"/>
              </a:rPr>
              <a:t>  </a:t>
            </a:r>
            <a:r>
              <a:rPr lang="en-US" sz="8000" b="0" i="0">
                <a:solidFill>
                  <a:schemeClr val="tx1">
                    <a:lumMod val="95000"/>
                    <a:lumOff val="5000"/>
                  </a:schemeClr>
                </a:solidFill>
                <a:effectLst/>
                <a:latin typeface="Georgia" panose="02040502050405020303" pitchFamily="18" charset="0"/>
              </a:rPr>
              <a:t>YOU</a:t>
            </a:r>
            <a:endParaRPr lang="en-US" sz="8000" b="0" i="0" dirty="0">
              <a:solidFill>
                <a:schemeClr val="tx1">
                  <a:lumMod val="95000"/>
                  <a:lumOff val="5000"/>
                </a:schemeClr>
              </a:solidFill>
              <a:effectLst/>
              <a:latin typeface="Georgia" panose="02040502050405020303" pitchFamily="18" charset="0"/>
            </a:endParaRPr>
          </a:p>
        </p:txBody>
      </p:sp>
    </p:spTree>
    <p:extLst>
      <p:ext uri="{BB962C8B-B14F-4D97-AF65-F5344CB8AC3E}">
        <p14:creationId xmlns:p14="http://schemas.microsoft.com/office/powerpoint/2010/main" val="145572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61</TotalTime>
  <Words>187</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Abadi</vt:lpstr>
      <vt:lpstr>Arial</vt:lpstr>
      <vt:lpstr>Arial Rounded MT Bold</vt:lpstr>
      <vt:lpstr>Baskerville Old Face</vt:lpstr>
      <vt:lpstr>Corbel</vt:lpstr>
      <vt:lpstr>Georgia</vt:lpstr>
      <vt:lpstr>Parallax</vt:lpstr>
      <vt:lpstr>FRUIT NINJA USING JAVASCRIPT Team ID: Y20-CSE-06</vt:lpstr>
      <vt:lpstr>Problem Statement</vt:lpstr>
      <vt:lpstr>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NINJA                          USING                   JAVASCRIPT</dc:title>
  <dc:creator>eppali pravallika</dc:creator>
  <cp:lastModifiedBy>Tahseen   Begum .</cp:lastModifiedBy>
  <cp:revision>3</cp:revision>
  <dcterms:created xsi:type="dcterms:W3CDTF">2022-01-03T03:16:17Z</dcterms:created>
  <dcterms:modified xsi:type="dcterms:W3CDTF">2022-01-03T07:04:36Z</dcterms:modified>
</cp:coreProperties>
</file>