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E5F753-18B8-4754-8C90-D78E97720BB4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1F9436-96F3-47F2-969C-32701924E9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Product’s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Md. </a:t>
            </a:r>
            <a:r>
              <a:rPr lang="en-US" dirty="0" err="1"/>
              <a:t>Tahseen</a:t>
            </a:r>
            <a:r>
              <a:rPr lang="en-US" dirty="0"/>
              <a:t> </a:t>
            </a:r>
            <a:r>
              <a:rPr lang="en-US" dirty="0" err="1"/>
              <a:t>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to Bangla dictionary software. </a:t>
            </a:r>
          </a:p>
          <a:p>
            <a:r>
              <a:rPr lang="en-US" dirty="0"/>
              <a:t>English to Bangla translation.</a:t>
            </a:r>
          </a:p>
          <a:p>
            <a:r>
              <a:rPr lang="en-US" dirty="0"/>
              <a:t>Works in offline.</a:t>
            </a:r>
          </a:p>
          <a:p>
            <a:r>
              <a:rPr lang="en-US" dirty="0"/>
              <a:t>On screen selection.</a:t>
            </a:r>
          </a:p>
          <a:p>
            <a:r>
              <a:rPr lang="en-US" dirty="0"/>
              <a:t>No need to type the word or search the word each time.</a:t>
            </a:r>
          </a:p>
          <a:p>
            <a:r>
              <a:rPr lang="en-US" dirty="0"/>
              <a:t>Both Windows desktop and Android version is available.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works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the translation algorithm in the software.</a:t>
            </a:r>
          </a:p>
          <a:p>
            <a:r>
              <a:rPr lang="en-US" dirty="0"/>
              <a:t>Developing the translation algorithm.</a:t>
            </a:r>
          </a:p>
          <a:p>
            <a:r>
              <a:rPr lang="en-US" dirty="0"/>
              <a:t>Increasing dataset.</a:t>
            </a:r>
          </a:p>
          <a:p>
            <a:r>
              <a:rPr lang="en-US" dirty="0"/>
              <a:t>Detecting spelling mistakes.</a:t>
            </a:r>
          </a:p>
          <a:p>
            <a:r>
              <a:rPr lang="en-US" dirty="0"/>
              <a:t>Showing more information for a word.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0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4A70-8A78-44A9-8422-77B9B127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2364A-4BC8-4935-B776-5784EBB52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6041"/>
            <a:ext cx="8229600" cy="4505118"/>
          </a:xfrm>
        </p:spPr>
      </p:pic>
    </p:spTree>
    <p:extLst>
      <p:ext uri="{BB962C8B-B14F-4D97-AF65-F5344CB8AC3E}">
        <p14:creationId xmlns:p14="http://schemas.microsoft.com/office/powerpoint/2010/main" val="226247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dictionary software.</a:t>
            </a:r>
          </a:p>
          <a:p>
            <a:r>
              <a:rPr lang="en-US" dirty="0"/>
              <a:t>No good offline English to Bengali translation software.</a:t>
            </a:r>
          </a:p>
          <a:p>
            <a:r>
              <a:rPr lang="en-US" dirty="0"/>
              <a:t>Existing dictionary software are not informative. </a:t>
            </a:r>
          </a:p>
        </p:txBody>
      </p:sp>
    </p:spTree>
    <p:extLst>
      <p:ext uri="{BB962C8B-B14F-4D97-AF65-F5344CB8AC3E}">
        <p14:creationId xmlns:p14="http://schemas.microsoft.com/office/powerpoint/2010/main" val="35980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86231-0D0A-421F-879E-44E1B947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161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</TotalTime>
  <Words>107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Clarity</vt:lpstr>
      <vt:lpstr>Product’s presentation</vt:lpstr>
      <vt:lpstr>About</vt:lpstr>
      <vt:lpstr>Development works in progress</vt:lpstr>
      <vt:lpstr>Translation </vt:lpstr>
      <vt:lpstr>Business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Product’s presentation</dc:title>
  <dc:creator>Windows User</dc:creator>
  <cp:lastModifiedBy>Asus</cp:lastModifiedBy>
  <cp:revision>7</cp:revision>
  <dcterms:created xsi:type="dcterms:W3CDTF">2017-12-13T16:09:56Z</dcterms:created>
  <dcterms:modified xsi:type="dcterms:W3CDTF">2017-12-14T04:43:09Z</dcterms:modified>
</cp:coreProperties>
</file>