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hdphoto1.wdp" ContentType="image/vnd.ms-photo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3.png" ContentType="image/png"/>
  <Override PartName="/ppt/media/image4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3" r:id="rId3"/>
    <p:sldMasterId id="2147483658" r:id="rId4"/>
    <p:sldMasterId id="2147483672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5.xml"/><Relationship Id="rId4" Type="http://schemas.openxmlformats.org/officeDocument/2006/relationships/slideMaster" Target="slideMasters/slideMaster9.xml"/><Relationship Id="rId5" Type="http://schemas.openxmlformats.org/officeDocument/2006/relationships/slideMaster" Target="slideMasters/slideMaster22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96840"/>
                <a:gd name="textAreaBottom" fmla="*/ 97200 h 96840"/>
              </a:gdLst>
              <a:ahLst/>
              <a:cxn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cxn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cxn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90880"/>
                <a:gd name="textAreaBottom" fmla="*/ 291240 h 290880"/>
              </a:gdLst>
              <a:ahLst/>
              <a:cxn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0040"/>
                <a:gd name="textAreaBottom" fmla="*/ 230400 h 230040"/>
              </a:gdLst>
              <a:ahLst/>
              <a:cxn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90880"/>
                <a:gd name="textAreaBottom" fmla="*/ 291240 h 290880"/>
              </a:gdLst>
              <a:ahLst/>
              <a:cxn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5320"/>
                <a:gd name="textAreaBottom" fmla="*/ 355680 h 355320"/>
              </a:gdLst>
              <a:ahLst/>
              <a:cxn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textAreaLeft" fmla="*/ 0 w 354240"/>
                <a:gd name="textAreaRight" fmla="*/ 354600 w 354240"/>
                <a:gd name="textAreaTop" fmla="*/ 0 h 294120"/>
                <a:gd name="textAreaBottom" fmla="*/ 294480 h 294120"/>
              </a:gdLst>
              <a:ahLst/>
              <a:cxn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60480"/>
                <a:gd name="textAreaBottom" fmla="*/ 60840 h 60480"/>
              </a:gdLst>
              <a:ahLst/>
              <a:cxn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textAreaLeft" fmla="*/ 0 w 97920"/>
                <a:gd name="textAreaRight" fmla="*/ 98280 w 97920"/>
                <a:gd name="textAreaTop" fmla="*/ 0 h 116640"/>
                <a:gd name="textAreaBottom" fmla="*/ 117000 h 116640"/>
              </a:gdLst>
              <a:ahLst/>
              <a:cxn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6000"/>
                <a:gd name="textAreaBottom" fmla="*/ 126360 h 126000"/>
              </a:gdLst>
              <a:ahLst/>
              <a:cxn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16640"/>
                <a:gd name="textAreaBottom" fmla="*/ 117000 h 116640"/>
              </a:gdLst>
              <a:ahLst/>
              <a:cxn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4200"/>
                <a:gd name="textAreaBottom" fmla="*/ 124560 h 124200"/>
              </a:gdLst>
              <a:ahLst/>
              <a:cxn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39600"/>
                <a:gd name="textAreaBottom" fmla="*/ 39960 h 39600"/>
              </a:gdLst>
              <a:ahLst/>
              <a:cxn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23040"/>
                <a:gd name="textAreaBottom" fmla="*/ 23400 h 23040"/>
              </a:gdLst>
              <a:ahLst/>
              <a:cxn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95760"/>
                <a:gd name="textAreaBottom" fmla="*/ 96120 h 95760"/>
              </a:gdLst>
              <a:ahLst/>
              <a:cxn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4840"/>
                <a:gd name="textAreaBottom" fmla="*/ 115200 h 114840"/>
              </a:gdLst>
              <a:ahLst/>
              <a:cxn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115560"/>
                <a:gd name="textAreaBottom" fmla="*/ 115920 h 115560"/>
              </a:gdLst>
              <a:ahLst/>
              <a:cxn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textAreaLeft" fmla="*/ 0 w 202320"/>
                <a:gd name="textAreaRight" fmla="*/ 202680 w 202320"/>
                <a:gd name="textAreaTop" fmla="*/ 0 h 177120"/>
                <a:gd name="textAreaBottom" fmla="*/ 177480 h 177120"/>
              </a:gdLst>
              <a:ahLst/>
              <a:cxn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146880"/>
                <a:gd name="textAreaBottom" fmla="*/ 147240 h 146880"/>
              </a:gdLst>
              <a:ahLst/>
              <a:cxn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cxn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2280"/>
                <a:gd name="textAreaBottom" fmla="*/ 62640 h 62280"/>
              </a:gdLst>
              <a:ahLst/>
              <a:cxn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cxn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3760"/>
                <a:gd name="textAreaBottom" fmla="*/ 24120 h 23760"/>
              </a:gdLst>
              <a:ahLst/>
              <a:cxn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textAreaLeft" fmla="*/ 0 w 110520"/>
                <a:gd name="textAreaRight" fmla="*/ 110880 w 1105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9" name=""/>
          <p:cNvGrpSpPr/>
          <p:nvPr/>
        </p:nvGrpSpPr>
        <p:grpSpPr>
          <a:xfrm>
            <a:off x="6320880" y="4745880"/>
            <a:ext cx="497160" cy="397080"/>
            <a:chOff x="6320880" y="4745880"/>
            <a:chExt cx="497160" cy="397080"/>
          </a:xfrm>
        </p:grpSpPr>
        <p:sp>
          <p:nvSpPr>
            <p:cNvPr id="50" name=""/>
            <p:cNvSpPr/>
            <p:nvPr/>
          </p:nvSpPr>
          <p:spPr>
            <a:xfrm>
              <a:off x="6666840" y="487368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6652800" y="486684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6652800" y="486252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6320880" y="490104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cxn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6404760" y="483048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cxn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6508080" y="493632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cxn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6507000" y="481896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6503400" y="481140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cxn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6422760" y="474912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6351120" y="474588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6446520" y="476892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6388200" y="482796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cxn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6395400" y="483804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"/>
            <p:cNvSpPr/>
            <p:nvPr/>
          </p:nvSpPr>
          <p:spPr>
            <a:xfrm>
              <a:off x="6381360" y="484380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"/>
            <p:cNvSpPr/>
            <p:nvPr/>
          </p:nvSpPr>
          <p:spPr>
            <a:xfrm>
              <a:off x="6336000" y="492516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" name=""/>
          <p:cNvGrpSpPr/>
          <p:nvPr/>
        </p:nvGrpSpPr>
        <p:grpSpPr>
          <a:xfrm>
            <a:off x="8820000" y="3960000"/>
            <a:ext cx="899640" cy="1079640"/>
            <a:chOff x="8820000" y="3960000"/>
            <a:chExt cx="899640" cy="1079640"/>
          </a:xfrm>
        </p:grpSpPr>
        <p:sp>
          <p:nvSpPr>
            <p:cNvPr id="66" name=""/>
            <p:cNvSpPr/>
            <p:nvPr/>
          </p:nvSpPr>
          <p:spPr>
            <a:xfrm>
              <a:off x="918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7" name=""/>
            <p:cNvSpPr/>
            <p:nvPr/>
          </p:nvSpPr>
          <p:spPr>
            <a:xfrm>
              <a:off x="8820000" y="4500000"/>
              <a:ext cx="89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8910000" y="432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9000000" y="414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9090000" y="396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71" name=""/>
          <p:cNvGrpSpPr/>
          <p:nvPr/>
        </p:nvGrpSpPr>
        <p:grpSpPr>
          <a:xfrm>
            <a:off x="7920000" y="4050000"/>
            <a:ext cx="719640" cy="989640"/>
            <a:chOff x="7920000" y="4050000"/>
            <a:chExt cx="719640" cy="989640"/>
          </a:xfrm>
        </p:grpSpPr>
        <p:sp>
          <p:nvSpPr>
            <p:cNvPr id="72" name=""/>
            <p:cNvSpPr/>
            <p:nvPr/>
          </p:nvSpPr>
          <p:spPr>
            <a:xfrm>
              <a:off x="819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7920000" y="441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8010000" y="423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8100000" y="405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76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77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5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86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17E3E-42AF-4DAA-8691-2936EF6CF0E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523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524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7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548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dt" idx="28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PlaceHolder 4"/>
          <p:cNvSpPr>
            <a:spLocks noGrp="1"/>
          </p:cNvSpPr>
          <p:nvPr>
            <p:ph type="ftr" idx="29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PlaceHolder 5"/>
          <p:cNvSpPr>
            <a:spLocks noGrp="1"/>
          </p:cNvSpPr>
          <p:nvPr>
            <p:ph type="sldNum" idx="30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51A360-33CB-4DC0-92E5-D7136C6592B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577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578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2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3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4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5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6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7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8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9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0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1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2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3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4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5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6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01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602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dt" idx="31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PlaceHolder 4"/>
          <p:cNvSpPr>
            <a:spLocks noGrp="1"/>
          </p:cNvSpPr>
          <p:nvPr>
            <p:ph type="ftr" idx="32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38B5B3-6855-4EC4-86BD-0E8363DD786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631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632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5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656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7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8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9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0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1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2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3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4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dt" idx="34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ftr" idx="35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E3B2B-A70B-4541-A1D7-C6A4A05BA2A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685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686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09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710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3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4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5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6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7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8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9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dt" idx="37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PlaceHolder 4"/>
          <p:cNvSpPr>
            <a:spLocks noGrp="1"/>
          </p:cNvSpPr>
          <p:nvPr>
            <p:ph type="ftr" idx="38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PlaceHolder 5"/>
          <p:cNvSpPr>
            <a:spLocks noGrp="1"/>
          </p:cNvSpPr>
          <p:nvPr>
            <p:ph type="sldNum" idx="39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DC36C5-CD89-44E9-AFB4-ADA7BF29D88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739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740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63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764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dt" idx="40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PlaceHolder 4"/>
          <p:cNvSpPr>
            <a:spLocks noGrp="1"/>
          </p:cNvSpPr>
          <p:nvPr>
            <p:ph type="ftr" idx="41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PlaceHolder 5"/>
          <p:cNvSpPr>
            <a:spLocks noGrp="1"/>
          </p:cNvSpPr>
          <p:nvPr>
            <p:ph type="sldNum" idx="42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909E83-8620-418A-8C1E-A08975FF290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793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794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5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6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7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17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818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4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dt" idx="43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PlaceHolder 4"/>
          <p:cNvSpPr>
            <a:spLocks noGrp="1"/>
          </p:cNvSpPr>
          <p:nvPr>
            <p:ph type="ftr" idx="44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PlaceHolder 5"/>
          <p:cNvSpPr>
            <a:spLocks noGrp="1"/>
          </p:cNvSpPr>
          <p:nvPr>
            <p:ph type="sldNum" idx="45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6AF5A0-B1C0-46F8-97BB-082F2CFAEC8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847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848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6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7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8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9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0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1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2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3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4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5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6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71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872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dt" idx="46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8" name="PlaceHolder 4"/>
          <p:cNvSpPr>
            <a:spLocks noGrp="1"/>
          </p:cNvSpPr>
          <p:nvPr>
            <p:ph type="ftr" idx="47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9" name="PlaceHolder 5"/>
          <p:cNvSpPr>
            <a:spLocks noGrp="1"/>
          </p:cNvSpPr>
          <p:nvPr>
            <p:ph type="sldNum" idx="48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DEA971-FEE7-47BC-B0EE-E926206DD69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901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902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25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926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7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8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9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0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1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2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3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 type="dt" idx="49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 type="ftr" idx="50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3" name="PlaceHolder 5"/>
          <p:cNvSpPr>
            <a:spLocks noGrp="1"/>
          </p:cNvSpPr>
          <p:nvPr>
            <p:ph type="sldNum" idx="51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773CC8-A484-4450-A3FE-39AA93417C4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955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956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979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980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2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3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4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5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6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7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0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5" name="PlaceHolder 3"/>
          <p:cNvSpPr>
            <a:spLocks noGrp="1"/>
          </p:cNvSpPr>
          <p:nvPr>
            <p:ph type="dt" idx="52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6" name="PlaceHolder 4"/>
          <p:cNvSpPr>
            <a:spLocks noGrp="1"/>
          </p:cNvSpPr>
          <p:nvPr>
            <p:ph type="ftr" idx="53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7" name="PlaceHolder 5"/>
          <p:cNvSpPr>
            <a:spLocks noGrp="1"/>
          </p:cNvSpPr>
          <p:nvPr>
            <p:ph type="sldNum" idx="54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C1110D-1120-49A5-B8C9-FDDE5E8A6FE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009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1010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33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1034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6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dt" idx="55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ftr" idx="56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sldNum" idx="57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2B67BA-052A-4714-9F12-1AFC2A1BB3B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00" name=""/>
          <p:cNvGrpSpPr/>
          <p:nvPr/>
        </p:nvGrpSpPr>
        <p:grpSpPr>
          <a:xfrm>
            <a:off x="2727360" y="4707720"/>
            <a:ext cx="506880" cy="663840"/>
            <a:chOff x="2727360" y="4707720"/>
            <a:chExt cx="506880" cy="663840"/>
          </a:xfrm>
        </p:grpSpPr>
        <p:sp>
          <p:nvSpPr>
            <p:cNvPr id="101" name=""/>
            <p:cNvSpPr/>
            <p:nvPr/>
          </p:nvSpPr>
          <p:spPr>
            <a:xfrm>
              <a:off x="3145680" y="5162760"/>
              <a:ext cx="88560" cy="968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96840"/>
                <a:gd name="textAreaBottom" fmla="*/ 97200 h 96840"/>
              </a:gdLst>
              <a:ahLst/>
              <a:cxn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3048480" y="5151600"/>
              <a:ext cx="153360" cy="193320"/>
            </a:xfrm>
            <a:custGeom>
              <a:avLst/>
              <a:gdLst>
                <a:gd name="textAreaLeft" fmla="*/ 0 w 153360"/>
                <a:gd name="textAreaRight" fmla="*/ 153720 w 153360"/>
                <a:gd name="textAreaTop" fmla="*/ 0 h 193320"/>
                <a:gd name="textAreaBottom" fmla="*/ 193680 h 193320"/>
              </a:gdLst>
              <a:ahLst/>
              <a:cxn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3059280" y="5259600"/>
              <a:ext cx="90720" cy="4680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294768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cxn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2832840" y="5136120"/>
              <a:ext cx="130680" cy="235440"/>
            </a:xfrm>
            <a:custGeom>
              <a:avLst/>
              <a:gdLst>
                <a:gd name="textAreaLeft" fmla="*/ 0 w 130680"/>
                <a:gd name="textAreaRight" fmla="*/ 131040 w 130680"/>
                <a:gd name="textAreaTop" fmla="*/ 0 h 235440"/>
                <a:gd name="textAreaBottom" fmla="*/ 235800 h 235440"/>
              </a:gdLst>
              <a:ahLst/>
              <a:cxn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2951280" y="5262120"/>
              <a:ext cx="8640" cy="95040"/>
            </a:xfrm>
            <a:custGeom>
              <a:avLst/>
              <a:gdLst>
                <a:gd name="textAreaLeft" fmla="*/ 0 w 8640"/>
                <a:gd name="textAreaRight" fmla="*/ 9000 w 8640"/>
                <a:gd name="textAreaTop" fmla="*/ 0 h 95040"/>
                <a:gd name="textAreaBottom" fmla="*/ 95400 h 95040"/>
              </a:gdLst>
              <a:ahLst/>
              <a:cxn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2855880" y="5127120"/>
              <a:ext cx="199080" cy="192240"/>
            </a:xfrm>
            <a:custGeom>
              <a:avLst/>
              <a:gdLst>
                <a:gd name="textAreaLeft" fmla="*/ 0 w 199080"/>
                <a:gd name="textAreaRight" fmla="*/ 199440 w 19908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3033000" y="4707720"/>
              <a:ext cx="149760" cy="29088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90880"/>
                <a:gd name="textAreaBottom" fmla="*/ 291240 h 290880"/>
              </a:gdLst>
              <a:ahLst/>
              <a:cxn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3044880" y="4766040"/>
              <a:ext cx="108720" cy="23004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0040"/>
                <a:gd name="textAreaBottom" fmla="*/ 230400 h 230040"/>
              </a:gdLst>
              <a:ahLst/>
              <a:cxn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2727360" y="4707720"/>
              <a:ext cx="150480" cy="290880"/>
            </a:xfrm>
            <a:custGeom>
              <a:avLst/>
              <a:gdLst>
                <a:gd name="textAreaLeft" fmla="*/ 0 w 150480"/>
                <a:gd name="textAreaRight" fmla="*/ 150840 w 150480"/>
                <a:gd name="textAreaTop" fmla="*/ 0 h 290880"/>
                <a:gd name="textAreaBottom" fmla="*/ 291240 h 290880"/>
              </a:gdLst>
              <a:ahLst/>
              <a:cxn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2756880" y="4766040"/>
              <a:ext cx="108720" cy="23112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231120"/>
                <a:gd name="textAreaBottom" fmla="*/ 231480 h 231120"/>
              </a:gdLst>
              <a:ahLst/>
              <a:cxn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2752560" y="4884840"/>
              <a:ext cx="405360" cy="35532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5320"/>
                <a:gd name="textAreaBottom" fmla="*/ 355680 h 355320"/>
              </a:gdLst>
              <a:ahLst/>
              <a:cxn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2777040" y="4933440"/>
              <a:ext cx="354240" cy="294120"/>
            </a:xfrm>
            <a:custGeom>
              <a:avLst/>
              <a:gdLst>
                <a:gd name="textAreaLeft" fmla="*/ 0 w 354240"/>
                <a:gd name="textAreaRight" fmla="*/ 354600 w 354240"/>
                <a:gd name="textAreaTop" fmla="*/ 0 h 294120"/>
                <a:gd name="textAreaBottom" fmla="*/ 294480 h 294120"/>
              </a:gdLst>
              <a:ahLst/>
              <a:cxn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2871720" y="5143680"/>
              <a:ext cx="167400" cy="60480"/>
            </a:xfrm>
            <a:custGeom>
              <a:avLst/>
              <a:gdLst>
                <a:gd name="textAreaLeft" fmla="*/ 0 w 167400"/>
                <a:gd name="textAreaRight" fmla="*/ 167760 w 167400"/>
                <a:gd name="textAreaTop" fmla="*/ 0 h 60480"/>
                <a:gd name="textAreaBottom" fmla="*/ 60840 h 60480"/>
              </a:gdLst>
              <a:ahLst/>
              <a:cxn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3000240" y="4977000"/>
              <a:ext cx="97920" cy="116640"/>
            </a:xfrm>
            <a:custGeom>
              <a:avLst/>
              <a:gdLst>
                <a:gd name="textAreaLeft" fmla="*/ 0 w 97920"/>
                <a:gd name="textAreaRight" fmla="*/ 98280 w 97920"/>
                <a:gd name="textAreaTop" fmla="*/ 0 h 116640"/>
                <a:gd name="textAreaBottom" fmla="*/ 117000 h 116640"/>
              </a:gdLst>
              <a:ahLst/>
              <a:cxn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3001680" y="4970520"/>
              <a:ext cx="102600" cy="12600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6000"/>
                <a:gd name="textAreaBottom" fmla="*/ 126360 h 126000"/>
              </a:gdLst>
              <a:ahLst/>
              <a:cxn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301500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2812680" y="4977000"/>
              <a:ext cx="96840" cy="116640"/>
            </a:xfrm>
            <a:custGeom>
              <a:avLst/>
              <a:gdLst>
                <a:gd name="textAreaLeft" fmla="*/ 0 w 96840"/>
                <a:gd name="textAreaRight" fmla="*/ 97200 w 96840"/>
                <a:gd name="textAreaTop" fmla="*/ 0 h 116640"/>
                <a:gd name="textAreaBottom" fmla="*/ 117000 h 116640"/>
              </a:gdLst>
              <a:ahLst/>
              <a:cxn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2805840" y="4971600"/>
              <a:ext cx="102960" cy="1242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4200"/>
                <a:gd name="textAreaBottom" fmla="*/ 124560 h 124200"/>
              </a:gdLst>
              <a:ahLst/>
              <a:cxn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2837160" y="5004720"/>
              <a:ext cx="57240" cy="70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2925720" y="5129280"/>
              <a:ext cx="58320" cy="48600"/>
            </a:xfrm>
            <a:custGeom>
              <a:avLst/>
              <a:gdLst>
                <a:gd name="textAreaLeft" fmla="*/ 0 w 58320"/>
                <a:gd name="textAreaRight" fmla="*/ 58680 w 5832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2843640" y="5088240"/>
              <a:ext cx="221400" cy="78840"/>
            </a:xfrm>
            <a:custGeom>
              <a:avLst/>
              <a:gdLst>
                <a:gd name="textAreaLeft" fmla="*/ 0 w 221400"/>
                <a:gd name="textAreaRight" fmla="*/ 221760 w 22140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2912040" y="5073840"/>
              <a:ext cx="84240" cy="39600"/>
            </a:xfrm>
            <a:custGeom>
              <a:avLst/>
              <a:gdLst>
                <a:gd name="textAreaLeft" fmla="*/ 0 w 84240"/>
                <a:gd name="textAreaRight" fmla="*/ 84600 w 84240"/>
                <a:gd name="textAreaTop" fmla="*/ 0 h 39600"/>
                <a:gd name="textAreaBottom" fmla="*/ 39960 h 39600"/>
              </a:gdLst>
              <a:ahLst/>
              <a:cxn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4" name=""/>
          <p:cNvGrpSpPr/>
          <p:nvPr/>
        </p:nvGrpSpPr>
        <p:grpSpPr>
          <a:xfrm>
            <a:off x="1313280" y="4818960"/>
            <a:ext cx="252720" cy="331920"/>
            <a:chOff x="1313280" y="4818960"/>
            <a:chExt cx="252720" cy="331920"/>
          </a:xfrm>
        </p:grpSpPr>
        <p:sp>
          <p:nvSpPr>
            <p:cNvPr id="125" name=""/>
            <p:cNvSpPr/>
            <p:nvPr/>
          </p:nvSpPr>
          <p:spPr>
            <a:xfrm>
              <a:off x="1313280" y="5046480"/>
              <a:ext cx="43920" cy="48240"/>
            </a:xfrm>
            <a:custGeom>
              <a:avLst/>
              <a:gdLst>
                <a:gd name="textAreaLeft" fmla="*/ 0 w 43920"/>
                <a:gd name="textAreaRight" fmla="*/ 44280 w 43920"/>
                <a:gd name="textAreaTop" fmla="*/ 0 h 48240"/>
                <a:gd name="textAreaBottom" fmla="*/ 48600 h 48240"/>
              </a:gdLst>
              <a:ahLst/>
              <a:cxn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1329120" y="5040720"/>
              <a:ext cx="76320" cy="96480"/>
            </a:xfrm>
            <a:custGeom>
              <a:avLst/>
              <a:gdLst>
                <a:gd name="textAreaLeft" fmla="*/ 0 w 76320"/>
                <a:gd name="textAreaRight" fmla="*/ 76680 w 76320"/>
                <a:gd name="textAreaTop" fmla="*/ 0 h 96480"/>
                <a:gd name="textAreaBottom" fmla="*/ 96840 h 96480"/>
              </a:gdLst>
              <a:ahLst/>
              <a:cxn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1355400" y="5095080"/>
              <a:ext cx="45000" cy="230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23040"/>
                <a:gd name="textAreaBottom" fmla="*/ 23400 h 23040"/>
              </a:gdLst>
              <a:ahLst/>
              <a:cxn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1391400" y="5033160"/>
              <a:ext cx="64800" cy="11772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448280" y="5033160"/>
              <a:ext cx="65160" cy="117720"/>
            </a:xfrm>
            <a:custGeom>
              <a:avLst/>
              <a:gdLst>
                <a:gd name="textAreaLeft" fmla="*/ 0 w 65160"/>
                <a:gd name="textAreaRight" fmla="*/ 65520 w 65160"/>
                <a:gd name="textAreaTop" fmla="*/ 0 h 117720"/>
                <a:gd name="textAreaBottom" fmla="*/ 118080 h 117720"/>
              </a:gdLst>
              <a:ahLst/>
              <a:cxn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1450080" y="5096160"/>
              <a:ext cx="4320" cy="475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47520"/>
                <a:gd name="textAreaBottom" fmla="*/ 47880 h 47520"/>
              </a:gdLst>
              <a:ahLst/>
              <a:cxn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402920" y="5028840"/>
              <a:ext cx="99360" cy="9576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95760"/>
                <a:gd name="textAreaBottom" fmla="*/ 96120 h 95760"/>
              </a:gdLst>
              <a:ahLst/>
              <a:cxn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133848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1353240" y="4848480"/>
              <a:ext cx="54000" cy="11484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4840"/>
                <a:gd name="textAreaBottom" fmla="*/ 115200 h 114840"/>
              </a:gdLst>
              <a:ahLst/>
              <a:cxn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491120" y="4818960"/>
              <a:ext cx="74880" cy="14544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145440"/>
                <a:gd name="textAreaBottom" fmla="*/ 145800 h 145440"/>
              </a:gdLst>
              <a:ahLst/>
              <a:cxn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1497240" y="4848480"/>
              <a:ext cx="54360" cy="11556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115560"/>
                <a:gd name="textAreaBottom" fmla="*/ 115920 h 115560"/>
              </a:gdLst>
              <a:ahLst/>
              <a:cxn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1351080" y="4907880"/>
              <a:ext cx="202320" cy="177120"/>
            </a:xfrm>
            <a:custGeom>
              <a:avLst/>
              <a:gdLst>
                <a:gd name="textAreaLeft" fmla="*/ 0 w 202320"/>
                <a:gd name="textAreaRight" fmla="*/ 202680 w 202320"/>
                <a:gd name="textAreaTop" fmla="*/ 0 h 177120"/>
                <a:gd name="textAreaBottom" fmla="*/ 177480 h 177120"/>
              </a:gdLst>
              <a:ahLst/>
              <a:cxn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364400" y="4932000"/>
              <a:ext cx="176760" cy="146880"/>
            </a:xfrm>
            <a:custGeom>
              <a:avLst/>
              <a:gdLst>
                <a:gd name="textAreaLeft" fmla="*/ 0 w 176760"/>
                <a:gd name="textAreaRight" fmla="*/ 177120 w 176760"/>
                <a:gd name="textAreaTop" fmla="*/ 0 h 146880"/>
                <a:gd name="textAreaBottom" fmla="*/ 147240 h 146880"/>
              </a:gdLst>
              <a:ahLst/>
              <a:cxn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410840" y="5037120"/>
              <a:ext cx="83520" cy="29880"/>
            </a:xfrm>
            <a:custGeom>
              <a:avLst/>
              <a:gdLst>
                <a:gd name="textAreaLeft" fmla="*/ 0 w 83520"/>
                <a:gd name="textAreaRight" fmla="*/ 83880 w 83520"/>
                <a:gd name="textAreaTop" fmla="*/ 0 h 29880"/>
                <a:gd name="textAreaBottom" fmla="*/ 30240 h 29880"/>
              </a:gdLst>
              <a:ahLst/>
              <a:cxn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13813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cxn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1378080" y="4950720"/>
              <a:ext cx="51120" cy="6228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2280"/>
                <a:gd name="textAreaBottom" fmla="*/ 62640 h 62280"/>
              </a:gdLst>
              <a:ahLst/>
              <a:cxn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139392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474920" y="4953600"/>
              <a:ext cx="48600" cy="5796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57960"/>
                <a:gd name="textAreaBottom" fmla="*/ 58320 h 57960"/>
              </a:gdLst>
              <a:ahLst/>
              <a:cxn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475640" y="4951080"/>
              <a:ext cx="51480" cy="6156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482840" y="4967640"/>
              <a:ext cx="28440" cy="34920"/>
            </a:xfrm>
            <a:custGeom>
              <a:avLst/>
              <a:gdLst>
                <a:gd name="textAreaLeft" fmla="*/ 0 w 28440"/>
                <a:gd name="textAreaRight" fmla="*/ 28800 w 28440"/>
                <a:gd name="textAreaTop" fmla="*/ 0 h 34920"/>
                <a:gd name="textAreaBottom" fmla="*/ 35280 h 34920"/>
              </a:gdLst>
              <a:ahLst/>
              <a:cxn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438200" y="5029920"/>
              <a:ext cx="29160" cy="2376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3760"/>
                <a:gd name="textAreaBottom" fmla="*/ 24120 h 23760"/>
              </a:gdLst>
              <a:ahLst/>
              <a:cxn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397880" y="5009400"/>
              <a:ext cx="110520" cy="38880"/>
            </a:xfrm>
            <a:custGeom>
              <a:avLst/>
              <a:gdLst>
                <a:gd name="textAreaLeft" fmla="*/ 0 w 110520"/>
                <a:gd name="textAreaRight" fmla="*/ 110880 w 11052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1432080" y="5002200"/>
              <a:ext cx="41760" cy="19440"/>
            </a:xfrm>
            <a:custGeom>
              <a:avLst/>
              <a:gdLst>
                <a:gd name="textAreaLeft" fmla="*/ 0 w 41760"/>
                <a:gd name="textAreaRight" fmla="*/ 42120 w 41760"/>
                <a:gd name="textAreaTop" fmla="*/ 0 h 19440"/>
                <a:gd name="textAreaBottom" fmla="*/ 19800 h 19440"/>
              </a:gdLst>
              <a:ahLst/>
              <a:cxn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48" name=""/>
          <p:cNvGrpSpPr/>
          <p:nvPr/>
        </p:nvGrpSpPr>
        <p:grpSpPr>
          <a:xfrm>
            <a:off x="6320880" y="4745880"/>
            <a:ext cx="497160" cy="397080"/>
            <a:chOff x="6320880" y="4745880"/>
            <a:chExt cx="497160" cy="397080"/>
          </a:xfrm>
        </p:grpSpPr>
        <p:sp>
          <p:nvSpPr>
            <p:cNvPr id="149" name=""/>
            <p:cNvSpPr/>
            <p:nvPr/>
          </p:nvSpPr>
          <p:spPr>
            <a:xfrm>
              <a:off x="6666840" y="487368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6652800" y="486684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"/>
            <p:cNvSpPr/>
            <p:nvPr/>
          </p:nvSpPr>
          <p:spPr>
            <a:xfrm>
              <a:off x="6652800" y="486252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6320880" y="490104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cxn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6404760" y="483048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cxn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6508080" y="493632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cxn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6507000" y="481896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6503400" y="481140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cxn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6422760" y="474912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6351120" y="474588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6446520" y="476892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6388200" y="482796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cxn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6395400" y="483804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6381360" y="484380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"/>
            <p:cNvSpPr/>
            <p:nvPr/>
          </p:nvSpPr>
          <p:spPr>
            <a:xfrm>
              <a:off x="6336000" y="492516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64" name=""/>
          <p:cNvGrpSpPr/>
          <p:nvPr/>
        </p:nvGrpSpPr>
        <p:grpSpPr>
          <a:xfrm>
            <a:off x="8820000" y="3960000"/>
            <a:ext cx="899640" cy="1079640"/>
            <a:chOff x="8820000" y="3960000"/>
            <a:chExt cx="899640" cy="1079640"/>
          </a:xfrm>
        </p:grpSpPr>
        <p:sp>
          <p:nvSpPr>
            <p:cNvPr id="165" name=""/>
            <p:cNvSpPr/>
            <p:nvPr/>
          </p:nvSpPr>
          <p:spPr>
            <a:xfrm>
              <a:off x="918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8820000" y="4500000"/>
              <a:ext cx="89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>
              <a:off x="8910000" y="432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>
              <a:off x="9000000" y="414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>
              <a:off x="9090000" y="396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70" name=""/>
          <p:cNvGrpSpPr/>
          <p:nvPr/>
        </p:nvGrpSpPr>
        <p:grpSpPr>
          <a:xfrm>
            <a:off x="7920000" y="4050000"/>
            <a:ext cx="719640" cy="989640"/>
            <a:chOff x="7920000" y="4050000"/>
            <a:chExt cx="719640" cy="989640"/>
          </a:xfrm>
        </p:grpSpPr>
        <p:sp>
          <p:nvSpPr>
            <p:cNvPr id="171" name=""/>
            <p:cNvSpPr/>
            <p:nvPr/>
          </p:nvSpPr>
          <p:spPr>
            <a:xfrm>
              <a:off x="819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>
              <a:off x="7920000" y="441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>
              <a:off x="8010000" y="423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>
              <a:off x="8100000" y="405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175" name=""/>
          <p:cNvGrpSpPr/>
          <p:nvPr/>
        </p:nvGrpSpPr>
        <p:grpSpPr>
          <a:xfrm>
            <a:off x="8820000" y="3600000"/>
            <a:ext cx="359640" cy="269640"/>
            <a:chOff x="8820000" y="3600000"/>
            <a:chExt cx="359640" cy="269640"/>
          </a:xfrm>
        </p:grpSpPr>
        <p:sp>
          <p:nvSpPr>
            <p:cNvPr id="176" name=""/>
            <p:cNvSpPr/>
            <p:nvPr/>
          </p:nvSpPr>
          <p:spPr>
            <a:xfrm>
              <a:off x="8968680" y="360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8820000" y="360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9140400" y="371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9094680" y="372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8844480" y="364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8861400" y="369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8887320" y="372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8919000" y="376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>
            <a:off x="8460000" y="3780000"/>
            <a:ext cx="359640" cy="269640"/>
            <a:chOff x="8460000" y="3780000"/>
            <a:chExt cx="359640" cy="269640"/>
          </a:xfrm>
        </p:grpSpPr>
        <p:sp>
          <p:nvSpPr>
            <p:cNvPr id="185" name=""/>
            <p:cNvSpPr/>
            <p:nvPr/>
          </p:nvSpPr>
          <p:spPr>
            <a:xfrm>
              <a:off x="8608680" y="378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8460000" y="378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780400" y="389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8734680" y="390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8484480" y="382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"/>
            <p:cNvSpPr/>
            <p:nvPr/>
          </p:nvSpPr>
          <p:spPr>
            <a:xfrm>
              <a:off x="8501400" y="387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8527320" y="390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8559000" y="394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4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EC10F0-6E6A-4416-B533-E374F46E9E8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063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1064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5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6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7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8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9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0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1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2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3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4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5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6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7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8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9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0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1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2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3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4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5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6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87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1088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9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0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dt" idx="58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4" name="PlaceHolder 4"/>
          <p:cNvSpPr>
            <a:spLocks noGrp="1"/>
          </p:cNvSpPr>
          <p:nvPr>
            <p:ph type="ftr" idx="59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5" name="PlaceHolder 5"/>
          <p:cNvSpPr>
            <a:spLocks noGrp="1"/>
          </p:cNvSpPr>
          <p:nvPr>
            <p:ph type="sldNum" idx="60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0E325A-017A-4AA8-BB6E-3E7D3A22F8A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_______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117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1118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41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1142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9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0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1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2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3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4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5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6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7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8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6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dt" idx="61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8" name="PlaceHolder 4"/>
          <p:cNvSpPr>
            <a:spLocks noGrp="1"/>
          </p:cNvSpPr>
          <p:nvPr>
            <p:ph type="ftr" idx="62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9" name="PlaceHolder 5"/>
          <p:cNvSpPr>
            <a:spLocks noGrp="1"/>
          </p:cNvSpPr>
          <p:nvPr>
            <p:ph type="sldNum" idx="63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F0B62C-FAE8-4C9A-B5FA-A1A931D1690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720" cy="37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58E7A5AF-398E-425D-ACAF-CFC2AC0CE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89449C03-52BD-4AD1-B4D7-58834752B8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8303F1E2-29D5-45A9-A32F-ECD7DD676C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199" name=""/>
          <p:cNvGrpSpPr/>
          <p:nvPr/>
        </p:nvGrpSpPr>
        <p:grpSpPr>
          <a:xfrm>
            <a:off x="8820360" y="3960000"/>
            <a:ext cx="899640" cy="1079640"/>
            <a:chOff x="8820360" y="3960000"/>
            <a:chExt cx="899640" cy="1079640"/>
          </a:xfrm>
        </p:grpSpPr>
        <p:sp>
          <p:nvSpPr>
            <p:cNvPr id="200" name=""/>
            <p:cNvSpPr/>
            <p:nvPr/>
          </p:nvSpPr>
          <p:spPr>
            <a:xfrm>
              <a:off x="918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8820360" y="4500000"/>
              <a:ext cx="89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8910360" y="432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9000000" y="414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>
              <a:off x="9090360" y="396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05" name=""/>
          <p:cNvGrpSpPr/>
          <p:nvPr/>
        </p:nvGrpSpPr>
        <p:grpSpPr>
          <a:xfrm>
            <a:off x="7920360" y="4050000"/>
            <a:ext cx="719640" cy="989640"/>
            <a:chOff x="7920360" y="4050000"/>
            <a:chExt cx="719640" cy="989640"/>
          </a:xfrm>
        </p:grpSpPr>
        <p:sp>
          <p:nvSpPr>
            <p:cNvPr id="206" name=""/>
            <p:cNvSpPr/>
            <p:nvPr/>
          </p:nvSpPr>
          <p:spPr>
            <a:xfrm>
              <a:off x="819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7920360" y="441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8010000" y="423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8100000" y="405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10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211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19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220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0DD1FE-1B0E-490B-85FF-F5A697CC466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234" name=""/>
          <p:cNvGrpSpPr/>
          <p:nvPr/>
        </p:nvGrpSpPr>
        <p:grpSpPr>
          <a:xfrm>
            <a:off x="8820360" y="3960000"/>
            <a:ext cx="899640" cy="1079640"/>
            <a:chOff x="8820360" y="3960000"/>
            <a:chExt cx="899640" cy="1079640"/>
          </a:xfrm>
        </p:grpSpPr>
        <p:sp>
          <p:nvSpPr>
            <p:cNvPr id="235" name=""/>
            <p:cNvSpPr/>
            <p:nvPr/>
          </p:nvSpPr>
          <p:spPr>
            <a:xfrm>
              <a:off x="918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8820360" y="4500000"/>
              <a:ext cx="89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8910360" y="432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9000000" y="414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9090360" y="396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40" name=""/>
          <p:cNvGrpSpPr/>
          <p:nvPr/>
        </p:nvGrpSpPr>
        <p:grpSpPr>
          <a:xfrm>
            <a:off x="7920360" y="4050000"/>
            <a:ext cx="719640" cy="989640"/>
            <a:chOff x="7920360" y="4050000"/>
            <a:chExt cx="719640" cy="989640"/>
          </a:xfrm>
        </p:grpSpPr>
        <p:sp>
          <p:nvSpPr>
            <p:cNvPr id="241" name=""/>
            <p:cNvSpPr/>
            <p:nvPr/>
          </p:nvSpPr>
          <p:spPr>
            <a:xfrm>
              <a:off x="8190000" y="4140000"/>
              <a:ext cx="179640" cy="899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7920360" y="4410000"/>
              <a:ext cx="71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8010000" y="4230000"/>
              <a:ext cx="53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100000" y="4050000"/>
              <a:ext cx="359640" cy="26964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  <a:ea typeface="DejaVu Sans"/>
              </a:endParaRPr>
            </a:p>
          </p:txBody>
        </p:sp>
      </p:grpSp>
      <p:grpSp>
        <p:nvGrpSpPr>
          <p:cNvPr id="245" name=""/>
          <p:cNvGrpSpPr/>
          <p:nvPr/>
        </p:nvGrpSpPr>
        <p:grpSpPr>
          <a:xfrm>
            <a:off x="8640000" y="3690000"/>
            <a:ext cx="359640" cy="269640"/>
            <a:chOff x="8640000" y="3690000"/>
            <a:chExt cx="359640" cy="269640"/>
          </a:xfrm>
        </p:grpSpPr>
        <p:sp>
          <p:nvSpPr>
            <p:cNvPr id="246" name=""/>
            <p:cNvSpPr/>
            <p:nvPr/>
          </p:nvSpPr>
          <p:spPr>
            <a:xfrm>
              <a:off x="8788680" y="369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8640000" y="369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8960400" y="380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8914680" y="381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8664480" y="373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8681400" y="378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8707320" y="381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8739000" y="385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4" name=""/>
          <p:cNvGrpSpPr/>
          <p:nvPr/>
        </p:nvGrpSpPr>
        <p:grpSpPr>
          <a:xfrm>
            <a:off x="9180000" y="3510000"/>
            <a:ext cx="359640" cy="269640"/>
            <a:chOff x="9180000" y="3510000"/>
            <a:chExt cx="359640" cy="269640"/>
          </a:xfrm>
        </p:grpSpPr>
        <p:sp>
          <p:nvSpPr>
            <p:cNvPr id="255" name=""/>
            <p:cNvSpPr/>
            <p:nvPr/>
          </p:nvSpPr>
          <p:spPr>
            <a:xfrm>
              <a:off x="9328680" y="3510000"/>
              <a:ext cx="87120" cy="156240"/>
            </a:xfrm>
            <a:custGeom>
              <a:avLst/>
              <a:gdLst>
                <a:gd name="textAreaLeft" fmla="*/ 0 w 87120"/>
                <a:gd name="textAreaRight" fmla="*/ 87480 w 87120"/>
                <a:gd name="textAreaTop" fmla="*/ 0 h 156240"/>
                <a:gd name="textAreaBottom" fmla="*/ 156600 h 156240"/>
              </a:gdLst>
              <a:ahLst/>
              <a:cxn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9180000" y="3510000"/>
              <a:ext cx="326160" cy="269640"/>
            </a:xfrm>
            <a:custGeom>
              <a:avLst/>
              <a:gdLst>
                <a:gd name="textAreaLeft" fmla="*/ 0 w 326160"/>
                <a:gd name="textAreaRight" fmla="*/ 326520 w 326160"/>
                <a:gd name="textAreaTop" fmla="*/ 0 h 269640"/>
                <a:gd name="textAreaBottom" fmla="*/ 270000 h 269640"/>
              </a:gdLst>
              <a:ahLst/>
              <a:cxn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"/>
            <p:cNvSpPr/>
            <p:nvPr/>
          </p:nvSpPr>
          <p:spPr>
            <a:xfrm>
              <a:off x="9500400" y="3628800"/>
              <a:ext cx="39240" cy="27000"/>
            </a:xfrm>
            <a:custGeom>
              <a:avLst/>
              <a:gdLst>
                <a:gd name="textAreaLeft" fmla="*/ 0 w 39240"/>
                <a:gd name="textAreaRight" fmla="*/ 39600 w 3924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9454680" y="3630960"/>
              <a:ext cx="20520" cy="1980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"/>
            <p:cNvSpPr/>
            <p:nvPr/>
          </p:nvSpPr>
          <p:spPr>
            <a:xfrm>
              <a:off x="9204480" y="3551760"/>
              <a:ext cx="49680" cy="1980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19800"/>
                <a:gd name="textAreaBottom" fmla="*/ 20160 h 19800"/>
              </a:gdLst>
              <a:ahLst/>
              <a:cxn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9221400" y="3600720"/>
              <a:ext cx="56520" cy="11160"/>
            </a:xfrm>
            <a:custGeom>
              <a:avLst/>
              <a:gdLst>
                <a:gd name="textAreaLeft" fmla="*/ 0 w 56520"/>
                <a:gd name="textAreaRight" fmla="*/ 56880 w 56520"/>
                <a:gd name="textAreaTop" fmla="*/ 0 h 11160"/>
                <a:gd name="textAreaBottom" fmla="*/ 11520 h 11160"/>
              </a:gdLst>
              <a:ahLst/>
              <a:cxn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"/>
            <p:cNvSpPr/>
            <p:nvPr/>
          </p:nvSpPr>
          <p:spPr>
            <a:xfrm>
              <a:off x="9247320" y="3638520"/>
              <a:ext cx="51120" cy="684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840"/>
                <a:gd name="textAreaBottom" fmla="*/ 7200 h 6840"/>
              </a:gdLst>
              <a:ahLst/>
              <a:cxn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"/>
            <p:cNvSpPr/>
            <p:nvPr/>
          </p:nvSpPr>
          <p:spPr>
            <a:xfrm>
              <a:off x="9279000" y="3675240"/>
              <a:ext cx="46800" cy="648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6480"/>
                <a:gd name="textAreaBottom" fmla="*/ 6840 h 6480"/>
              </a:gdLst>
              <a:ahLst/>
              <a:cxn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3" name="PlaceHolder 1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A26683-716B-4626-B04E-BA76E22521E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269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270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cxn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cxn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cxn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cxn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cxn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5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286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91160"/>
                <a:gd name="textAreaBottom" fmla="*/ 191520 h 191160"/>
              </a:gdLst>
              <a:ahLst/>
              <a:cxn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91520"/>
                <a:gd name="textAreaBottom" fmla="*/ 191880 h 191520"/>
              </a:gdLst>
              <a:ahLst/>
              <a:cxn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7400"/>
                <a:gd name="textAreaBottom" fmla="*/ 77760 h 77400"/>
              </a:gdLst>
              <a:ahLst/>
              <a:cxn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36520"/>
                <a:gd name="textAreaBottom" fmla="*/ 236880 h 236520"/>
              </a:gdLst>
              <a:ahLst/>
              <a:cxn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6840"/>
                <a:gd name="textAreaBottom" fmla="*/ 187200 h 186840"/>
              </a:gdLst>
              <a:ahLst/>
              <a:cxn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36520"/>
                <a:gd name="textAreaBottom" fmla="*/ 236880 h 236520"/>
              </a:gdLst>
              <a:ahLst/>
              <a:cxn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7920"/>
                <a:gd name="textAreaBottom" fmla="*/ 188280 h 187920"/>
              </a:gdLst>
              <a:ahLst/>
              <a:cxn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>
                <a:gd name="textAreaLeft" fmla="*/ 0 w 359640"/>
                <a:gd name="textAreaRight" fmla="*/ 360000 w 359640"/>
                <a:gd name="textAreaTop" fmla="*/ 0 h 288360"/>
                <a:gd name="textAreaBottom" fmla="*/ 288720 h 288360"/>
              </a:gdLst>
              <a:ahLst/>
              <a:cxn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0 h 239040"/>
                <a:gd name="textAreaBottom" fmla="*/ 239400 h 239040"/>
              </a:gdLst>
              <a:ahLst/>
              <a:cxn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49320"/>
                <a:gd name="textAreaBottom" fmla="*/ 49680 h 49320"/>
              </a:gdLst>
              <a:ahLst/>
              <a:cxn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02240"/>
                <a:gd name="textAreaBottom" fmla="*/ 102600 h 102240"/>
              </a:gdLst>
              <a:ahLst/>
              <a:cxn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00800"/>
                <a:gd name="textAreaBottom" fmla="*/ 101160 h 100800"/>
              </a:gdLst>
              <a:ahLst/>
              <a:cxn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39240"/>
                <a:gd name="textAreaBottom" fmla="*/ 39600 h 39240"/>
              </a:gdLst>
              <a:ahLst/>
              <a:cxn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>
                <a:gd name="textAreaLeft" fmla="*/ 0 w 195840"/>
                <a:gd name="textAreaRight" fmla="*/ 196200 w 19584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293BAC-13F3-4047-85D6-3162669A4BE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315" name=""/>
          <p:cNvGrpSpPr/>
          <p:nvPr/>
        </p:nvGrpSpPr>
        <p:grpSpPr>
          <a:xfrm>
            <a:off x="9000000" y="4766400"/>
            <a:ext cx="497160" cy="397080"/>
            <a:chOff x="9000000" y="4766400"/>
            <a:chExt cx="497160" cy="397080"/>
          </a:xfrm>
        </p:grpSpPr>
        <p:sp>
          <p:nvSpPr>
            <p:cNvPr id="316" name=""/>
            <p:cNvSpPr/>
            <p:nvPr/>
          </p:nvSpPr>
          <p:spPr>
            <a:xfrm>
              <a:off x="9345960" y="4894200"/>
              <a:ext cx="151200" cy="228600"/>
            </a:xfrm>
            <a:custGeom>
              <a:avLst/>
              <a:gdLst>
                <a:gd name="textAreaLeft" fmla="*/ 0 w 151200"/>
                <a:gd name="textAreaRight" fmla="*/ 151560 w 151200"/>
                <a:gd name="textAreaTop" fmla="*/ 0 h 228600"/>
                <a:gd name="textAreaBottom" fmla="*/ 228960 h 228600"/>
              </a:gdLst>
              <a:ahLst/>
              <a:cxn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9331920" y="4887360"/>
              <a:ext cx="143280" cy="233640"/>
            </a:xfrm>
            <a:custGeom>
              <a:avLst/>
              <a:gdLst>
                <a:gd name="textAreaLeft" fmla="*/ 0 w 143280"/>
                <a:gd name="textAreaRight" fmla="*/ 143640 w 143280"/>
                <a:gd name="textAreaTop" fmla="*/ 0 h 233640"/>
                <a:gd name="textAreaBottom" fmla="*/ 234000 h 233640"/>
              </a:gdLst>
              <a:ahLst/>
              <a:cxn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9331920" y="4883040"/>
              <a:ext cx="135000" cy="234720"/>
            </a:xfrm>
            <a:custGeom>
              <a:avLst/>
              <a:gdLst>
                <a:gd name="textAreaLeft" fmla="*/ 0 w 135000"/>
                <a:gd name="textAreaRight" fmla="*/ 135360 w 135000"/>
                <a:gd name="textAreaTop" fmla="*/ 0 h 234720"/>
                <a:gd name="textAreaBottom" fmla="*/ 235080 h 234720"/>
              </a:gdLst>
              <a:ahLst/>
              <a:cxn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9000000" y="4921560"/>
              <a:ext cx="229680" cy="213840"/>
            </a:xfrm>
            <a:custGeom>
              <a:avLst/>
              <a:gdLst>
                <a:gd name="textAreaLeft" fmla="*/ 0 w 229680"/>
                <a:gd name="textAreaRight" fmla="*/ 230040 w 229680"/>
                <a:gd name="textAreaTop" fmla="*/ 0 h 213840"/>
                <a:gd name="textAreaBottom" fmla="*/ 214200 h 213840"/>
              </a:gdLst>
              <a:ahLst/>
              <a:cxn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9083880" y="4851000"/>
              <a:ext cx="267120" cy="312480"/>
            </a:xfrm>
            <a:custGeom>
              <a:avLst/>
              <a:gdLst>
                <a:gd name="textAreaLeft" fmla="*/ 0 w 267120"/>
                <a:gd name="textAreaRight" fmla="*/ 267480 w 267120"/>
                <a:gd name="textAreaTop" fmla="*/ 0 h 312480"/>
                <a:gd name="textAreaBottom" fmla="*/ 312840 h 312480"/>
              </a:gdLst>
              <a:ahLst/>
              <a:cxn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9187200" y="4956840"/>
              <a:ext cx="99720" cy="1836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83600"/>
                <a:gd name="textAreaBottom" fmla="*/ 183960 h 183600"/>
              </a:gdLst>
              <a:ahLst/>
              <a:cxn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9186120" y="4839480"/>
              <a:ext cx="179640" cy="281520"/>
            </a:xfrm>
            <a:custGeom>
              <a:avLst/>
              <a:gdLst>
                <a:gd name="textAreaLeft" fmla="*/ 0 w 179640"/>
                <a:gd name="textAreaRight" fmla="*/ 180000 w 1796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9182520" y="4831920"/>
              <a:ext cx="196560" cy="290160"/>
            </a:xfrm>
            <a:custGeom>
              <a:avLst/>
              <a:gdLst>
                <a:gd name="textAreaLeft" fmla="*/ 0 w 196560"/>
                <a:gd name="textAreaRight" fmla="*/ 196920 w 196560"/>
                <a:gd name="textAreaTop" fmla="*/ 0 h 290160"/>
                <a:gd name="textAreaBottom" fmla="*/ 290520 h 290160"/>
              </a:gdLst>
              <a:ahLst/>
              <a:cxn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9101880" y="4769640"/>
              <a:ext cx="46440" cy="4860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48600"/>
                <a:gd name="textAreaBottom" fmla="*/ 48960 h 48600"/>
              </a:gdLst>
              <a:ahLst/>
              <a:cxn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9030240" y="4766400"/>
              <a:ext cx="162360" cy="192240"/>
            </a:xfrm>
            <a:custGeom>
              <a:avLst/>
              <a:gdLst>
                <a:gd name="textAreaLeft" fmla="*/ 0 w 162360"/>
                <a:gd name="textAreaRight" fmla="*/ 162720 w 162360"/>
                <a:gd name="textAreaTop" fmla="*/ 0 h 192240"/>
                <a:gd name="textAreaBottom" fmla="*/ 192600 h 192240"/>
              </a:gdLst>
              <a:ahLst/>
              <a:cxn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9125640" y="4789440"/>
              <a:ext cx="36000" cy="70200"/>
            </a:xfrm>
            <a:custGeom>
              <a:avLst/>
              <a:gdLst>
                <a:gd name="textAreaLeft" fmla="*/ 0 w 36000"/>
                <a:gd name="textAreaRight" fmla="*/ 36360 w 360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9067320" y="4848480"/>
              <a:ext cx="48600" cy="44640"/>
            </a:xfrm>
            <a:custGeom>
              <a:avLst/>
              <a:gdLst>
                <a:gd name="textAreaLeft" fmla="*/ 0 w 48600"/>
                <a:gd name="textAreaRight" fmla="*/ 48960 w 48600"/>
                <a:gd name="textAreaTop" fmla="*/ 0 h 44640"/>
                <a:gd name="textAreaBottom" fmla="*/ 45000 h 44640"/>
              </a:gdLst>
              <a:ahLst/>
              <a:cxn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9074520" y="4858560"/>
              <a:ext cx="29520" cy="27000"/>
            </a:xfrm>
            <a:custGeom>
              <a:avLst/>
              <a:gdLst>
                <a:gd name="textAreaLeft" fmla="*/ 0 w 29520"/>
                <a:gd name="textAreaRight" fmla="*/ 29880 w 29520"/>
                <a:gd name="textAreaTop" fmla="*/ 0 h 27000"/>
                <a:gd name="textAreaBottom" fmla="*/ 27360 h 27000"/>
              </a:gdLst>
              <a:ahLst/>
              <a:cxn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9060480" y="4864320"/>
              <a:ext cx="141120" cy="120600"/>
            </a:xfrm>
            <a:custGeom>
              <a:avLst/>
              <a:gdLst>
                <a:gd name="textAreaLeft" fmla="*/ 0 w 141120"/>
                <a:gd name="textAreaRight" fmla="*/ 141480 w 141120"/>
                <a:gd name="textAreaTop" fmla="*/ 0 h 120600"/>
                <a:gd name="textAreaBottom" fmla="*/ 120960 h 120600"/>
              </a:gdLst>
              <a:ahLst/>
              <a:cxn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9015120" y="4945680"/>
              <a:ext cx="181080" cy="91440"/>
            </a:xfrm>
            <a:custGeom>
              <a:avLst/>
              <a:gdLst>
                <a:gd name="textAreaLeft" fmla="*/ 0 w 181080"/>
                <a:gd name="textAreaRight" fmla="*/ 181440 w 181080"/>
                <a:gd name="textAreaTop" fmla="*/ 0 h 91440"/>
                <a:gd name="textAreaBottom" fmla="*/ 91800 h 91440"/>
              </a:gdLst>
              <a:ahLst/>
              <a:cxn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31" name=""/>
          <p:cNvGrpSpPr/>
          <p:nvPr/>
        </p:nvGrpSpPr>
        <p:grpSpPr>
          <a:xfrm>
            <a:off x="8190000" y="4770000"/>
            <a:ext cx="449640" cy="540000"/>
            <a:chOff x="8190000" y="4770000"/>
            <a:chExt cx="449640" cy="540000"/>
          </a:xfrm>
        </p:grpSpPr>
        <p:sp>
          <p:nvSpPr>
            <p:cNvPr id="332" name=""/>
            <p:cNvSpPr/>
            <p:nvPr/>
          </p:nvSpPr>
          <p:spPr>
            <a:xfrm>
              <a:off x="8190000" y="5139720"/>
              <a:ext cx="78120" cy="78840"/>
            </a:xfrm>
            <a:custGeom>
              <a:avLst/>
              <a:gdLst>
                <a:gd name="textAreaLeft" fmla="*/ 0 w 78120"/>
                <a:gd name="textAreaRight" fmla="*/ 78480 w 78120"/>
                <a:gd name="textAreaTop" fmla="*/ 0 h 78840"/>
                <a:gd name="textAreaBottom" fmla="*/ 79200 h 78840"/>
              </a:gdLst>
              <a:ahLst/>
              <a:cxn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8218440" y="5131080"/>
              <a:ext cx="136080" cy="15696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6960"/>
                <a:gd name="textAreaBottom" fmla="*/ 157320 h 156960"/>
              </a:gdLst>
              <a:ahLst/>
              <a:cxn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8264520" y="5218560"/>
              <a:ext cx="80280" cy="37800"/>
            </a:xfrm>
            <a:custGeom>
              <a:avLst/>
              <a:gdLst>
                <a:gd name="textAreaLeft" fmla="*/ 0 w 80280"/>
                <a:gd name="textAreaRight" fmla="*/ 80640 w 8028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8328600" y="5118480"/>
              <a:ext cx="115560" cy="19116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191160"/>
                <a:gd name="textAreaBottom" fmla="*/ 191520 h 191160"/>
              </a:gdLst>
              <a:ahLst/>
              <a:cxn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8430120" y="5118480"/>
              <a:ext cx="116280" cy="191520"/>
            </a:xfrm>
            <a:custGeom>
              <a:avLst/>
              <a:gdLst>
                <a:gd name="textAreaLeft" fmla="*/ 0 w 116280"/>
                <a:gd name="textAreaRight" fmla="*/ 116640 w 116280"/>
                <a:gd name="textAreaTop" fmla="*/ 0 h 191520"/>
                <a:gd name="textAreaBottom" fmla="*/ 191880 h 191520"/>
              </a:gdLst>
              <a:ahLst/>
              <a:cxn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8433720" y="5220720"/>
              <a:ext cx="7560" cy="77400"/>
            </a:xfrm>
            <a:custGeom>
              <a:avLst/>
              <a:gdLst>
                <a:gd name="textAreaLeft" fmla="*/ 0 w 7560"/>
                <a:gd name="textAreaRight" fmla="*/ 7920 w 7560"/>
                <a:gd name="textAreaTop" fmla="*/ 0 h 77400"/>
                <a:gd name="textAreaBottom" fmla="*/ 77760 h 77400"/>
              </a:gdLst>
              <a:ahLst/>
              <a:cxn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8349120" y="5110920"/>
              <a:ext cx="176400" cy="15660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56600"/>
                <a:gd name="textAreaBottom" fmla="*/ 156960 h 156600"/>
              </a:gdLst>
              <a:ahLst/>
              <a:cxn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8235720" y="4770000"/>
              <a:ext cx="132840" cy="23652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36520"/>
                <a:gd name="textAreaBottom" fmla="*/ 236880 h 236520"/>
              </a:gdLst>
              <a:ahLst/>
              <a:cxn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8261280" y="4817520"/>
              <a:ext cx="96120" cy="18684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6840"/>
                <a:gd name="textAreaBottom" fmla="*/ 187200 h 186840"/>
              </a:gdLst>
              <a:ahLst/>
              <a:cxn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8506080" y="4770000"/>
              <a:ext cx="133560" cy="236520"/>
            </a:xfrm>
            <a:custGeom>
              <a:avLst/>
              <a:gdLst>
                <a:gd name="textAreaLeft" fmla="*/ 0 w 133560"/>
                <a:gd name="textAreaRight" fmla="*/ 133920 w 133560"/>
                <a:gd name="textAreaTop" fmla="*/ 0 h 236520"/>
                <a:gd name="textAreaBottom" fmla="*/ 236880 h 236520"/>
              </a:gdLst>
              <a:ahLst/>
              <a:cxn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8517240" y="4817520"/>
              <a:ext cx="96120" cy="18792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187920"/>
                <a:gd name="textAreaBottom" fmla="*/ 188280 h 187920"/>
              </a:gdLst>
              <a:ahLst/>
              <a:cxn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8257680" y="4914000"/>
              <a:ext cx="359640" cy="288360"/>
            </a:xfrm>
            <a:custGeom>
              <a:avLst/>
              <a:gdLst>
                <a:gd name="textAreaLeft" fmla="*/ 0 w 359640"/>
                <a:gd name="textAreaRight" fmla="*/ 360000 w 359640"/>
                <a:gd name="textAreaTop" fmla="*/ 0 h 288360"/>
                <a:gd name="textAreaBottom" fmla="*/ 288720 h 288360"/>
              </a:gdLst>
              <a:ahLst/>
              <a:cxn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>
              <a:off x="8281080" y="4953600"/>
              <a:ext cx="315000" cy="239040"/>
            </a:xfrm>
            <a:custGeom>
              <a:avLst/>
              <a:gdLst>
                <a:gd name="textAreaLeft" fmla="*/ 0 w 315000"/>
                <a:gd name="textAreaRight" fmla="*/ 315360 w 315000"/>
                <a:gd name="textAreaTop" fmla="*/ 0 h 239040"/>
                <a:gd name="textAreaBottom" fmla="*/ 239400 h 239040"/>
              </a:gdLst>
              <a:ahLst/>
              <a:cxn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8363160" y="5124600"/>
              <a:ext cx="147960" cy="49320"/>
            </a:xfrm>
            <a:custGeom>
              <a:avLst/>
              <a:gdLst>
                <a:gd name="textAreaLeft" fmla="*/ 0 w 147960"/>
                <a:gd name="textAreaRight" fmla="*/ 148320 w 147960"/>
                <a:gd name="textAreaTop" fmla="*/ 0 h 49320"/>
                <a:gd name="textAreaBottom" fmla="*/ 49680 h 49320"/>
              </a:gdLst>
              <a:ahLst/>
              <a:cxn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8310600" y="4988880"/>
              <a:ext cx="86760" cy="946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>
              <a:off x="8305200" y="4983840"/>
              <a:ext cx="90720" cy="102240"/>
            </a:xfrm>
            <a:custGeom>
              <a:avLst/>
              <a:gdLst>
                <a:gd name="textAreaLeft" fmla="*/ 0 w 90720"/>
                <a:gd name="textAreaRight" fmla="*/ 91080 w 90720"/>
                <a:gd name="textAreaTop" fmla="*/ 0 h 102240"/>
                <a:gd name="textAreaBottom" fmla="*/ 102600 h 102240"/>
              </a:gdLst>
              <a:ahLst/>
              <a:cxn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8333280" y="5011200"/>
              <a:ext cx="50760" cy="5724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>
              <a:off x="8477640" y="4988880"/>
              <a:ext cx="86400" cy="9468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680"/>
                <a:gd name="textAreaBottom" fmla="*/ 95040 h 94680"/>
              </a:gdLst>
              <a:ahLst/>
              <a:cxn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8478720" y="4984560"/>
              <a:ext cx="91440" cy="10080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00800"/>
                <a:gd name="textAreaBottom" fmla="*/ 101160 h 100800"/>
              </a:gdLst>
              <a:ahLst/>
              <a:cxn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"/>
            <p:cNvSpPr/>
            <p:nvPr/>
          </p:nvSpPr>
          <p:spPr>
            <a:xfrm>
              <a:off x="8491680" y="5011200"/>
              <a:ext cx="50400" cy="5724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"/>
            <p:cNvSpPr/>
            <p:nvPr/>
          </p:nvSpPr>
          <p:spPr>
            <a:xfrm>
              <a:off x="8412120" y="5113080"/>
              <a:ext cx="51840" cy="392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39240"/>
                <a:gd name="textAreaBottom" fmla="*/ 39600 h 39240"/>
              </a:gdLst>
              <a:ahLst/>
              <a:cxn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"/>
            <p:cNvSpPr/>
            <p:nvPr/>
          </p:nvSpPr>
          <p:spPr>
            <a:xfrm>
              <a:off x="8340480" y="5079600"/>
              <a:ext cx="195840" cy="63720"/>
            </a:xfrm>
            <a:custGeom>
              <a:avLst/>
              <a:gdLst>
                <a:gd name="textAreaLeft" fmla="*/ 0 w 195840"/>
                <a:gd name="textAreaRight" fmla="*/ 196200 w 195840"/>
                <a:gd name="textAreaTop" fmla="*/ 0 h 63720"/>
                <a:gd name="textAreaBottom" fmla="*/ 64080 h 63720"/>
              </a:gdLst>
              <a:ahLst/>
              <a:cxn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"/>
            <p:cNvSpPr/>
            <p:nvPr/>
          </p:nvSpPr>
          <p:spPr>
            <a:xfrm>
              <a:off x="8400960" y="5067720"/>
              <a:ext cx="74520" cy="3240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0E5546-25AB-42D1-9F90-7E0B438C031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361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362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5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386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7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8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9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0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DF443B-6F5B-4AB3-8288-57B671C0FC7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</a:pPr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415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416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39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440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0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1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2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3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4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6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6A1A7A-8855-41DB-BCF0-F74DF694A68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"/>
          <p:cNvSpPr/>
          <p:nvPr/>
        </p:nvSpPr>
        <p:spPr>
          <a:xfrm>
            <a:off x="0" y="5040000"/>
            <a:ext cx="10079640" cy="62964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grpSp>
        <p:nvGrpSpPr>
          <p:cNvPr id="469" name=""/>
          <p:cNvGrpSpPr/>
          <p:nvPr/>
        </p:nvGrpSpPr>
        <p:grpSpPr>
          <a:xfrm>
            <a:off x="7560000" y="4590000"/>
            <a:ext cx="539640" cy="719640"/>
            <a:chOff x="7560000" y="4590000"/>
            <a:chExt cx="539640" cy="719640"/>
          </a:xfrm>
        </p:grpSpPr>
        <p:sp>
          <p:nvSpPr>
            <p:cNvPr id="470" name=""/>
            <p:cNvSpPr/>
            <p:nvPr/>
          </p:nvSpPr>
          <p:spPr>
            <a:xfrm>
              <a:off x="7560000" y="5083560"/>
              <a:ext cx="94320" cy="105120"/>
            </a:xfrm>
            <a:custGeom>
              <a:avLst/>
              <a:gdLst>
                <a:gd name="textAreaLeft" fmla="*/ 0 w 94320"/>
                <a:gd name="textAreaRight" fmla="*/ 94680 w 94320"/>
                <a:gd name="textAreaTop" fmla="*/ 0 h 105120"/>
                <a:gd name="textAreaBottom" fmla="*/ 105480 h 105120"/>
              </a:gdLst>
              <a:ahLst/>
              <a:cxn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"/>
            <p:cNvSpPr/>
            <p:nvPr/>
          </p:nvSpPr>
          <p:spPr>
            <a:xfrm>
              <a:off x="7594200" y="5071320"/>
              <a:ext cx="163440" cy="209520"/>
            </a:xfrm>
            <a:custGeom>
              <a:avLst/>
              <a:gdLst>
                <a:gd name="textAreaLeft" fmla="*/ 0 w 163440"/>
                <a:gd name="textAreaRight" fmla="*/ 163800 w 163440"/>
                <a:gd name="textAreaTop" fmla="*/ 0 h 209520"/>
                <a:gd name="textAreaBottom" fmla="*/ 209880 h 209520"/>
              </a:gdLst>
              <a:ahLst/>
              <a:cxn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"/>
            <p:cNvSpPr/>
            <p:nvPr/>
          </p:nvSpPr>
          <p:spPr>
            <a:xfrm>
              <a:off x="7649640" y="5188320"/>
              <a:ext cx="96480" cy="507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50760"/>
                <a:gd name="textAreaBottom" fmla="*/ 51120 h 50760"/>
              </a:gdLst>
              <a:ahLst/>
              <a:cxn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"/>
            <p:cNvSpPr/>
            <p:nvPr/>
          </p:nvSpPr>
          <p:spPr>
            <a:xfrm>
              <a:off x="7726320" y="5054400"/>
              <a:ext cx="138960" cy="25524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"/>
            <p:cNvSpPr/>
            <p:nvPr/>
          </p:nvSpPr>
          <p:spPr>
            <a:xfrm>
              <a:off x="7848360" y="5054400"/>
              <a:ext cx="139320" cy="255240"/>
            </a:xfrm>
            <a:custGeom>
              <a:avLst/>
              <a:gdLst>
                <a:gd name="textAreaLeft" fmla="*/ 0 w 139320"/>
                <a:gd name="textAreaRight" fmla="*/ 139680 w 139320"/>
                <a:gd name="textAreaTop" fmla="*/ 0 h 255240"/>
                <a:gd name="textAreaBottom" fmla="*/ 255600 h 255240"/>
              </a:gdLst>
              <a:ahLst/>
              <a:cxn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"/>
            <p:cNvSpPr/>
            <p:nvPr/>
          </p:nvSpPr>
          <p:spPr>
            <a:xfrm>
              <a:off x="7852320" y="5191200"/>
              <a:ext cx="9360" cy="102960"/>
            </a:xfrm>
            <a:custGeom>
              <a:avLst/>
              <a:gdLst>
                <a:gd name="textAreaLeft" fmla="*/ 0 w 9360"/>
                <a:gd name="textAreaRight" fmla="*/ 9720 w 9360"/>
                <a:gd name="textAreaTop" fmla="*/ 0 h 102960"/>
                <a:gd name="textAreaBottom" fmla="*/ 103320 h 102960"/>
              </a:gdLst>
              <a:ahLst/>
              <a:cxn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"/>
            <p:cNvSpPr/>
            <p:nvPr/>
          </p:nvSpPr>
          <p:spPr>
            <a:xfrm>
              <a:off x="7751160" y="5044680"/>
              <a:ext cx="211680" cy="208440"/>
            </a:xfrm>
            <a:custGeom>
              <a:avLst/>
              <a:gdLst>
                <a:gd name="textAreaLeft" fmla="*/ 0 w 211680"/>
                <a:gd name="textAreaRight" fmla="*/ 212040 w 211680"/>
                <a:gd name="textAreaTop" fmla="*/ 0 h 208440"/>
                <a:gd name="textAreaBottom" fmla="*/ 208800 h 208440"/>
              </a:gdLst>
              <a:ahLst/>
              <a:cxn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"/>
            <p:cNvSpPr/>
            <p:nvPr/>
          </p:nvSpPr>
          <p:spPr>
            <a:xfrm>
              <a:off x="7614720" y="4590000"/>
              <a:ext cx="159120" cy="315360"/>
            </a:xfrm>
            <a:custGeom>
              <a:avLst/>
              <a:gdLst>
                <a:gd name="textAreaLeft" fmla="*/ 0 w 159120"/>
                <a:gd name="textAreaRight" fmla="*/ 159480 w 15912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"/>
            <p:cNvSpPr/>
            <p:nvPr/>
          </p:nvSpPr>
          <p:spPr>
            <a:xfrm>
              <a:off x="7645680" y="4653360"/>
              <a:ext cx="115560" cy="24948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"/>
            <p:cNvSpPr/>
            <p:nvPr/>
          </p:nvSpPr>
          <p:spPr>
            <a:xfrm>
              <a:off x="7939440" y="4590000"/>
              <a:ext cx="160200" cy="315360"/>
            </a:xfrm>
            <a:custGeom>
              <a:avLst/>
              <a:gdLst>
                <a:gd name="textAreaLeft" fmla="*/ 0 w 160200"/>
                <a:gd name="textAreaRight" fmla="*/ 160560 w 160200"/>
                <a:gd name="textAreaTop" fmla="*/ 0 h 315360"/>
                <a:gd name="textAreaBottom" fmla="*/ 315720 h 315360"/>
              </a:gdLst>
              <a:ahLst/>
              <a:cxn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"/>
            <p:cNvSpPr/>
            <p:nvPr/>
          </p:nvSpPr>
          <p:spPr>
            <a:xfrm>
              <a:off x="7952400" y="4653360"/>
              <a:ext cx="115920" cy="2505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250560"/>
                <a:gd name="textAreaBottom" fmla="*/ 250920 h 250560"/>
              </a:gdLst>
              <a:ahLst/>
              <a:cxn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"/>
            <p:cNvSpPr/>
            <p:nvPr/>
          </p:nvSpPr>
          <p:spPr>
            <a:xfrm>
              <a:off x="7641000" y="4781880"/>
              <a:ext cx="431640" cy="384840"/>
            </a:xfrm>
            <a:custGeom>
              <a:avLst/>
              <a:gdLst>
                <a:gd name="textAreaLeft" fmla="*/ 0 w 431640"/>
                <a:gd name="textAreaRight" fmla="*/ 432000 w 431640"/>
                <a:gd name="textAreaTop" fmla="*/ 0 h 384840"/>
                <a:gd name="textAreaBottom" fmla="*/ 385200 h 384840"/>
              </a:gdLst>
              <a:ahLst/>
              <a:cxn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"/>
            <p:cNvSpPr/>
            <p:nvPr/>
          </p:nvSpPr>
          <p:spPr>
            <a:xfrm>
              <a:off x="7669440" y="4834800"/>
              <a:ext cx="377280" cy="318960"/>
            </a:xfrm>
            <a:custGeom>
              <a:avLst/>
              <a:gdLst>
                <a:gd name="textAreaLeft" fmla="*/ 0 w 377280"/>
                <a:gd name="textAreaRight" fmla="*/ 377640 w 377280"/>
                <a:gd name="textAreaTop" fmla="*/ 0 h 318960"/>
                <a:gd name="textAreaBottom" fmla="*/ 319320 h 318960"/>
              </a:gdLst>
              <a:ahLst/>
              <a:cxn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"/>
            <p:cNvSpPr/>
            <p:nvPr/>
          </p:nvSpPr>
          <p:spPr>
            <a:xfrm>
              <a:off x="7768080" y="5062680"/>
              <a:ext cx="177840" cy="65520"/>
            </a:xfrm>
            <a:custGeom>
              <a:avLst/>
              <a:gdLst>
                <a:gd name="textAreaLeft" fmla="*/ 0 w 177840"/>
                <a:gd name="textAreaRight" fmla="*/ 178200 w 177840"/>
                <a:gd name="textAreaTop" fmla="*/ 0 h 65520"/>
                <a:gd name="textAreaBottom" fmla="*/ 65880 h 65520"/>
              </a:gdLst>
              <a:ahLst/>
              <a:cxn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"/>
            <p:cNvSpPr/>
            <p:nvPr/>
          </p:nvSpPr>
          <p:spPr>
            <a:xfrm>
              <a:off x="7705080" y="4881960"/>
              <a:ext cx="104400" cy="126360"/>
            </a:xfrm>
            <a:custGeom>
              <a:avLst/>
              <a:gdLst>
                <a:gd name="textAreaLeft" fmla="*/ 0 w 104400"/>
                <a:gd name="textAreaRight" fmla="*/ 104760 w 10440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"/>
            <p:cNvSpPr/>
            <p:nvPr/>
          </p:nvSpPr>
          <p:spPr>
            <a:xfrm>
              <a:off x="7698240" y="4875120"/>
              <a:ext cx="109080" cy="1364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36440"/>
                <a:gd name="textAreaBottom" fmla="*/ 136800 h 136440"/>
              </a:gdLst>
              <a:ahLst/>
              <a:cxn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"/>
            <p:cNvSpPr/>
            <p:nvPr/>
          </p:nvSpPr>
          <p:spPr>
            <a:xfrm>
              <a:off x="773244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"/>
            <p:cNvSpPr/>
            <p:nvPr/>
          </p:nvSpPr>
          <p:spPr>
            <a:xfrm>
              <a:off x="7905240" y="4881960"/>
              <a:ext cx="103320" cy="126360"/>
            </a:xfrm>
            <a:custGeom>
              <a:avLst/>
              <a:gdLst>
                <a:gd name="textAreaLeft" fmla="*/ 0 w 103320"/>
                <a:gd name="textAreaRight" fmla="*/ 103680 w 103320"/>
                <a:gd name="textAreaTop" fmla="*/ 0 h 126360"/>
                <a:gd name="textAreaBottom" fmla="*/ 126720 h 126360"/>
              </a:gdLst>
              <a:ahLst/>
              <a:cxn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"/>
            <p:cNvSpPr/>
            <p:nvPr/>
          </p:nvSpPr>
          <p:spPr>
            <a:xfrm>
              <a:off x="7906680" y="4876200"/>
              <a:ext cx="109800" cy="134640"/>
            </a:xfrm>
            <a:custGeom>
              <a:avLst/>
              <a:gdLst>
                <a:gd name="textAreaLeft" fmla="*/ 0 w 109800"/>
                <a:gd name="textAreaRight" fmla="*/ 110160 w 109800"/>
                <a:gd name="textAreaTop" fmla="*/ 0 h 134640"/>
                <a:gd name="textAreaBottom" fmla="*/ 135000 h 134640"/>
              </a:gdLst>
              <a:ahLst/>
              <a:cxn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"/>
            <p:cNvSpPr/>
            <p:nvPr/>
          </p:nvSpPr>
          <p:spPr>
            <a:xfrm>
              <a:off x="7921800" y="4911840"/>
              <a:ext cx="60840" cy="7596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75960"/>
                <a:gd name="textAreaBottom" fmla="*/ 76320 h 75960"/>
              </a:gdLst>
              <a:ahLst/>
              <a:cxn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"/>
            <p:cNvSpPr/>
            <p:nvPr/>
          </p:nvSpPr>
          <p:spPr>
            <a:xfrm>
              <a:off x="7826400" y="5047200"/>
              <a:ext cx="61920" cy="52560"/>
            </a:xfrm>
            <a:custGeom>
              <a:avLst/>
              <a:gdLst>
                <a:gd name="textAreaLeft" fmla="*/ 0 w 61920"/>
                <a:gd name="textAreaRight" fmla="*/ 62280 w 61920"/>
                <a:gd name="textAreaTop" fmla="*/ 0 h 52560"/>
                <a:gd name="textAreaBottom" fmla="*/ 52920 h 52560"/>
              </a:gdLst>
              <a:ahLst/>
              <a:cxn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"/>
            <p:cNvSpPr/>
            <p:nvPr/>
          </p:nvSpPr>
          <p:spPr>
            <a:xfrm>
              <a:off x="7740360" y="5002560"/>
              <a:ext cx="235440" cy="85320"/>
            </a:xfrm>
            <a:custGeom>
              <a:avLst/>
              <a:gdLst>
                <a:gd name="textAreaLeft" fmla="*/ 0 w 235440"/>
                <a:gd name="textAreaRight" fmla="*/ 235800 w 235440"/>
                <a:gd name="textAreaTop" fmla="*/ 0 h 85320"/>
                <a:gd name="textAreaBottom" fmla="*/ 85680 h 85320"/>
              </a:gdLst>
              <a:ahLst/>
              <a:cxn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"/>
            <p:cNvSpPr/>
            <p:nvPr/>
          </p:nvSpPr>
          <p:spPr>
            <a:xfrm>
              <a:off x="7813440" y="4987080"/>
              <a:ext cx="89640" cy="42840"/>
            </a:xfrm>
            <a:custGeom>
              <a:avLst/>
              <a:gdLst>
                <a:gd name="textAreaLeft" fmla="*/ 0 w 89640"/>
                <a:gd name="textAreaRight" fmla="*/ 90000 w 89640"/>
                <a:gd name="textAreaTop" fmla="*/ 0 h 42840"/>
                <a:gd name="textAreaBottom" fmla="*/ 43200 h 42840"/>
              </a:gdLst>
              <a:ahLst/>
              <a:cxn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93" name=""/>
          <p:cNvGrpSpPr/>
          <p:nvPr/>
        </p:nvGrpSpPr>
        <p:grpSpPr>
          <a:xfrm>
            <a:off x="9090000" y="4770000"/>
            <a:ext cx="269640" cy="359640"/>
            <a:chOff x="9090000" y="4770000"/>
            <a:chExt cx="269640" cy="359640"/>
          </a:xfrm>
        </p:grpSpPr>
        <p:sp>
          <p:nvSpPr>
            <p:cNvPr id="494" name=""/>
            <p:cNvSpPr/>
            <p:nvPr/>
          </p:nvSpPr>
          <p:spPr>
            <a:xfrm>
              <a:off x="9312840" y="5016600"/>
              <a:ext cx="46800" cy="522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52200"/>
                <a:gd name="textAreaBottom" fmla="*/ 52560 h 52200"/>
              </a:gdLst>
              <a:ahLst/>
              <a:cxn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"/>
            <p:cNvSpPr/>
            <p:nvPr/>
          </p:nvSpPr>
          <p:spPr>
            <a:xfrm>
              <a:off x="9261000" y="5010480"/>
              <a:ext cx="82080" cy="10476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104760"/>
                <a:gd name="textAreaBottom" fmla="*/ 105120 h 104760"/>
              </a:gdLst>
              <a:ahLst/>
              <a:cxn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"/>
            <p:cNvSpPr/>
            <p:nvPr/>
          </p:nvSpPr>
          <p:spPr>
            <a:xfrm>
              <a:off x="9266760" y="5069160"/>
              <a:ext cx="47880" cy="2520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25200"/>
                <a:gd name="textAreaBottom" fmla="*/ 25560 h 25200"/>
              </a:gdLst>
              <a:ahLst/>
              <a:cxn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"/>
            <p:cNvSpPr/>
            <p:nvPr/>
          </p:nvSpPr>
          <p:spPr>
            <a:xfrm>
              <a:off x="9207360" y="5002200"/>
              <a:ext cx="69120" cy="12744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"/>
            <p:cNvSpPr/>
            <p:nvPr/>
          </p:nvSpPr>
          <p:spPr>
            <a:xfrm>
              <a:off x="9145800" y="5002200"/>
              <a:ext cx="69480" cy="127440"/>
            </a:xfrm>
            <a:custGeom>
              <a:avLst/>
              <a:gdLst>
                <a:gd name="textAreaLeft" fmla="*/ 0 w 69480"/>
                <a:gd name="textAreaRight" fmla="*/ 69840 w 69480"/>
                <a:gd name="textAreaTop" fmla="*/ 0 h 127440"/>
                <a:gd name="textAreaBottom" fmla="*/ 127800 h 127440"/>
              </a:gdLst>
              <a:ahLst/>
              <a:cxn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"/>
            <p:cNvSpPr/>
            <p:nvPr/>
          </p:nvSpPr>
          <p:spPr>
            <a:xfrm>
              <a:off x="9208800" y="5070240"/>
              <a:ext cx="4680" cy="51480"/>
            </a:xfrm>
            <a:custGeom>
              <a:avLst/>
              <a:gdLst>
                <a:gd name="textAreaLeft" fmla="*/ 0 w 4680"/>
                <a:gd name="textAreaRight" fmla="*/ 5040 w 4680"/>
                <a:gd name="textAreaTop" fmla="*/ 0 h 51480"/>
                <a:gd name="textAreaBottom" fmla="*/ 51840 h 51480"/>
              </a:gdLst>
              <a:ahLst/>
              <a:cxn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"/>
            <p:cNvSpPr/>
            <p:nvPr/>
          </p:nvSpPr>
          <p:spPr>
            <a:xfrm>
              <a:off x="9158400" y="4997520"/>
              <a:ext cx="105840" cy="10368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103680"/>
                <a:gd name="textAreaBottom" fmla="*/ 104040 h 103680"/>
              </a:gdLst>
              <a:ahLst/>
              <a:cxn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"/>
            <p:cNvSpPr/>
            <p:nvPr/>
          </p:nvSpPr>
          <p:spPr>
            <a:xfrm>
              <a:off x="925272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"/>
            <p:cNvSpPr/>
            <p:nvPr/>
          </p:nvSpPr>
          <p:spPr>
            <a:xfrm>
              <a:off x="9259200" y="4801680"/>
              <a:ext cx="57600" cy="12456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560"/>
                <a:gd name="textAreaBottom" fmla="*/ 124920 h 124560"/>
              </a:gdLst>
              <a:ahLst/>
              <a:cxn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"/>
            <p:cNvSpPr/>
            <p:nvPr/>
          </p:nvSpPr>
          <p:spPr>
            <a:xfrm>
              <a:off x="9090000" y="4770000"/>
              <a:ext cx="79920" cy="15732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157320"/>
                <a:gd name="textAreaBottom" fmla="*/ 157680 h 157320"/>
              </a:gdLst>
              <a:ahLst/>
              <a:cxn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"/>
            <p:cNvSpPr/>
            <p:nvPr/>
          </p:nvSpPr>
          <p:spPr>
            <a:xfrm>
              <a:off x="9105480" y="4801680"/>
              <a:ext cx="57960" cy="12528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125280"/>
                <a:gd name="textAreaBottom" fmla="*/ 125640 h 125280"/>
              </a:gdLst>
              <a:ahLst/>
              <a:cxn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"/>
            <p:cNvSpPr/>
            <p:nvPr/>
          </p:nvSpPr>
          <p:spPr>
            <a:xfrm>
              <a:off x="9103320" y="4866120"/>
              <a:ext cx="216000" cy="19188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191880"/>
                <a:gd name="textAreaBottom" fmla="*/ 192240 h 191880"/>
              </a:gdLst>
              <a:ahLst/>
              <a:cxn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"/>
            <p:cNvSpPr/>
            <p:nvPr/>
          </p:nvSpPr>
          <p:spPr>
            <a:xfrm>
              <a:off x="9116280" y="4892400"/>
              <a:ext cx="188640" cy="159120"/>
            </a:xfrm>
            <a:custGeom>
              <a:avLst/>
              <a:gdLst>
                <a:gd name="textAreaLeft" fmla="*/ 0 w 188640"/>
                <a:gd name="textAreaRight" fmla="*/ 189000 w 18864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"/>
            <p:cNvSpPr/>
            <p:nvPr/>
          </p:nvSpPr>
          <p:spPr>
            <a:xfrm>
              <a:off x="9166680" y="5006520"/>
              <a:ext cx="88920" cy="32400"/>
            </a:xfrm>
            <a:custGeom>
              <a:avLst/>
              <a:gdLst>
                <a:gd name="textAreaLeft" fmla="*/ 0 w 88920"/>
                <a:gd name="textAreaRight" fmla="*/ 89280 w 88920"/>
                <a:gd name="textAreaTop" fmla="*/ 0 h 32400"/>
                <a:gd name="textAreaBottom" fmla="*/ 32760 h 32400"/>
              </a:gdLst>
              <a:ahLst/>
              <a:cxn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9235080" y="4915800"/>
              <a:ext cx="52200" cy="6300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9236160" y="4912920"/>
              <a:ext cx="54360" cy="67680"/>
            </a:xfrm>
            <a:custGeom>
              <a:avLst/>
              <a:gdLst>
                <a:gd name="textAreaLeft" fmla="*/ 0 w 54360"/>
                <a:gd name="textAreaRight" fmla="*/ 54720 w 54360"/>
                <a:gd name="textAreaTop" fmla="*/ 0 h 67680"/>
                <a:gd name="textAreaBottom" fmla="*/ 68040 h 67680"/>
              </a:gdLst>
              <a:ahLst/>
              <a:cxn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924336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"/>
            <p:cNvSpPr/>
            <p:nvPr/>
          </p:nvSpPr>
          <p:spPr>
            <a:xfrm>
              <a:off x="9135360" y="4915800"/>
              <a:ext cx="51840" cy="6300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3000"/>
                <a:gd name="textAreaBottom" fmla="*/ 63360 h 63000"/>
              </a:gdLst>
              <a:ahLst/>
              <a:cxn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9131400" y="4913280"/>
              <a:ext cx="55080" cy="6696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66960"/>
                <a:gd name="textAreaBottom" fmla="*/ 67320 h 66960"/>
              </a:gdLst>
              <a:ahLst/>
              <a:cxn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9148320" y="4930920"/>
              <a:ext cx="30240" cy="3780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7800"/>
                <a:gd name="textAreaBottom" fmla="*/ 38160 h 37800"/>
              </a:gdLst>
              <a:ahLst/>
              <a:cxn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"/>
            <p:cNvSpPr/>
            <p:nvPr/>
          </p:nvSpPr>
          <p:spPr>
            <a:xfrm>
              <a:off x="9195480" y="4998600"/>
              <a:ext cx="30960" cy="25920"/>
            </a:xfrm>
            <a:custGeom>
              <a:avLst/>
              <a:gdLst>
                <a:gd name="textAreaLeft" fmla="*/ 0 w 30960"/>
                <a:gd name="textAreaRight" fmla="*/ 31320 w 30960"/>
                <a:gd name="textAreaTop" fmla="*/ 0 h 25920"/>
                <a:gd name="textAreaBottom" fmla="*/ 26280 h 25920"/>
              </a:gdLst>
              <a:ahLst/>
              <a:cxn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"/>
            <p:cNvSpPr/>
            <p:nvPr/>
          </p:nvSpPr>
          <p:spPr>
            <a:xfrm>
              <a:off x="9151560" y="4976640"/>
              <a:ext cx="117720" cy="42120"/>
            </a:xfrm>
            <a:custGeom>
              <a:avLst/>
              <a:gdLst>
                <a:gd name="textAreaLeft" fmla="*/ 0 w 117720"/>
                <a:gd name="textAreaRight" fmla="*/ 118080 w 117720"/>
                <a:gd name="textAreaTop" fmla="*/ 0 h 42120"/>
                <a:gd name="textAreaBottom" fmla="*/ 42480 h 42120"/>
              </a:gdLst>
              <a:ahLst/>
              <a:cxn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6" name=""/>
            <p:cNvSpPr/>
            <p:nvPr/>
          </p:nvSpPr>
          <p:spPr>
            <a:xfrm>
              <a:off x="9188280" y="4968720"/>
              <a:ext cx="44640" cy="2124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1240"/>
                <a:gd name="textAreaBottom" fmla="*/ 21600 h 21240"/>
              </a:gdLst>
              <a:ahLst/>
              <a:cxn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464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7920" cy="21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DD7DAA-6BFE-4938-9ED3-24243E03F23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"/>
          <p:cNvSpPr/>
          <p:nvPr/>
        </p:nvSpPr>
        <p:spPr>
          <a:xfrm>
            <a:off x="0" y="5400360"/>
            <a:ext cx="10080720" cy="27000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1" name=""/>
          <p:cNvSpPr/>
          <p:nvPr/>
        </p:nvSpPr>
        <p:spPr>
          <a:xfrm>
            <a:off x="0" y="0"/>
            <a:ext cx="10080720" cy="1215000"/>
          </a:xfrm>
          <a:prstGeom prst="rect">
            <a:avLst/>
          </a:prstGeom>
          <a:solidFill>
            <a:srgbClr val="2c3e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2" name=""/>
          <p:cNvSpPr/>
          <p:nvPr/>
        </p:nvSpPr>
        <p:spPr>
          <a:xfrm>
            <a:off x="9315360" y="5175360"/>
            <a:ext cx="450000" cy="450000"/>
          </a:xfrm>
          <a:prstGeom prst="ellipse">
            <a:avLst/>
          </a:prstGeom>
          <a:solidFill>
            <a:srgbClr val="1abc9c"/>
          </a:solidFill>
          <a:ln w="0">
            <a:solidFill>
              <a:srgbClr val="1abc9c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2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1" lang="en-US" sz="3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720" cy="3780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sp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1" lang="en-US" sz="24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1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5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5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5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2c3e5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500" strike="noStrike" u="none">
              <a:solidFill>
                <a:srgbClr val="2c3e50"/>
              </a:solidFill>
              <a:effectLst/>
              <a:uFillTx/>
              <a:latin typeface="Times New Roman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dt" idx="64"/>
          </p:nvPr>
        </p:nvSpPr>
        <p:spPr>
          <a:xfrm>
            <a:off x="360000" y="5400360"/>
            <a:ext cx="288036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6" name="PlaceHolder 4"/>
          <p:cNvSpPr>
            <a:spLocks noGrp="1"/>
          </p:cNvSpPr>
          <p:nvPr>
            <p:ph type="ftr" idx="65"/>
          </p:nvPr>
        </p:nvSpPr>
        <p:spPr>
          <a:xfrm>
            <a:off x="3420000" y="5400360"/>
            <a:ext cx="324036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7" name="PlaceHolder 5"/>
          <p:cNvSpPr>
            <a:spLocks noGrp="1"/>
          </p:cNvSpPr>
          <p:nvPr>
            <p:ph type="sldNum" idx="66"/>
          </p:nvPr>
        </p:nvSpPr>
        <p:spPr>
          <a:xfrm>
            <a:off x="9180360" y="5175360"/>
            <a:ext cx="720000" cy="45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spAutoFit/>
          </a:bodyPr>
          <a:lstStyle>
            <a:lvl1pPr indent="0" algn="ctr">
              <a:buNone/>
              <a:def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fld id="{8EBF5885-22EA-4924-AED5-B594FC8A876E}" type="slidenum"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1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  <p:sldLayoutId id="2147483655" r:id="rId3"/>
    <p:sldLayoutId id="2147483656" r:id="rId4"/>
    <p:sldLayoutId id="2147483657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2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Picture 1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4453560" y="1308600"/>
            <a:ext cx="1032480" cy="133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2" name="Google Shape;89;p6"/>
          <p:cNvSpPr/>
          <p:nvPr/>
        </p:nvSpPr>
        <p:spPr>
          <a:xfrm>
            <a:off x="986400" y="2861640"/>
            <a:ext cx="815724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1" lang="en-US" sz="26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Intelligent Cheque Management System (ICMS)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3" name="Google Shape;177;p11"/>
          <p:cNvSpPr/>
          <p:nvPr/>
        </p:nvSpPr>
        <p:spPr>
          <a:xfrm>
            <a:off x="2134800" y="3583800"/>
            <a:ext cx="5865840" cy="23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Presented by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Zillur Rahman (24203)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Abdur Rahman (24130)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PGDIT, IIT, JU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Bank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6" name="" descr=""/>
          <p:cNvPicPr/>
          <p:nvPr/>
        </p:nvPicPr>
        <p:blipFill>
          <a:blip r:embed="rId1"/>
          <a:stretch/>
        </p:blipFill>
        <p:spPr>
          <a:xfrm>
            <a:off x="7200" y="692640"/>
            <a:ext cx="10080360" cy="4990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Branch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8" name="" descr=""/>
          <p:cNvPicPr/>
          <p:nvPr/>
        </p:nvPicPr>
        <p:blipFill>
          <a:blip r:embed="rId1"/>
          <a:stretch/>
        </p:blipFill>
        <p:spPr>
          <a:xfrm>
            <a:off x="7200" y="692640"/>
            <a:ext cx="10080360" cy="4986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Account Type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0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499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Cheque Pattern Type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2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499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Cheque Status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4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498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Cheque Resister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6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500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Payee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28" name="" descr=""/>
          <p:cNvPicPr/>
          <p:nvPr/>
        </p:nvPicPr>
        <p:blipFill>
          <a:blip r:embed="rId1"/>
          <a:stretch/>
        </p:blipFill>
        <p:spPr>
          <a:xfrm>
            <a:off x="7200" y="692640"/>
            <a:ext cx="10080360" cy="500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Cheque Payment Information and Entry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0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4996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Cheque Ledger Report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2" name="" descr=""/>
          <p:cNvPicPr/>
          <p:nvPr/>
        </p:nvPicPr>
        <p:blipFill>
          <a:blip r:embed="rId1"/>
          <a:stretch/>
        </p:blipFill>
        <p:spPr>
          <a:xfrm>
            <a:off x="7200" y="692640"/>
            <a:ext cx="10080360" cy="496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Quick Cheque Print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4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5003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63;p12"/>
          <p:cNvSpPr/>
          <p:nvPr/>
        </p:nvSpPr>
        <p:spPr>
          <a:xfrm>
            <a:off x="904320" y="1130400"/>
            <a:ext cx="10710720" cy="39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Problem Statement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Aim &amp; Objective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Process Flow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Tools &amp; Technology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User Interface &amp; Result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Limitation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50000"/>
              </a:lnSpc>
              <a:buClr>
                <a:srgbClr val="000000"/>
              </a:buClr>
              <a:buFont typeface="Symbol" charset="2"/>
              <a:buChar char="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Future Scope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5" name="Google Shape;99;p2"/>
          <p:cNvSpPr/>
          <p:nvPr/>
        </p:nvSpPr>
        <p:spPr>
          <a:xfrm>
            <a:off x="676800" y="477360"/>
            <a:ext cx="435204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2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Project Outline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Administration Dashboard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6" name="" descr=""/>
          <p:cNvPicPr/>
          <p:nvPr/>
        </p:nvPicPr>
        <p:blipFill>
          <a:blip r:embed="rId1"/>
          <a:stretch/>
        </p:blipFill>
        <p:spPr>
          <a:xfrm>
            <a:off x="7200" y="692640"/>
            <a:ext cx="10080360" cy="4995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Generative AI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38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5010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PlaceHolder 1"/>
          <p:cNvSpPr>
            <a:spLocks noGrp="1"/>
          </p:cNvSpPr>
          <p:nvPr>
            <p:ph type="title"/>
          </p:nvPr>
        </p:nvSpPr>
        <p:spPr>
          <a:xfrm>
            <a:off x="360000" y="189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Performance Evaluation  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1240" name=""/>
          <p:cNvGraphicFramePr/>
          <p:nvPr/>
        </p:nvGraphicFramePr>
        <p:xfrm>
          <a:off x="74880" y="1345680"/>
          <a:ext cx="9897480" cy="2846520"/>
        </p:xfrm>
        <a:graphic>
          <a:graphicData uri="http://schemas.openxmlformats.org/drawingml/2006/table">
            <a:tbl>
              <a:tblPr/>
              <a:tblGrid>
                <a:gridCol w="2429280"/>
                <a:gridCol w="4168440"/>
                <a:gridCol w="3300120"/>
              </a:tblGrid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Metric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Description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Result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Insertion Time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Time taken to process and store a cheque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&lt; 0.1s per transaction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Validation Accuracy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Number of errors caught automatically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100% detection of duplicates and missing fields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Rollback Reliability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Consistency after failure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Fully rolled back transactions on error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Concurrent Access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Multiple user simulations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 data conflicts or corruption observed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4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Resource Usage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CPU/memory impact during operation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Minimal impact in Oracle 19c test environment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PlaceHolder 1"/>
          <p:cNvSpPr>
            <a:spLocks noGrp="1"/>
          </p:cNvSpPr>
          <p:nvPr>
            <p:ph type="title"/>
          </p:nvPr>
        </p:nvSpPr>
        <p:spPr>
          <a:xfrm>
            <a:off x="360000" y="189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Limitations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2" name=""/>
          <p:cNvSpPr txBox="1"/>
          <p:nvPr/>
        </p:nvSpPr>
        <p:spPr>
          <a:xfrm>
            <a:off x="228600" y="1317960"/>
            <a:ext cx="8906040" cy="369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Technology Constraints: Being built on Oracle APEX, the system inherits platform-specific limitations in customization and scalability.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Reporting Complexity: While the system includes numerous reports (cheque ledger, pending cheques, bank-wise issued cheques, etc.), generating complex financial analytics may require additional development.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AI Integration: The current AI assistance feature has limited functionality, only providing basic support through the CohereGenAI integration.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Mobile Experience: Despite PWA implementation, some complex cheque management workflows may not be fully optimized for mobile devices.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Audit Trail: The user action audit trail feature provides basic tracking but may lack advanced forensic capabilities required for high-security financialenvironments.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360000" y="189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User Feedback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1244" name=""/>
          <p:cNvGraphicFramePr/>
          <p:nvPr/>
        </p:nvGraphicFramePr>
        <p:xfrm>
          <a:off x="380880" y="1391040"/>
          <a:ext cx="9448920" cy="3523320"/>
        </p:xfrm>
        <a:graphic>
          <a:graphicData uri="http://schemas.openxmlformats.org/drawingml/2006/table">
            <a:tbl>
              <a:tblPr/>
              <a:tblGrid>
                <a:gridCol w="2422800"/>
                <a:gridCol w="702612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Category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Comments</a:t>
                      </a:r>
                      <a:endParaRPr b="1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Usability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Procedure-based interaction was efficient, though a UI would improve accessibility.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Validation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Users appreciated the automated checks, which reduced chances of data entry errors.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Error Handling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Clear error messages helped in debugging incorrect input easily.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Scalability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Some suggested support for bulk import (e.g., from Excel) to handle corporate use cases.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Audit Trail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Status tracking for each cheque was seen as highly valuable for audits.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PlaceHolder 1"/>
          <p:cNvSpPr>
            <a:spLocks noGrp="1"/>
          </p:cNvSpPr>
          <p:nvPr>
            <p:ph type="title"/>
          </p:nvPr>
        </p:nvSpPr>
        <p:spPr>
          <a:xfrm>
            <a:off x="360000" y="189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Future Work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6" name=""/>
          <p:cNvSpPr txBox="1"/>
          <p:nvPr/>
        </p:nvSpPr>
        <p:spPr>
          <a:xfrm>
            <a:off x="228600" y="1317960"/>
            <a:ext cx="8906040" cy="369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Expanding mobile capabilities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Enhancing AI-driven financial insights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Developing additional financial management modules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OpenSymbol"/>
              <a:buChar char="►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Creating integration APIs for banking systems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PlaceHolder 1"/>
          <p:cNvSpPr>
            <a:spLocks noGrp="1"/>
          </p:cNvSpPr>
          <p:nvPr>
            <p:ph type="title"/>
          </p:nvPr>
        </p:nvSpPr>
        <p:spPr>
          <a:xfrm>
            <a:off x="360000" y="18972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Gratitude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3218400" y="2219760"/>
            <a:ext cx="3658320" cy="123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Dr. Risala Tasin Khan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Professor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Institute of Information Technology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Jahangirnagar University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"/>
          <p:cNvSpPr txBox="1"/>
          <p:nvPr/>
        </p:nvSpPr>
        <p:spPr>
          <a:xfrm>
            <a:off x="3218400" y="2219760"/>
            <a:ext cx="3658320" cy="1230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4800" strike="noStrike" u="none">
                <a:solidFill>
                  <a:srgbClr val="000000"/>
                </a:solidFill>
                <a:effectLst/>
                <a:uFillTx/>
                <a:latin typeface="Calibri"/>
                <a:ea typeface="Arial"/>
              </a:rPr>
              <a:t>Thank You!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99;p 1"/>
          <p:cNvSpPr/>
          <p:nvPr/>
        </p:nvSpPr>
        <p:spPr>
          <a:xfrm>
            <a:off x="748080" y="394200"/>
            <a:ext cx="47379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US" sz="2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Problem Statement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7" name=""/>
          <p:cNvSpPr/>
          <p:nvPr/>
        </p:nvSpPr>
        <p:spPr>
          <a:xfrm>
            <a:off x="1225800" y="1407600"/>
            <a:ext cx="7689240" cy="363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Human Errors: Manual entry increases the risk of incorrect cheque details.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88" name="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586800" cy="586800"/>
          </a:xfrm>
          <a:prstGeom prst="rect">
            <a:avLst/>
          </a:prstGeom>
          <a:noFill/>
          <a:ln w="18000">
            <a:solidFill>
              <a:srgbClr val="ffffff"/>
            </a:solidFill>
            <a:round/>
          </a:ln>
        </p:spPr>
      </p:pic>
      <p:sp>
        <p:nvSpPr>
          <p:cNvPr id="1189" name=""/>
          <p:cNvSpPr/>
          <p:nvPr/>
        </p:nvSpPr>
        <p:spPr>
          <a:xfrm>
            <a:off x="1218960" y="2030760"/>
            <a:ext cx="8610480" cy="601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Lack of Real-Time Tracking: Difficulty in monitoring cheque status (issued,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cleared, bounced, etc.).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0" name="" descr=""/>
          <p:cNvPicPr/>
          <p:nvPr/>
        </p:nvPicPr>
        <p:blipFill>
          <a:blip r:embed="rId2"/>
          <a:stretch/>
        </p:blipFill>
        <p:spPr>
          <a:xfrm>
            <a:off x="457200" y="2971800"/>
            <a:ext cx="516600" cy="516600"/>
          </a:xfrm>
          <a:prstGeom prst="rect">
            <a:avLst/>
          </a:prstGeom>
          <a:noFill/>
          <a:ln w="18000">
            <a:solidFill>
              <a:srgbClr val="ffffff"/>
            </a:solidFill>
            <a:round/>
          </a:ln>
        </p:spPr>
      </p:pic>
      <p:sp>
        <p:nvSpPr>
          <p:cNvPr id="1191" name=""/>
          <p:cNvSpPr/>
          <p:nvPr/>
        </p:nvSpPr>
        <p:spPr>
          <a:xfrm>
            <a:off x="1225440" y="2986920"/>
            <a:ext cx="678744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Security Risks: Physical cheques can be lost, forged, or misused.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2" name="" descr=""/>
          <p:cNvPicPr/>
          <p:nvPr/>
        </p:nvPicPr>
        <p:blipFill>
          <a:blip r:embed="rId3"/>
          <a:stretch/>
        </p:blipFill>
        <p:spPr>
          <a:xfrm>
            <a:off x="457200" y="1335600"/>
            <a:ext cx="587520" cy="587520"/>
          </a:xfrm>
          <a:prstGeom prst="rect">
            <a:avLst/>
          </a:prstGeom>
          <a:noFill/>
          <a:ln w="18000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"/>
          <p:cNvSpPr txBox="1"/>
          <p:nvPr/>
        </p:nvSpPr>
        <p:spPr>
          <a:xfrm>
            <a:off x="442440" y="466560"/>
            <a:ext cx="2757960" cy="5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2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Aim &amp; Objective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94" name="" descr=""/>
          <p:cNvPicPr/>
          <p:nvPr/>
        </p:nvPicPr>
        <p:blipFill>
          <a:blip r:embed="rId1"/>
          <a:stretch/>
        </p:blipFill>
        <p:spPr>
          <a:xfrm>
            <a:off x="555480" y="1468080"/>
            <a:ext cx="587520" cy="58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5" name=""/>
          <p:cNvSpPr txBox="1"/>
          <p:nvPr/>
        </p:nvSpPr>
        <p:spPr>
          <a:xfrm>
            <a:off x="1290600" y="1418400"/>
            <a:ext cx="8310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Automate Cheque Processing: Enable quick and batch cheque printing, Automate cheque status updates (issued, cleared, bounced).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6" name="" descr=""/>
          <p:cNvPicPr/>
          <p:nvPr/>
        </p:nvPicPr>
        <p:blipFill>
          <a:blip r:embed="rId2"/>
          <a:stretch/>
        </p:blipFill>
        <p:spPr>
          <a:xfrm>
            <a:off x="626040" y="2152440"/>
            <a:ext cx="516960" cy="51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7" name=""/>
          <p:cNvSpPr txBox="1"/>
          <p:nvPr/>
        </p:nvSpPr>
        <p:spPr>
          <a:xfrm>
            <a:off x="1278000" y="2106720"/>
            <a:ext cx="85518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Enhance Security &amp; Compliance: Implement role-based access control (e.g., admin, accountant). Maintain an audit trail for all cheque-related actions.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8" name="" descr=""/>
          <p:cNvPicPr/>
          <p:nvPr/>
        </p:nvPicPr>
        <p:blipFill>
          <a:blip r:embed="rId3"/>
          <a:stretch/>
        </p:blipFill>
        <p:spPr>
          <a:xfrm flipH="1">
            <a:off x="637200" y="2934000"/>
            <a:ext cx="457200" cy="45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9" name=""/>
          <p:cNvSpPr txBox="1"/>
          <p:nvPr/>
        </p:nvSpPr>
        <p:spPr>
          <a:xfrm>
            <a:off x="1265760" y="2707920"/>
            <a:ext cx="856404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Improve Reporting &amp; Analytics: Generate real-time reports (e.g., pending cheques, bank-wise transactions), Provide financial insights (e.g., monthly issued cheques, top payees).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0" name="" descr=""/>
          <p:cNvPicPr/>
          <p:nvPr/>
        </p:nvPicPr>
        <p:blipFill>
          <a:blip r:embed="rId4"/>
          <a:stretch/>
        </p:blipFill>
        <p:spPr>
          <a:xfrm>
            <a:off x="673200" y="3625200"/>
            <a:ext cx="511200" cy="51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1" name=""/>
          <p:cNvSpPr txBox="1"/>
          <p:nvPr/>
        </p:nvSpPr>
        <p:spPr>
          <a:xfrm>
            <a:off x="1307880" y="3598560"/>
            <a:ext cx="82933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Streamline Payee &amp; Bank Management: Maintain a database of payees and bank accounts, Support multiple cheque patterns (predefined formats).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2" name="" descr=""/>
          <p:cNvPicPr/>
          <p:nvPr/>
        </p:nvPicPr>
        <p:blipFill>
          <a:blip r:embed="rId5"/>
          <a:stretch/>
        </p:blipFill>
        <p:spPr>
          <a:xfrm>
            <a:off x="685800" y="4366440"/>
            <a:ext cx="516960" cy="516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3" name=""/>
          <p:cNvSpPr txBox="1"/>
          <p:nvPr/>
        </p:nvSpPr>
        <p:spPr>
          <a:xfrm>
            <a:off x="1318680" y="4318560"/>
            <a:ext cx="828252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User-Friendly Interface: Develop an intuitive dashboard for cheque requisition, approval, and tracking, Ensure mobile and desktop compatibility.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"/>
          <p:cNvSpPr txBox="1"/>
          <p:nvPr/>
        </p:nvSpPr>
        <p:spPr>
          <a:xfrm>
            <a:off x="228600" y="2273400"/>
            <a:ext cx="200988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Process Flow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5" name="" descr=""/>
          <p:cNvPicPr/>
          <p:nvPr/>
        </p:nvPicPr>
        <p:blipFill>
          <a:blip r:embed="rId1"/>
          <a:stretch/>
        </p:blipFill>
        <p:spPr>
          <a:xfrm>
            <a:off x="2057400" y="0"/>
            <a:ext cx="8023320" cy="5670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"/>
          <p:cNvSpPr txBox="1"/>
          <p:nvPr/>
        </p:nvSpPr>
        <p:spPr>
          <a:xfrm>
            <a:off x="228600" y="444600"/>
            <a:ext cx="3212640" cy="55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US" sz="2800" strike="noStrike" u="none">
                <a:solidFill>
                  <a:srgbClr val="ffffff"/>
                </a:solidFill>
                <a:effectLst/>
                <a:uFillTx/>
                <a:latin typeface="Calibri"/>
                <a:ea typeface="Calibri"/>
              </a:rPr>
              <a:t>Tools &amp; Technology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07" name=""/>
          <p:cNvGraphicFramePr/>
          <p:nvPr/>
        </p:nvGraphicFramePr>
        <p:xfrm>
          <a:off x="228600" y="1380240"/>
          <a:ext cx="9601200" cy="3066480"/>
        </p:xfrm>
        <a:graphic>
          <a:graphicData uri="http://schemas.openxmlformats.org/drawingml/2006/table">
            <a:tbl>
              <a:tblPr/>
              <a:tblGrid>
                <a:gridCol w="2772720"/>
                <a:gridCol w="6828480"/>
              </a:tblGrid>
              <a:tr h="4849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Tool/Technology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Description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78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Oracle 19c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The relational database system used to store cheque-related data.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94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PL/SQL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Oracle's procedural extension to SQL, used for implementing business logic.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94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SQL Developer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GUI-based development and debugging tool for writing and testing PL/SQL code.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78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ERD Tools</a:t>
                      </a:r>
                      <a:endParaRPr b="1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Used for designing data models (e.g., dbdiagram.io, Lucidchart).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974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Toad for Oracle </a:t>
                      </a:r>
                      <a:r>
                        <a:rPr b="0" i="1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(optional)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 third-party tool for Oracle database development and optimization.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08" name=""/>
          <p:cNvSpPr txBox="1"/>
          <p:nvPr/>
        </p:nvSpPr>
        <p:spPr>
          <a:xfrm>
            <a:off x="685800" y="4617360"/>
            <a:ext cx="914400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just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All development was performed in an Oracle-compatible environment,ensuring compatibility with existing enterprise database systems.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title"/>
          </p:nvPr>
        </p:nvSpPr>
        <p:spPr>
          <a:xfrm>
            <a:off x="540000" y="108000"/>
            <a:ext cx="899964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Login Page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0" name="" descr=""/>
          <p:cNvPicPr/>
          <p:nvPr/>
        </p:nvPicPr>
        <p:blipFill>
          <a:blip r:embed="rId1"/>
          <a:stretch/>
        </p:blipFill>
        <p:spPr>
          <a:xfrm>
            <a:off x="0" y="753120"/>
            <a:ext cx="10080720" cy="5112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1" name="" descr=""/>
          <p:cNvPicPr/>
          <p:nvPr/>
        </p:nvPicPr>
        <p:blipFill>
          <a:blip r:embed="rId1"/>
          <a:stretch/>
        </p:blipFill>
        <p:spPr>
          <a:xfrm>
            <a:off x="10800" y="685800"/>
            <a:ext cx="10080360" cy="499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2" name="PlaceHolder 1"/>
          <p:cNvSpPr>
            <a:spLocks noGrp="1"/>
          </p:cNvSpPr>
          <p:nvPr>
            <p:ph type="title"/>
          </p:nvPr>
        </p:nvSpPr>
        <p:spPr>
          <a:xfrm>
            <a:off x="360000" y="153720"/>
            <a:ext cx="936072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Dashboard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PlaceHolder 1"/>
          <p:cNvSpPr>
            <a:spLocks noGrp="1"/>
          </p:cNvSpPr>
          <p:nvPr>
            <p:ph type="title"/>
          </p:nvPr>
        </p:nvSpPr>
        <p:spPr>
          <a:xfrm>
            <a:off x="360000" y="-26280"/>
            <a:ext cx="93607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0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Configure Dashboard</a:t>
            </a:r>
            <a:endParaRPr b="1" lang="en-US" sz="2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14" name="" descr=""/>
          <p:cNvPicPr/>
          <p:nvPr/>
        </p:nvPicPr>
        <p:blipFill>
          <a:blip r:embed="rId1"/>
          <a:stretch/>
        </p:blipFill>
        <p:spPr>
          <a:xfrm>
            <a:off x="7200" y="685800"/>
            <a:ext cx="10080360" cy="499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LibreOffice/25.2.5.2$Linux_X86_64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2025-08-09T10:43:11Z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2025-08-09T12:38:24Z</dcterms:modified>
  <cp:revision>13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