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93" r:id="rId4"/>
    <p:sldId id="281" r:id="rId5"/>
    <p:sldId id="282" r:id="rId6"/>
    <p:sldId id="286" r:id="rId7"/>
    <p:sldId id="288" r:id="rId8"/>
    <p:sldId id="289" r:id="rId9"/>
    <p:sldId id="290" r:id="rId10"/>
    <p:sldId id="291" r:id="rId11"/>
    <p:sldId id="262" r:id="rId12"/>
    <p:sldId id="280" r:id="rId13"/>
    <p:sldId id="261" r:id="rId14"/>
    <p:sldId id="263" r:id="rId15"/>
    <p:sldId id="264" r:id="rId16"/>
    <p:sldId id="283" r:id="rId17"/>
    <p:sldId id="265" r:id="rId18"/>
    <p:sldId id="267" r:id="rId19"/>
    <p:sldId id="266" r:id="rId20"/>
    <p:sldId id="268" r:id="rId21"/>
    <p:sldId id="269" r:id="rId22"/>
    <p:sldId id="292" r:id="rId23"/>
    <p:sldId id="294" r:id="rId24"/>
    <p:sldId id="270" r:id="rId25"/>
    <p:sldId id="271" r:id="rId26"/>
    <p:sldId id="259" r:id="rId27"/>
    <p:sldId id="260" r:id="rId28"/>
    <p:sldId id="272" r:id="rId29"/>
    <p:sldId id="273" r:id="rId30"/>
    <p:sldId id="274" r:id="rId31"/>
    <p:sldId id="275" r:id="rId32"/>
    <p:sldId id="296" r:id="rId33"/>
    <p:sldId id="276" r:id="rId34"/>
    <p:sldId id="278" r:id="rId35"/>
    <p:sldId id="279" r:id="rId36"/>
    <p:sldId id="28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4" autoAdjust="0"/>
  </p:normalViewPr>
  <p:slideViewPr>
    <p:cSldViewPr snapToGrid="0">
      <p:cViewPr>
        <p:scale>
          <a:sx n="75" d="100"/>
          <a:sy n="75" d="100"/>
        </p:scale>
        <p:origin x="280" y="148"/>
      </p:cViewPr>
      <p:guideLst/>
    </p:cSldViewPr>
  </p:slideViewPr>
  <p:outlineViewPr>
    <p:cViewPr>
      <p:scale>
        <a:sx n="33" d="100"/>
        <a:sy n="33" d="100"/>
      </p:scale>
      <p:origin x="0" y="-53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di Tahsildari" userId="13f3f7a26828b157" providerId="LiveId" clId="{4F084F96-11B9-4097-8AEA-9D8776E714BE}"/>
    <pc:docChg chg="undo custSel addSld delSld modSld sldOrd">
      <pc:chgData name="Mahdi Tahsildari" userId="13f3f7a26828b157" providerId="LiveId" clId="{4F084F96-11B9-4097-8AEA-9D8776E714BE}" dt="2020-08-12T20:31:55.303" v="1832" actId="20577"/>
      <pc:docMkLst>
        <pc:docMk/>
      </pc:docMkLst>
      <pc:sldChg chg="modSp mod">
        <pc:chgData name="Mahdi Tahsildari" userId="13f3f7a26828b157" providerId="LiveId" clId="{4F084F96-11B9-4097-8AEA-9D8776E714BE}" dt="2020-08-12T20:00:37.466" v="1232" actId="20577"/>
        <pc:sldMkLst>
          <pc:docMk/>
          <pc:sldMk cId="602389291" sldId="256"/>
        </pc:sldMkLst>
        <pc:spChg chg="mod">
          <ac:chgData name="Mahdi Tahsildari" userId="13f3f7a26828b157" providerId="LiveId" clId="{4F084F96-11B9-4097-8AEA-9D8776E714BE}" dt="2020-08-12T19:06:07.581" v="9" actId="20577"/>
          <ac:spMkLst>
            <pc:docMk/>
            <pc:sldMk cId="602389291" sldId="256"/>
            <ac:spMk id="2" creationId="{00000000-0000-0000-0000-000000000000}"/>
          </ac:spMkLst>
        </pc:spChg>
        <pc:spChg chg="mod">
          <ac:chgData name="Mahdi Tahsildari" userId="13f3f7a26828b157" providerId="LiveId" clId="{4F084F96-11B9-4097-8AEA-9D8776E714BE}" dt="2020-08-12T20:00:37.466" v="1232" actId="20577"/>
          <ac:spMkLst>
            <pc:docMk/>
            <pc:sldMk cId="602389291" sldId="256"/>
            <ac:spMk id="3" creationId="{00000000-0000-0000-0000-000000000000}"/>
          </ac:spMkLst>
        </pc:spChg>
      </pc:sldChg>
      <pc:sldChg chg="del ord">
        <pc:chgData name="Mahdi Tahsildari" userId="13f3f7a26828b157" providerId="LiveId" clId="{4F084F96-11B9-4097-8AEA-9D8776E714BE}" dt="2020-08-12T19:37:52.078" v="913" actId="2696"/>
        <pc:sldMkLst>
          <pc:docMk/>
          <pc:sldMk cId="1144212656" sldId="257"/>
        </pc:sldMkLst>
      </pc:sldChg>
      <pc:sldChg chg="mod modShow">
        <pc:chgData name="Mahdi Tahsildari" userId="13f3f7a26828b157" providerId="LiveId" clId="{4F084F96-11B9-4097-8AEA-9D8776E714BE}" dt="2020-08-12T19:46:19.278" v="1102" actId="729"/>
        <pc:sldMkLst>
          <pc:docMk/>
          <pc:sldMk cId="1827543951" sldId="258"/>
        </pc:sldMkLst>
      </pc:sldChg>
      <pc:sldChg chg="modSp mod">
        <pc:chgData name="Mahdi Tahsildari" userId="13f3f7a26828b157" providerId="LiveId" clId="{4F084F96-11B9-4097-8AEA-9D8776E714BE}" dt="2020-08-12T19:40:06.405" v="964" actId="20577"/>
        <pc:sldMkLst>
          <pc:docMk/>
          <pc:sldMk cId="692981670" sldId="261"/>
        </pc:sldMkLst>
        <pc:spChg chg="mod">
          <ac:chgData name="Mahdi Tahsildari" userId="13f3f7a26828b157" providerId="LiveId" clId="{4F084F96-11B9-4097-8AEA-9D8776E714BE}" dt="2020-08-12T19:40:06.405" v="964" actId="20577"/>
          <ac:spMkLst>
            <pc:docMk/>
            <pc:sldMk cId="692981670" sldId="261"/>
            <ac:spMk id="6" creationId="{00000000-0000-0000-0000-000000000000}"/>
          </ac:spMkLst>
        </pc:spChg>
      </pc:sldChg>
      <pc:sldChg chg="modSp mod">
        <pc:chgData name="Mahdi Tahsildari" userId="13f3f7a26828b157" providerId="LiveId" clId="{4F084F96-11B9-4097-8AEA-9D8776E714BE}" dt="2020-08-12T19:47:26.929" v="1148" actId="20577"/>
        <pc:sldMkLst>
          <pc:docMk/>
          <pc:sldMk cId="518882327" sldId="262"/>
        </pc:sldMkLst>
        <pc:spChg chg="mod">
          <ac:chgData name="Mahdi Tahsildari" userId="13f3f7a26828b157" providerId="LiveId" clId="{4F084F96-11B9-4097-8AEA-9D8776E714BE}" dt="2020-08-12T19:47:26.929" v="1148" actId="20577"/>
          <ac:spMkLst>
            <pc:docMk/>
            <pc:sldMk cId="518882327" sldId="262"/>
            <ac:spMk id="6" creationId="{00000000-0000-0000-0000-000000000000}"/>
          </ac:spMkLst>
        </pc:spChg>
      </pc:sldChg>
      <pc:sldChg chg="modSp mod">
        <pc:chgData name="Mahdi Tahsildari" userId="13f3f7a26828b157" providerId="LiveId" clId="{4F084F96-11B9-4097-8AEA-9D8776E714BE}" dt="2020-08-12T19:41:34.886" v="1101" actId="20577"/>
        <pc:sldMkLst>
          <pc:docMk/>
          <pc:sldMk cId="1396493561" sldId="265"/>
        </pc:sldMkLst>
        <pc:spChg chg="mod">
          <ac:chgData name="Mahdi Tahsildari" userId="13f3f7a26828b157" providerId="LiveId" clId="{4F084F96-11B9-4097-8AEA-9D8776E714BE}" dt="2020-08-12T19:41:34.886" v="1101" actId="20577"/>
          <ac:spMkLst>
            <pc:docMk/>
            <pc:sldMk cId="1396493561" sldId="265"/>
            <ac:spMk id="3" creationId="{00000000-0000-0000-0000-000000000000}"/>
          </ac:spMkLst>
        </pc:spChg>
      </pc:sldChg>
      <pc:sldChg chg="modSp mod">
        <pc:chgData name="Mahdi Tahsildari" userId="13f3f7a26828b157" providerId="LiveId" clId="{4F084F96-11B9-4097-8AEA-9D8776E714BE}" dt="2020-08-12T20:31:55.303" v="1832" actId="20577"/>
        <pc:sldMkLst>
          <pc:docMk/>
          <pc:sldMk cId="3099606547" sldId="275"/>
        </pc:sldMkLst>
        <pc:spChg chg="mod">
          <ac:chgData name="Mahdi Tahsildari" userId="13f3f7a26828b157" providerId="LiveId" clId="{4F084F96-11B9-4097-8AEA-9D8776E714BE}" dt="2020-08-12T20:31:08.771" v="1755" actId="20577"/>
          <ac:spMkLst>
            <pc:docMk/>
            <pc:sldMk cId="3099606547" sldId="275"/>
            <ac:spMk id="2" creationId="{00000000-0000-0000-0000-000000000000}"/>
          </ac:spMkLst>
        </pc:spChg>
        <pc:spChg chg="mod">
          <ac:chgData name="Mahdi Tahsildari" userId="13f3f7a26828b157" providerId="LiveId" clId="{4F084F96-11B9-4097-8AEA-9D8776E714BE}" dt="2020-08-12T20:31:55.303" v="1832" actId="20577"/>
          <ac:spMkLst>
            <pc:docMk/>
            <pc:sldMk cId="3099606547" sldId="275"/>
            <ac:spMk id="4" creationId="{00000000-0000-0000-0000-000000000000}"/>
          </ac:spMkLst>
        </pc:spChg>
      </pc:sldChg>
      <pc:sldChg chg="modSp mod">
        <pc:chgData name="Mahdi Tahsildari" userId="13f3f7a26828b157" providerId="LiveId" clId="{4F084F96-11B9-4097-8AEA-9D8776E714BE}" dt="2020-08-12T19:50:08.236" v="1208" actId="114"/>
        <pc:sldMkLst>
          <pc:docMk/>
          <pc:sldMk cId="895584161" sldId="276"/>
        </pc:sldMkLst>
        <pc:spChg chg="mod">
          <ac:chgData name="Mahdi Tahsildari" userId="13f3f7a26828b157" providerId="LiveId" clId="{4F084F96-11B9-4097-8AEA-9D8776E714BE}" dt="2020-08-12T19:50:08.236" v="1208" actId="114"/>
          <ac:spMkLst>
            <pc:docMk/>
            <pc:sldMk cId="895584161" sldId="276"/>
            <ac:spMk id="2" creationId="{00000000-0000-0000-0000-000000000000}"/>
          </ac:spMkLst>
        </pc:spChg>
      </pc:sldChg>
      <pc:sldChg chg="del">
        <pc:chgData name="Mahdi Tahsildari" userId="13f3f7a26828b157" providerId="LiveId" clId="{4F084F96-11B9-4097-8AEA-9D8776E714BE}" dt="2020-08-12T19:49:57.246" v="1206" actId="2696"/>
        <pc:sldMkLst>
          <pc:docMk/>
          <pc:sldMk cId="1691986768" sldId="277"/>
        </pc:sldMkLst>
      </pc:sldChg>
      <pc:sldChg chg="modSp mod">
        <pc:chgData name="Mahdi Tahsildari" userId="13f3f7a26828b157" providerId="LiveId" clId="{4F084F96-11B9-4097-8AEA-9D8776E714BE}" dt="2020-08-12T20:07:30.657" v="1486" actId="14100"/>
        <pc:sldMkLst>
          <pc:docMk/>
          <pc:sldMk cId="3917174033" sldId="281"/>
        </pc:sldMkLst>
        <pc:spChg chg="mod">
          <ac:chgData name="Mahdi Tahsildari" userId="13f3f7a26828b157" providerId="LiveId" clId="{4F084F96-11B9-4097-8AEA-9D8776E714BE}" dt="2020-08-12T19:07:21.044" v="56" actId="20577"/>
          <ac:spMkLst>
            <pc:docMk/>
            <pc:sldMk cId="3917174033" sldId="281"/>
            <ac:spMk id="2" creationId="{00000000-0000-0000-0000-000000000000}"/>
          </ac:spMkLst>
        </pc:spChg>
        <pc:spChg chg="mod">
          <ac:chgData name="Mahdi Tahsildari" userId="13f3f7a26828b157" providerId="LiveId" clId="{4F084F96-11B9-4097-8AEA-9D8776E714BE}" dt="2020-08-12T20:07:30.657" v="1486" actId="14100"/>
          <ac:spMkLst>
            <pc:docMk/>
            <pc:sldMk cId="3917174033" sldId="281"/>
            <ac:spMk id="3" creationId="{00000000-0000-0000-0000-000000000000}"/>
          </ac:spMkLst>
        </pc:spChg>
      </pc:sldChg>
      <pc:sldChg chg="modSp mod ord">
        <pc:chgData name="Mahdi Tahsildari" userId="13f3f7a26828b157" providerId="LiveId" clId="{4F084F96-11B9-4097-8AEA-9D8776E714BE}" dt="2020-08-12T20:09:08.116" v="1524" actId="403"/>
        <pc:sldMkLst>
          <pc:docMk/>
          <pc:sldMk cId="49261008" sldId="282"/>
        </pc:sldMkLst>
        <pc:spChg chg="mod">
          <ac:chgData name="Mahdi Tahsildari" userId="13f3f7a26828b157" providerId="LiveId" clId="{4F084F96-11B9-4097-8AEA-9D8776E714BE}" dt="2020-08-12T20:09:08.116" v="1524" actId="403"/>
          <ac:spMkLst>
            <pc:docMk/>
            <pc:sldMk cId="49261008" sldId="282"/>
            <ac:spMk id="4" creationId="{00000000-0000-0000-0000-000000000000}"/>
          </ac:spMkLst>
        </pc:spChg>
      </pc:sldChg>
      <pc:sldChg chg="modSp mod">
        <pc:chgData name="Mahdi Tahsildari" userId="13f3f7a26828b157" providerId="LiveId" clId="{4F084F96-11B9-4097-8AEA-9D8776E714BE}" dt="2020-08-12T19:40:43.328" v="998" actId="20577"/>
        <pc:sldMkLst>
          <pc:docMk/>
          <pc:sldMk cId="4140100960" sldId="283"/>
        </pc:sldMkLst>
        <pc:spChg chg="mod">
          <ac:chgData name="Mahdi Tahsildari" userId="13f3f7a26828b157" providerId="LiveId" clId="{4F084F96-11B9-4097-8AEA-9D8776E714BE}" dt="2020-08-12T19:40:43.328" v="998" actId="20577"/>
          <ac:spMkLst>
            <pc:docMk/>
            <pc:sldMk cId="4140100960" sldId="283"/>
            <ac:spMk id="2" creationId="{00000000-0000-0000-0000-000000000000}"/>
          </ac:spMkLst>
        </pc:spChg>
      </pc:sldChg>
      <pc:sldChg chg="add del">
        <pc:chgData name="Mahdi Tahsildari" userId="13f3f7a26828b157" providerId="LiveId" clId="{4F084F96-11B9-4097-8AEA-9D8776E714BE}" dt="2020-08-12T19:37:13.266" v="907" actId="2696"/>
        <pc:sldMkLst>
          <pc:docMk/>
          <pc:sldMk cId="499821422" sldId="285"/>
        </pc:sldMkLst>
      </pc:sldChg>
      <pc:sldChg chg="modSp add mod">
        <pc:chgData name="Mahdi Tahsildari" userId="13f3f7a26828b157" providerId="LiveId" clId="{4F084F96-11B9-4097-8AEA-9D8776E714BE}" dt="2020-08-12T20:07:24.457" v="1485" actId="1076"/>
        <pc:sldMkLst>
          <pc:docMk/>
          <pc:sldMk cId="1875566759" sldId="286"/>
        </pc:sldMkLst>
        <pc:spChg chg="mod">
          <ac:chgData name="Mahdi Tahsildari" userId="13f3f7a26828b157" providerId="LiveId" clId="{4F084F96-11B9-4097-8AEA-9D8776E714BE}" dt="2020-08-12T19:09:14.878" v="195" actId="20577"/>
          <ac:spMkLst>
            <pc:docMk/>
            <pc:sldMk cId="1875566759" sldId="286"/>
            <ac:spMk id="2" creationId="{00000000-0000-0000-0000-000000000000}"/>
          </ac:spMkLst>
        </pc:spChg>
        <pc:spChg chg="mod">
          <ac:chgData name="Mahdi Tahsildari" userId="13f3f7a26828b157" providerId="LiveId" clId="{4F084F96-11B9-4097-8AEA-9D8776E714BE}" dt="2020-08-12T20:07:24.457" v="1485" actId="1076"/>
          <ac:spMkLst>
            <pc:docMk/>
            <pc:sldMk cId="1875566759" sldId="286"/>
            <ac:spMk id="3" creationId="{00000000-0000-0000-0000-000000000000}"/>
          </ac:spMkLst>
        </pc:spChg>
      </pc:sldChg>
      <pc:sldChg chg="modSp add del mod">
        <pc:chgData name="Mahdi Tahsildari" userId="13f3f7a26828b157" providerId="LiveId" clId="{4F084F96-11B9-4097-8AEA-9D8776E714BE}" dt="2020-08-12T19:37:39.656" v="912" actId="2696"/>
        <pc:sldMkLst>
          <pc:docMk/>
          <pc:sldMk cId="2223729966" sldId="287"/>
        </pc:sldMkLst>
        <pc:spChg chg="mod">
          <ac:chgData name="Mahdi Tahsildari" userId="13f3f7a26828b157" providerId="LiveId" clId="{4F084F96-11B9-4097-8AEA-9D8776E714BE}" dt="2020-08-12T19:10:01.949" v="266" actId="20577"/>
          <ac:spMkLst>
            <pc:docMk/>
            <pc:sldMk cId="2223729966" sldId="287"/>
            <ac:spMk id="2" creationId="{00000000-0000-0000-0000-000000000000}"/>
          </ac:spMkLst>
        </pc:spChg>
        <pc:spChg chg="mod">
          <ac:chgData name="Mahdi Tahsildari" userId="13f3f7a26828b157" providerId="LiveId" clId="{4F084F96-11B9-4097-8AEA-9D8776E714BE}" dt="2020-08-12T19:10:21.267" v="333" actId="20577"/>
          <ac:spMkLst>
            <pc:docMk/>
            <pc:sldMk cId="2223729966" sldId="287"/>
            <ac:spMk id="3" creationId="{00000000-0000-0000-0000-000000000000}"/>
          </ac:spMkLst>
        </pc:spChg>
      </pc:sldChg>
      <pc:sldChg chg="modSp add mod ord">
        <pc:chgData name="Mahdi Tahsildari" userId="13f3f7a26828b157" providerId="LiveId" clId="{4F084F96-11B9-4097-8AEA-9D8776E714BE}" dt="2020-08-12T20:09:45.045" v="1526" actId="207"/>
        <pc:sldMkLst>
          <pc:docMk/>
          <pc:sldMk cId="3214687127" sldId="288"/>
        </pc:sldMkLst>
        <pc:spChg chg="mod">
          <ac:chgData name="Mahdi Tahsildari" userId="13f3f7a26828b157" providerId="LiveId" clId="{4F084F96-11B9-4097-8AEA-9D8776E714BE}" dt="2020-08-12T19:10:35.538" v="337"/>
          <ac:spMkLst>
            <pc:docMk/>
            <pc:sldMk cId="3214687127" sldId="288"/>
            <ac:spMk id="2" creationId="{00000000-0000-0000-0000-000000000000}"/>
          </ac:spMkLst>
        </pc:spChg>
        <pc:spChg chg="mod">
          <ac:chgData name="Mahdi Tahsildari" userId="13f3f7a26828b157" providerId="LiveId" clId="{4F084F96-11B9-4097-8AEA-9D8776E714BE}" dt="2020-08-12T20:09:45.045" v="1526" actId="207"/>
          <ac:spMkLst>
            <pc:docMk/>
            <pc:sldMk cId="3214687127" sldId="288"/>
            <ac:spMk id="4" creationId="{00000000-0000-0000-0000-000000000000}"/>
          </ac:spMkLst>
        </pc:spChg>
      </pc:sldChg>
      <pc:sldChg chg="modSp add mod">
        <pc:chgData name="Mahdi Tahsildari" userId="13f3f7a26828b157" providerId="LiveId" clId="{4F084F96-11B9-4097-8AEA-9D8776E714BE}" dt="2020-08-12T20:09:56.358" v="1528" actId="12"/>
        <pc:sldMkLst>
          <pc:docMk/>
          <pc:sldMk cId="1902365063" sldId="289"/>
        </pc:sldMkLst>
        <pc:spChg chg="mod">
          <ac:chgData name="Mahdi Tahsildari" userId="13f3f7a26828b157" providerId="LiveId" clId="{4F084F96-11B9-4097-8AEA-9D8776E714BE}" dt="2020-08-12T19:12:38.787" v="446" actId="20577"/>
          <ac:spMkLst>
            <pc:docMk/>
            <pc:sldMk cId="1902365063" sldId="289"/>
            <ac:spMk id="2" creationId="{00000000-0000-0000-0000-000000000000}"/>
          </ac:spMkLst>
        </pc:spChg>
        <pc:spChg chg="mod">
          <ac:chgData name="Mahdi Tahsildari" userId="13f3f7a26828b157" providerId="LiveId" clId="{4F084F96-11B9-4097-8AEA-9D8776E714BE}" dt="2020-08-12T20:09:56.358" v="1528" actId="12"/>
          <ac:spMkLst>
            <pc:docMk/>
            <pc:sldMk cId="1902365063" sldId="289"/>
            <ac:spMk id="4" creationId="{00000000-0000-0000-0000-000000000000}"/>
          </ac:spMkLst>
        </pc:spChg>
      </pc:sldChg>
      <pc:sldChg chg="modSp add mod">
        <pc:chgData name="Mahdi Tahsildari" userId="13f3f7a26828b157" providerId="LiveId" clId="{4F084F96-11B9-4097-8AEA-9D8776E714BE}" dt="2020-08-12T20:10:09.846" v="1530" actId="207"/>
        <pc:sldMkLst>
          <pc:docMk/>
          <pc:sldMk cId="2556311405" sldId="290"/>
        </pc:sldMkLst>
        <pc:spChg chg="mod">
          <ac:chgData name="Mahdi Tahsildari" userId="13f3f7a26828b157" providerId="LiveId" clId="{4F084F96-11B9-4097-8AEA-9D8776E714BE}" dt="2020-08-12T19:25:06.949" v="570" actId="20577"/>
          <ac:spMkLst>
            <pc:docMk/>
            <pc:sldMk cId="2556311405" sldId="290"/>
            <ac:spMk id="2" creationId="{00000000-0000-0000-0000-000000000000}"/>
          </ac:spMkLst>
        </pc:spChg>
        <pc:spChg chg="mod">
          <ac:chgData name="Mahdi Tahsildari" userId="13f3f7a26828b157" providerId="LiveId" clId="{4F084F96-11B9-4097-8AEA-9D8776E714BE}" dt="2020-08-12T20:10:09.846" v="1530" actId="207"/>
          <ac:spMkLst>
            <pc:docMk/>
            <pc:sldMk cId="2556311405" sldId="290"/>
            <ac:spMk id="4" creationId="{00000000-0000-0000-0000-000000000000}"/>
          </ac:spMkLst>
        </pc:spChg>
      </pc:sldChg>
      <pc:sldChg chg="addSp delSp modSp add mod">
        <pc:chgData name="Mahdi Tahsildari" userId="13f3f7a26828b157" providerId="LiveId" clId="{4F084F96-11B9-4097-8AEA-9D8776E714BE}" dt="2020-08-12T19:35:26.254" v="906" actId="1076"/>
        <pc:sldMkLst>
          <pc:docMk/>
          <pc:sldMk cId="1854268959" sldId="291"/>
        </pc:sldMkLst>
        <pc:spChg chg="add mod">
          <ac:chgData name="Mahdi Tahsildari" userId="13f3f7a26828b157" providerId="LiveId" clId="{4F084F96-11B9-4097-8AEA-9D8776E714BE}" dt="2020-08-12T19:33:53.299" v="875" actId="1035"/>
          <ac:spMkLst>
            <pc:docMk/>
            <pc:sldMk cId="1854268959" sldId="291"/>
            <ac:spMk id="3" creationId="{C2305434-E2CD-486B-9FB0-6A3002ABC8A3}"/>
          </ac:spMkLst>
        </pc:spChg>
        <pc:spChg chg="del mod">
          <ac:chgData name="Mahdi Tahsildari" userId="13f3f7a26828b157" providerId="LiveId" clId="{4F084F96-11B9-4097-8AEA-9D8776E714BE}" dt="2020-08-12T19:28:56.667" v="705"/>
          <ac:spMkLst>
            <pc:docMk/>
            <pc:sldMk cId="1854268959" sldId="291"/>
            <ac:spMk id="4" creationId="{00000000-0000-0000-0000-000000000000}"/>
          </ac:spMkLst>
        </pc:spChg>
        <pc:spChg chg="add del">
          <ac:chgData name="Mahdi Tahsildari" userId="13f3f7a26828b157" providerId="LiveId" clId="{4F084F96-11B9-4097-8AEA-9D8776E714BE}" dt="2020-08-12T19:29:32.788" v="708" actId="478"/>
          <ac:spMkLst>
            <pc:docMk/>
            <pc:sldMk cId="1854268959" sldId="291"/>
            <ac:spMk id="5" creationId="{A795E5DB-2B8A-4BC7-8814-C26F01A70FC6}"/>
          </ac:spMkLst>
        </pc:spChg>
        <pc:spChg chg="add mod">
          <ac:chgData name="Mahdi Tahsildari" userId="13f3f7a26828b157" providerId="LiveId" clId="{4F084F96-11B9-4097-8AEA-9D8776E714BE}" dt="2020-08-12T19:35:26.254" v="906" actId="1076"/>
          <ac:spMkLst>
            <pc:docMk/>
            <pc:sldMk cId="1854268959" sldId="291"/>
            <ac:spMk id="17" creationId="{98E6964B-5FC7-4EB8-B297-6CC661EFDAE8}"/>
          </ac:spMkLst>
        </pc:spChg>
        <pc:spChg chg="add mod">
          <ac:chgData name="Mahdi Tahsildari" userId="13f3f7a26828b157" providerId="LiveId" clId="{4F084F96-11B9-4097-8AEA-9D8776E714BE}" dt="2020-08-12T19:35:24.366" v="905" actId="1076"/>
          <ac:spMkLst>
            <pc:docMk/>
            <pc:sldMk cId="1854268959" sldId="291"/>
            <ac:spMk id="18" creationId="{08BA3EF8-9808-4A38-9807-3A8DED796D82}"/>
          </ac:spMkLst>
        </pc:spChg>
        <pc:spChg chg="add mod">
          <ac:chgData name="Mahdi Tahsildari" userId="13f3f7a26828b157" providerId="LiveId" clId="{4F084F96-11B9-4097-8AEA-9D8776E714BE}" dt="2020-08-12T19:33:53.299" v="875" actId="1035"/>
          <ac:spMkLst>
            <pc:docMk/>
            <pc:sldMk cId="1854268959" sldId="291"/>
            <ac:spMk id="19" creationId="{B52721A4-0F93-42A1-9B5E-A715B4032C73}"/>
          </ac:spMkLst>
        </pc:spChg>
        <pc:spChg chg="add mod">
          <ac:chgData name="Mahdi Tahsildari" userId="13f3f7a26828b157" providerId="LiveId" clId="{4F084F96-11B9-4097-8AEA-9D8776E714BE}" dt="2020-08-12T19:33:53.299" v="875" actId="1035"/>
          <ac:spMkLst>
            <pc:docMk/>
            <pc:sldMk cId="1854268959" sldId="291"/>
            <ac:spMk id="20" creationId="{80C14E49-4FC8-4830-A852-B3B2A76E6A34}"/>
          </ac:spMkLst>
        </pc:spChg>
        <pc:spChg chg="add mod">
          <ac:chgData name="Mahdi Tahsildari" userId="13f3f7a26828b157" providerId="LiveId" clId="{4F084F96-11B9-4097-8AEA-9D8776E714BE}" dt="2020-08-12T19:35:02.078" v="892" actId="1076"/>
          <ac:spMkLst>
            <pc:docMk/>
            <pc:sldMk cId="1854268959" sldId="291"/>
            <ac:spMk id="24" creationId="{0A6DE11B-C66D-4065-A38B-2147028AFF7B}"/>
          </ac:spMkLst>
        </pc:spChg>
        <pc:spChg chg="add mod">
          <ac:chgData name="Mahdi Tahsildari" userId="13f3f7a26828b157" providerId="LiveId" clId="{4F084F96-11B9-4097-8AEA-9D8776E714BE}" dt="2020-08-12T19:34:52.598" v="891" actId="1076"/>
          <ac:spMkLst>
            <pc:docMk/>
            <pc:sldMk cId="1854268959" sldId="291"/>
            <ac:spMk id="25" creationId="{5B9B19F1-C3E7-4B42-AB4A-FEEB3EEBE931}"/>
          </ac:spMkLst>
        </pc:spChg>
        <pc:cxnChg chg="add del">
          <ac:chgData name="Mahdi Tahsildari" userId="13f3f7a26828b157" providerId="LiveId" clId="{4F084F96-11B9-4097-8AEA-9D8776E714BE}" dt="2020-08-12T19:29:40.792" v="710" actId="11529"/>
          <ac:cxnSpMkLst>
            <pc:docMk/>
            <pc:sldMk cId="1854268959" sldId="291"/>
            <ac:cxnSpMk id="7" creationId="{A06885C8-350C-459D-B51B-94DA81ED4852}"/>
          </ac:cxnSpMkLst>
        </pc:cxnChg>
        <pc:cxnChg chg="add mod">
          <ac:chgData name="Mahdi Tahsildari" userId="13f3f7a26828b157" providerId="LiveId" clId="{4F084F96-11B9-4097-8AEA-9D8776E714BE}" dt="2020-08-12T19:33:53.299" v="875" actId="1035"/>
          <ac:cxnSpMkLst>
            <pc:docMk/>
            <pc:sldMk cId="1854268959" sldId="291"/>
            <ac:cxnSpMk id="9" creationId="{5BD50571-1ABB-4AA9-A1D8-428397B6D258}"/>
          </ac:cxnSpMkLst>
        </pc:cxnChg>
        <pc:cxnChg chg="add mod">
          <ac:chgData name="Mahdi Tahsildari" userId="13f3f7a26828b157" providerId="LiveId" clId="{4F084F96-11B9-4097-8AEA-9D8776E714BE}" dt="2020-08-12T19:33:53.299" v="875" actId="1035"/>
          <ac:cxnSpMkLst>
            <pc:docMk/>
            <pc:sldMk cId="1854268959" sldId="291"/>
            <ac:cxnSpMk id="12" creationId="{F6BF2577-0382-4608-A582-6D62B6442472}"/>
          </ac:cxnSpMkLst>
        </pc:cxnChg>
        <pc:cxnChg chg="add mod">
          <ac:chgData name="Mahdi Tahsildari" userId="13f3f7a26828b157" providerId="LiveId" clId="{4F084F96-11B9-4097-8AEA-9D8776E714BE}" dt="2020-08-12T19:33:53.299" v="875" actId="1035"/>
          <ac:cxnSpMkLst>
            <pc:docMk/>
            <pc:sldMk cId="1854268959" sldId="291"/>
            <ac:cxnSpMk id="13" creationId="{71778190-8B84-47C5-962C-BA4BFCE6E186}"/>
          </ac:cxnSpMkLst>
        </pc:cxnChg>
        <pc:cxnChg chg="add mod">
          <ac:chgData name="Mahdi Tahsildari" userId="13f3f7a26828b157" providerId="LiveId" clId="{4F084F96-11B9-4097-8AEA-9D8776E714BE}" dt="2020-08-12T19:34:20.864" v="877" actId="1582"/>
          <ac:cxnSpMkLst>
            <pc:docMk/>
            <pc:sldMk cId="1854268959" sldId="291"/>
            <ac:cxnSpMk id="22" creationId="{191FFEE4-CAD9-4C72-93B8-2F1068D6E150}"/>
          </ac:cxnSpMkLst>
        </pc:cxnChg>
      </pc:sldChg>
      <pc:sldChg chg="addSp delSp modSp new mod modClrScheme chgLayout">
        <pc:chgData name="Mahdi Tahsildari" userId="13f3f7a26828b157" providerId="LiveId" clId="{4F084F96-11B9-4097-8AEA-9D8776E714BE}" dt="2020-08-12T20:00:12.322" v="1217" actId="20577"/>
        <pc:sldMkLst>
          <pc:docMk/>
          <pc:sldMk cId="2628539852" sldId="292"/>
        </pc:sldMkLst>
        <pc:spChg chg="del mod ord">
          <ac:chgData name="Mahdi Tahsildari" userId="13f3f7a26828b157" providerId="LiveId" clId="{4F084F96-11B9-4097-8AEA-9D8776E714BE}" dt="2020-08-12T19:48:11.842" v="1150" actId="700"/>
          <ac:spMkLst>
            <pc:docMk/>
            <pc:sldMk cId="2628539852" sldId="292"/>
            <ac:spMk id="2" creationId="{8EB63D3F-4BEB-4D51-B7BF-816E504081A3}"/>
          </ac:spMkLst>
        </pc:spChg>
        <pc:spChg chg="del mod ord">
          <ac:chgData name="Mahdi Tahsildari" userId="13f3f7a26828b157" providerId="LiveId" clId="{4F084F96-11B9-4097-8AEA-9D8776E714BE}" dt="2020-08-12T19:48:11.842" v="1150" actId="700"/>
          <ac:spMkLst>
            <pc:docMk/>
            <pc:sldMk cId="2628539852" sldId="292"/>
            <ac:spMk id="3" creationId="{F1C935EE-D89A-4695-880E-B0E2430ECECD}"/>
          </ac:spMkLst>
        </pc:spChg>
        <pc:spChg chg="add mod ord">
          <ac:chgData name="Mahdi Tahsildari" userId="13f3f7a26828b157" providerId="LiveId" clId="{4F084F96-11B9-4097-8AEA-9D8776E714BE}" dt="2020-08-12T19:48:27.681" v="1205" actId="5793"/>
          <ac:spMkLst>
            <pc:docMk/>
            <pc:sldMk cId="2628539852" sldId="292"/>
            <ac:spMk id="4" creationId="{7A8AE7FD-8170-4C4B-9B06-AFCDE18EECD8}"/>
          </ac:spMkLst>
        </pc:spChg>
        <pc:spChg chg="add mod ord">
          <ac:chgData name="Mahdi Tahsildari" userId="13f3f7a26828b157" providerId="LiveId" clId="{4F084F96-11B9-4097-8AEA-9D8776E714BE}" dt="2020-08-12T20:00:12.322" v="1217" actId="20577"/>
          <ac:spMkLst>
            <pc:docMk/>
            <pc:sldMk cId="2628539852" sldId="292"/>
            <ac:spMk id="5" creationId="{49EB28C4-214F-4BFA-A8A8-58BA14CFC196}"/>
          </ac:spMkLst>
        </pc:spChg>
      </pc:sldChg>
      <pc:sldChg chg="addSp delSp modSp new mod modClrScheme chgLayout">
        <pc:chgData name="Mahdi Tahsildari" userId="13f3f7a26828b157" providerId="LiveId" clId="{4F084F96-11B9-4097-8AEA-9D8776E714BE}" dt="2020-08-12T20:05:20.077" v="1404" actId="404"/>
        <pc:sldMkLst>
          <pc:docMk/>
          <pc:sldMk cId="2347819007" sldId="293"/>
        </pc:sldMkLst>
        <pc:spChg chg="del mod ord">
          <ac:chgData name="Mahdi Tahsildari" userId="13f3f7a26828b157" providerId="LiveId" clId="{4F084F96-11B9-4097-8AEA-9D8776E714BE}" dt="2020-08-12T20:03:23.580" v="1237" actId="700"/>
          <ac:spMkLst>
            <pc:docMk/>
            <pc:sldMk cId="2347819007" sldId="293"/>
            <ac:spMk id="2" creationId="{391CD6E5-D71B-4984-99F6-CB84DC165765}"/>
          </ac:spMkLst>
        </pc:spChg>
        <pc:spChg chg="del mod ord">
          <ac:chgData name="Mahdi Tahsildari" userId="13f3f7a26828b157" providerId="LiveId" clId="{4F084F96-11B9-4097-8AEA-9D8776E714BE}" dt="2020-08-12T20:03:23.580" v="1237" actId="700"/>
          <ac:spMkLst>
            <pc:docMk/>
            <pc:sldMk cId="2347819007" sldId="293"/>
            <ac:spMk id="3" creationId="{629AEB15-522B-42F6-A0C9-DF33ADA61124}"/>
          </ac:spMkLst>
        </pc:spChg>
        <pc:spChg chg="add mod ord">
          <ac:chgData name="Mahdi Tahsildari" userId="13f3f7a26828b157" providerId="LiveId" clId="{4F084F96-11B9-4097-8AEA-9D8776E714BE}" dt="2020-08-12T20:03:40.398" v="1253" actId="20577"/>
          <ac:spMkLst>
            <pc:docMk/>
            <pc:sldMk cId="2347819007" sldId="293"/>
            <ac:spMk id="4" creationId="{84E9A835-69B4-4E66-9A52-B5A7ADB77DFB}"/>
          </ac:spMkLst>
        </pc:spChg>
        <pc:spChg chg="add mod ord">
          <ac:chgData name="Mahdi Tahsildari" userId="13f3f7a26828b157" providerId="LiveId" clId="{4F084F96-11B9-4097-8AEA-9D8776E714BE}" dt="2020-08-12T20:05:20.077" v="1404" actId="404"/>
          <ac:spMkLst>
            <pc:docMk/>
            <pc:sldMk cId="2347819007" sldId="293"/>
            <ac:spMk id="5" creationId="{3E3A3C4D-ADCA-426A-8C64-8C1A028CE702}"/>
          </ac:spMkLst>
        </pc:spChg>
        <pc:spChg chg="add mod ord">
          <ac:chgData name="Mahdi Tahsildari" userId="13f3f7a26828b157" providerId="LiveId" clId="{4F084F96-11B9-4097-8AEA-9D8776E714BE}" dt="2020-08-12T20:05:03.820" v="1392" actId="20577"/>
          <ac:spMkLst>
            <pc:docMk/>
            <pc:sldMk cId="2347819007" sldId="293"/>
            <ac:spMk id="6" creationId="{8C25A3CD-10E4-422F-8D8E-4FA556B83B2F}"/>
          </ac:spMkLst>
        </pc:spChg>
      </pc:sldChg>
      <pc:sldChg chg="modSp new mod">
        <pc:chgData name="Mahdi Tahsildari" userId="13f3f7a26828b157" providerId="LiveId" clId="{4F084F96-11B9-4097-8AEA-9D8776E714BE}" dt="2020-08-12T20:27:07.949" v="1726" actId="20577"/>
        <pc:sldMkLst>
          <pc:docMk/>
          <pc:sldMk cId="3514992661" sldId="294"/>
        </pc:sldMkLst>
        <pc:spChg chg="mod">
          <ac:chgData name="Mahdi Tahsildari" userId="13f3f7a26828b157" providerId="LiveId" clId="{4F084F96-11B9-4097-8AEA-9D8776E714BE}" dt="2020-08-12T20:24:22.923" v="1598" actId="5793"/>
          <ac:spMkLst>
            <pc:docMk/>
            <pc:sldMk cId="3514992661" sldId="294"/>
            <ac:spMk id="2" creationId="{143745F1-8DFF-4499-9E5A-E0A1C3EA20A4}"/>
          </ac:spMkLst>
        </pc:spChg>
        <pc:spChg chg="mod">
          <ac:chgData name="Mahdi Tahsildari" userId="13f3f7a26828b157" providerId="LiveId" clId="{4F084F96-11B9-4097-8AEA-9D8776E714BE}" dt="2020-08-12T20:27:07.949" v="1726" actId="20577"/>
          <ac:spMkLst>
            <pc:docMk/>
            <pc:sldMk cId="3514992661" sldId="294"/>
            <ac:spMk id="3" creationId="{EA41D3E9-553B-4B59-83F0-038510E8F5E6}"/>
          </ac:spMkLst>
        </pc:spChg>
      </pc:sldChg>
      <pc:sldChg chg="delSp add del mod">
        <pc:chgData name="Mahdi Tahsildari" userId="13f3f7a26828b157" providerId="LiveId" clId="{4F084F96-11B9-4097-8AEA-9D8776E714BE}" dt="2020-08-12T20:30:56.776" v="1730" actId="47"/>
        <pc:sldMkLst>
          <pc:docMk/>
          <pc:sldMk cId="3222226681" sldId="295"/>
        </pc:sldMkLst>
        <pc:picChg chg="del">
          <ac:chgData name="Mahdi Tahsildari" userId="13f3f7a26828b157" providerId="LiveId" clId="{4F084F96-11B9-4097-8AEA-9D8776E714BE}" dt="2020-08-12T20:30:43.149" v="1728" actId="478"/>
          <ac:picMkLst>
            <pc:docMk/>
            <pc:sldMk cId="3222226681" sldId="295"/>
            <ac:picMk id="5" creationId="{00000000-0000-0000-0000-000000000000}"/>
          </ac:picMkLst>
        </pc:picChg>
      </pc:sldChg>
      <pc:sldChg chg="add">
        <pc:chgData name="Mahdi Tahsildari" userId="13f3f7a26828b157" providerId="LiveId" clId="{4F084F96-11B9-4097-8AEA-9D8776E714BE}" dt="2020-08-12T20:30:54.628" v="1729"/>
        <pc:sldMkLst>
          <pc:docMk/>
          <pc:sldMk cId="3445962472" sldId="296"/>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B5A7CF5-F2F7-4C4F-BED8-EC434F467C25}" type="datetimeFigureOut">
              <a:rPr lang="en-US" smtClean="0"/>
              <a:t>8/12/2020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A61802D-5077-46CE-9799-D5C4DDE139FC}" type="slidenum">
              <a:rPr lang="en-US" smtClean="0"/>
              <a:t>‹#›</a:t>
            </a:fld>
            <a:endParaRPr lang="en-US"/>
          </a:p>
        </p:txBody>
      </p:sp>
    </p:spTree>
    <p:extLst>
      <p:ext uri="{BB962C8B-B14F-4D97-AF65-F5344CB8AC3E}">
        <p14:creationId xmlns:p14="http://schemas.microsoft.com/office/powerpoint/2010/main" val="2215978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5A7CF5-F2F7-4C4F-BED8-EC434F467C25}"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61802D-5077-46CE-9799-D5C4DDE139FC}" type="slidenum">
              <a:rPr lang="en-US" smtClean="0"/>
              <a:t>‹#›</a:t>
            </a:fld>
            <a:endParaRPr lang="en-US"/>
          </a:p>
        </p:txBody>
      </p:sp>
    </p:spTree>
    <p:extLst>
      <p:ext uri="{BB962C8B-B14F-4D97-AF65-F5344CB8AC3E}">
        <p14:creationId xmlns:p14="http://schemas.microsoft.com/office/powerpoint/2010/main" val="76744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B5A7CF5-F2F7-4C4F-BED8-EC434F467C25}"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61802D-5077-46CE-9799-D5C4DDE139FC}" type="slidenum">
              <a:rPr lang="en-US" smtClean="0"/>
              <a:t>‹#›</a:t>
            </a:fld>
            <a:endParaRPr lang="en-US"/>
          </a:p>
        </p:txBody>
      </p:sp>
    </p:spTree>
    <p:extLst>
      <p:ext uri="{BB962C8B-B14F-4D97-AF65-F5344CB8AC3E}">
        <p14:creationId xmlns:p14="http://schemas.microsoft.com/office/powerpoint/2010/main" val="2529590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B5A7CF5-F2F7-4C4F-BED8-EC434F467C25}"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61802D-5077-46CE-9799-D5C4DDE139FC}" type="slidenum">
              <a:rPr lang="en-US" smtClean="0"/>
              <a:t>‹#›</a:t>
            </a:fld>
            <a:endParaRPr lang="en-US"/>
          </a:p>
        </p:txBody>
      </p:sp>
    </p:spTree>
    <p:extLst>
      <p:ext uri="{BB962C8B-B14F-4D97-AF65-F5344CB8AC3E}">
        <p14:creationId xmlns:p14="http://schemas.microsoft.com/office/powerpoint/2010/main" val="1637327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5A7CF5-F2F7-4C4F-BED8-EC434F467C25}"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61802D-5077-46CE-9799-D5C4DDE139FC}" type="slidenum">
              <a:rPr lang="en-US" smtClean="0"/>
              <a:t>‹#›</a:t>
            </a:fld>
            <a:endParaRPr lang="en-US"/>
          </a:p>
        </p:txBody>
      </p:sp>
    </p:spTree>
    <p:extLst>
      <p:ext uri="{BB962C8B-B14F-4D97-AF65-F5344CB8AC3E}">
        <p14:creationId xmlns:p14="http://schemas.microsoft.com/office/powerpoint/2010/main" val="1016313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B5A7CF5-F2F7-4C4F-BED8-EC434F467C25}"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61802D-5077-46CE-9799-D5C4DDE139FC}" type="slidenum">
              <a:rPr lang="en-US" smtClean="0"/>
              <a:t>‹#›</a:t>
            </a:fld>
            <a:endParaRPr lang="en-US"/>
          </a:p>
        </p:txBody>
      </p:sp>
    </p:spTree>
    <p:extLst>
      <p:ext uri="{BB962C8B-B14F-4D97-AF65-F5344CB8AC3E}">
        <p14:creationId xmlns:p14="http://schemas.microsoft.com/office/powerpoint/2010/main" val="4016546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B5A7CF5-F2F7-4C4F-BED8-EC434F467C25}" type="datetimeFigureOut">
              <a:rPr lang="en-US" smtClean="0"/>
              <a:t>8/12/2020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A61802D-5077-46CE-9799-D5C4DDE139FC}" type="slidenum">
              <a:rPr lang="en-US" smtClean="0"/>
              <a:t>‹#›</a:t>
            </a:fld>
            <a:endParaRPr lang="en-US"/>
          </a:p>
        </p:txBody>
      </p:sp>
    </p:spTree>
    <p:extLst>
      <p:ext uri="{BB962C8B-B14F-4D97-AF65-F5344CB8AC3E}">
        <p14:creationId xmlns:p14="http://schemas.microsoft.com/office/powerpoint/2010/main" val="564132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B5A7CF5-F2F7-4C4F-BED8-EC434F467C25}"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1802D-5077-46CE-9799-D5C4DDE139FC}" type="slidenum">
              <a:rPr lang="en-US" smtClean="0"/>
              <a:t>‹#›</a:t>
            </a:fld>
            <a:endParaRPr lang="en-US"/>
          </a:p>
        </p:txBody>
      </p:sp>
    </p:spTree>
    <p:extLst>
      <p:ext uri="{BB962C8B-B14F-4D97-AF65-F5344CB8AC3E}">
        <p14:creationId xmlns:p14="http://schemas.microsoft.com/office/powerpoint/2010/main" val="1079794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B5A7CF5-F2F7-4C4F-BED8-EC434F467C25}"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61802D-5077-46CE-9799-D5C4DDE139FC}" type="slidenum">
              <a:rPr lang="en-US" smtClean="0"/>
              <a:t>‹#›</a:t>
            </a:fld>
            <a:endParaRPr lang="en-US"/>
          </a:p>
        </p:txBody>
      </p:sp>
    </p:spTree>
    <p:extLst>
      <p:ext uri="{BB962C8B-B14F-4D97-AF65-F5344CB8AC3E}">
        <p14:creationId xmlns:p14="http://schemas.microsoft.com/office/powerpoint/2010/main" val="1506877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A7CF5-F2F7-4C4F-BED8-EC434F467C25}"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1802D-5077-46CE-9799-D5C4DDE139FC}" type="slidenum">
              <a:rPr lang="en-US" smtClean="0"/>
              <a:t>‹#›</a:t>
            </a:fld>
            <a:endParaRPr lang="en-US"/>
          </a:p>
        </p:txBody>
      </p:sp>
    </p:spTree>
    <p:extLst>
      <p:ext uri="{BB962C8B-B14F-4D97-AF65-F5344CB8AC3E}">
        <p14:creationId xmlns:p14="http://schemas.microsoft.com/office/powerpoint/2010/main" val="3071699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5A7CF5-F2F7-4C4F-BED8-EC434F467C25}"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61802D-5077-46CE-9799-D5C4DDE139FC}" type="slidenum">
              <a:rPr lang="en-US" smtClean="0"/>
              <a:t>‹#›</a:t>
            </a:fld>
            <a:endParaRPr lang="en-US"/>
          </a:p>
        </p:txBody>
      </p:sp>
    </p:spTree>
    <p:extLst>
      <p:ext uri="{BB962C8B-B14F-4D97-AF65-F5344CB8AC3E}">
        <p14:creationId xmlns:p14="http://schemas.microsoft.com/office/powerpoint/2010/main" val="212954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5A7CF5-F2F7-4C4F-BED8-EC434F467C25}"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1802D-5077-46CE-9799-D5C4DDE139FC}" type="slidenum">
              <a:rPr lang="en-US" smtClean="0"/>
              <a:t>‹#›</a:t>
            </a:fld>
            <a:endParaRPr lang="en-US"/>
          </a:p>
        </p:txBody>
      </p:sp>
    </p:spTree>
    <p:extLst>
      <p:ext uri="{BB962C8B-B14F-4D97-AF65-F5344CB8AC3E}">
        <p14:creationId xmlns:p14="http://schemas.microsoft.com/office/powerpoint/2010/main" val="1745001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5A7CF5-F2F7-4C4F-BED8-EC434F467C25}"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61802D-5077-46CE-9799-D5C4DDE139FC}" type="slidenum">
              <a:rPr lang="en-US" smtClean="0"/>
              <a:t>‹#›</a:t>
            </a:fld>
            <a:endParaRPr lang="en-US"/>
          </a:p>
        </p:txBody>
      </p:sp>
    </p:spTree>
    <p:extLst>
      <p:ext uri="{BB962C8B-B14F-4D97-AF65-F5344CB8AC3E}">
        <p14:creationId xmlns:p14="http://schemas.microsoft.com/office/powerpoint/2010/main" val="387546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5A7CF5-F2F7-4C4F-BED8-EC434F467C25}"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1802D-5077-46CE-9799-D5C4DDE139FC}" type="slidenum">
              <a:rPr lang="en-US" smtClean="0"/>
              <a:t>‹#›</a:t>
            </a:fld>
            <a:endParaRPr lang="en-US"/>
          </a:p>
        </p:txBody>
      </p:sp>
    </p:spTree>
    <p:extLst>
      <p:ext uri="{BB962C8B-B14F-4D97-AF65-F5344CB8AC3E}">
        <p14:creationId xmlns:p14="http://schemas.microsoft.com/office/powerpoint/2010/main" val="3407971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A7CF5-F2F7-4C4F-BED8-EC434F467C25}" type="datetimeFigureOut">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A61802D-5077-46CE-9799-D5C4DDE139FC}" type="slidenum">
              <a:rPr lang="en-US" smtClean="0"/>
              <a:t>‹#›</a:t>
            </a:fld>
            <a:endParaRPr lang="en-US"/>
          </a:p>
        </p:txBody>
      </p:sp>
    </p:spTree>
    <p:extLst>
      <p:ext uri="{BB962C8B-B14F-4D97-AF65-F5344CB8AC3E}">
        <p14:creationId xmlns:p14="http://schemas.microsoft.com/office/powerpoint/2010/main" val="63152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5A7CF5-F2F7-4C4F-BED8-EC434F467C25}"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61802D-5077-46CE-9799-D5C4DDE139FC}" type="slidenum">
              <a:rPr lang="en-US" smtClean="0"/>
              <a:t>‹#›</a:t>
            </a:fld>
            <a:endParaRPr lang="en-US"/>
          </a:p>
        </p:txBody>
      </p:sp>
    </p:spTree>
    <p:extLst>
      <p:ext uri="{BB962C8B-B14F-4D97-AF65-F5344CB8AC3E}">
        <p14:creationId xmlns:p14="http://schemas.microsoft.com/office/powerpoint/2010/main" val="32351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5A7CF5-F2F7-4C4F-BED8-EC434F467C25}"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61802D-5077-46CE-9799-D5C4DDE139FC}" type="slidenum">
              <a:rPr lang="en-US" smtClean="0"/>
              <a:t>‹#›</a:t>
            </a:fld>
            <a:endParaRPr lang="en-US"/>
          </a:p>
        </p:txBody>
      </p:sp>
    </p:spTree>
    <p:extLst>
      <p:ext uri="{BB962C8B-B14F-4D97-AF65-F5344CB8AC3E}">
        <p14:creationId xmlns:p14="http://schemas.microsoft.com/office/powerpoint/2010/main" val="42154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B5A7CF5-F2F7-4C4F-BED8-EC434F467C25}" type="datetimeFigureOut">
              <a:rPr lang="en-US" smtClean="0"/>
              <a:t>8/12/2020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A61802D-5077-46CE-9799-D5C4DDE139FC}" type="slidenum">
              <a:rPr lang="en-US" smtClean="0"/>
              <a:t>‹#›</a:t>
            </a:fld>
            <a:endParaRPr lang="en-US"/>
          </a:p>
        </p:txBody>
      </p:sp>
    </p:spTree>
    <p:extLst>
      <p:ext uri="{BB962C8B-B14F-4D97-AF65-F5344CB8AC3E}">
        <p14:creationId xmlns:p14="http://schemas.microsoft.com/office/powerpoint/2010/main" val="2083437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hyperlink" Target="https://martinfowler.com/bliki/InMemoryTestDatabase.html" TargetMode="Externa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Ink Free" panose="03080402000500000000" pitchFamily="66" charset="0"/>
              </a:rPr>
              <a:t>Automated Testing</a:t>
            </a:r>
          </a:p>
        </p:txBody>
      </p:sp>
      <p:sp>
        <p:nvSpPr>
          <p:cNvPr id="3" name="Subtitle 2"/>
          <p:cNvSpPr>
            <a:spLocks noGrp="1"/>
          </p:cNvSpPr>
          <p:nvPr>
            <p:ph type="subTitle" idx="1"/>
          </p:nvPr>
        </p:nvSpPr>
        <p:spPr/>
        <p:txBody>
          <a:bodyPr/>
          <a:lstStyle/>
          <a:p>
            <a:endParaRPr lang="en-US" dirty="0">
              <a:latin typeface="Arial Rounded MT Bold" panose="020F0704030504030204" pitchFamily="34" charset="0"/>
            </a:endParaRPr>
          </a:p>
          <a:p>
            <a:r>
              <a:rPr lang="en-US" dirty="0">
                <a:latin typeface="Arial Rounded MT Bold" panose="020F0704030504030204" pitchFamily="34" charset="0"/>
              </a:rPr>
              <a:t>(Mahdi Tahsildari @ Dayan)</a:t>
            </a:r>
          </a:p>
        </p:txBody>
      </p:sp>
    </p:spTree>
    <p:extLst>
      <p:ext uri="{BB962C8B-B14F-4D97-AF65-F5344CB8AC3E}">
        <p14:creationId xmlns:p14="http://schemas.microsoft.com/office/powerpoint/2010/main" val="602389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to end Test</a:t>
            </a:r>
          </a:p>
        </p:txBody>
      </p:sp>
      <p:sp>
        <p:nvSpPr>
          <p:cNvPr id="3" name="Isosceles Triangle 2">
            <a:extLst>
              <a:ext uri="{FF2B5EF4-FFF2-40B4-BE49-F238E27FC236}">
                <a16:creationId xmlns:a16="http://schemas.microsoft.com/office/drawing/2014/main" id="{C2305434-E2CD-486B-9FB0-6A3002ABC8A3}"/>
              </a:ext>
            </a:extLst>
          </p:cNvPr>
          <p:cNvSpPr/>
          <p:nvPr/>
        </p:nvSpPr>
        <p:spPr>
          <a:xfrm>
            <a:off x="3062926" y="2860378"/>
            <a:ext cx="5510254" cy="36337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dirty="0"/>
            </a:br>
            <a:br>
              <a:rPr lang="en-US" dirty="0"/>
            </a:br>
            <a:br>
              <a:rPr lang="en-US" dirty="0"/>
            </a:br>
            <a:endParaRPr lang="en-US" dirty="0"/>
          </a:p>
          <a:p>
            <a:pPr algn="ctr"/>
            <a:endParaRPr lang="en-US" dirty="0"/>
          </a:p>
        </p:txBody>
      </p:sp>
      <p:cxnSp>
        <p:nvCxnSpPr>
          <p:cNvPr id="9" name="Straight Connector 8">
            <a:extLst>
              <a:ext uri="{FF2B5EF4-FFF2-40B4-BE49-F238E27FC236}">
                <a16:creationId xmlns:a16="http://schemas.microsoft.com/office/drawing/2014/main" id="{5BD50571-1ABB-4AA9-A1D8-428397B6D258}"/>
              </a:ext>
            </a:extLst>
          </p:cNvPr>
          <p:cNvCxnSpPr>
            <a:cxnSpLocks/>
          </p:cNvCxnSpPr>
          <p:nvPr/>
        </p:nvCxnSpPr>
        <p:spPr>
          <a:xfrm flipH="1">
            <a:off x="5190726" y="3697704"/>
            <a:ext cx="5926454"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6BF2577-0382-4608-A582-6D62B6442472}"/>
              </a:ext>
            </a:extLst>
          </p:cNvPr>
          <p:cNvCxnSpPr>
            <a:cxnSpLocks/>
          </p:cNvCxnSpPr>
          <p:nvPr/>
        </p:nvCxnSpPr>
        <p:spPr>
          <a:xfrm flipH="1">
            <a:off x="4491292" y="4602478"/>
            <a:ext cx="6577763"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1778190-8B84-47C5-962C-BA4BFCE6E186}"/>
              </a:ext>
            </a:extLst>
          </p:cNvPr>
          <p:cNvCxnSpPr>
            <a:cxnSpLocks/>
          </p:cNvCxnSpPr>
          <p:nvPr/>
        </p:nvCxnSpPr>
        <p:spPr>
          <a:xfrm flipH="1">
            <a:off x="3769395" y="5545755"/>
            <a:ext cx="7386285"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98E6964B-5FC7-4EB8-B297-6CC661EFDAE8}"/>
              </a:ext>
            </a:extLst>
          </p:cNvPr>
          <p:cNvSpPr txBox="1"/>
          <p:nvPr/>
        </p:nvSpPr>
        <p:spPr>
          <a:xfrm>
            <a:off x="8396791" y="3094375"/>
            <a:ext cx="1648272" cy="369332"/>
          </a:xfrm>
          <a:prstGeom prst="rect">
            <a:avLst/>
          </a:prstGeom>
          <a:noFill/>
        </p:spPr>
        <p:txBody>
          <a:bodyPr wrap="none" rtlCol="0">
            <a:spAutoFit/>
          </a:bodyPr>
          <a:lstStyle/>
          <a:p>
            <a:r>
              <a:rPr lang="en-US" dirty="0"/>
              <a:t>Manual Tests</a:t>
            </a:r>
            <a:endParaRPr lang="LID4096" dirty="0"/>
          </a:p>
        </p:txBody>
      </p:sp>
      <p:sp>
        <p:nvSpPr>
          <p:cNvPr id="18" name="TextBox 17">
            <a:extLst>
              <a:ext uri="{FF2B5EF4-FFF2-40B4-BE49-F238E27FC236}">
                <a16:creationId xmlns:a16="http://schemas.microsoft.com/office/drawing/2014/main" id="{08BA3EF8-9808-4A38-9807-3A8DED796D82}"/>
              </a:ext>
            </a:extLst>
          </p:cNvPr>
          <p:cNvSpPr txBox="1"/>
          <p:nvPr/>
        </p:nvSpPr>
        <p:spPr>
          <a:xfrm>
            <a:off x="8220509" y="3974578"/>
            <a:ext cx="2053639" cy="369332"/>
          </a:xfrm>
          <a:prstGeom prst="rect">
            <a:avLst/>
          </a:prstGeom>
          <a:noFill/>
        </p:spPr>
        <p:txBody>
          <a:bodyPr wrap="none" rtlCol="0">
            <a:spAutoFit/>
          </a:bodyPr>
          <a:lstStyle/>
          <a:p>
            <a:r>
              <a:rPr lang="en-US" dirty="0"/>
              <a:t>End to End Tests</a:t>
            </a:r>
            <a:endParaRPr lang="LID4096" dirty="0"/>
          </a:p>
        </p:txBody>
      </p:sp>
      <p:sp>
        <p:nvSpPr>
          <p:cNvPr id="19" name="TextBox 18">
            <a:extLst>
              <a:ext uri="{FF2B5EF4-FFF2-40B4-BE49-F238E27FC236}">
                <a16:creationId xmlns:a16="http://schemas.microsoft.com/office/drawing/2014/main" id="{B52721A4-0F93-42A1-9B5E-A715B4032C73}"/>
              </a:ext>
            </a:extLst>
          </p:cNvPr>
          <p:cNvSpPr txBox="1"/>
          <p:nvPr/>
        </p:nvSpPr>
        <p:spPr>
          <a:xfrm>
            <a:off x="8153953" y="4836475"/>
            <a:ext cx="2186752" cy="369332"/>
          </a:xfrm>
          <a:prstGeom prst="rect">
            <a:avLst/>
          </a:prstGeom>
          <a:noFill/>
        </p:spPr>
        <p:txBody>
          <a:bodyPr wrap="none" rtlCol="0">
            <a:spAutoFit/>
          </a:bodyPr>
          <a:lstStyle/>
          <a:p>
            <a:r>
              <a:rPr lang="en-US" dirty="0"/>
              <a:t>Integrations Tests</a:t>
            </a:r>
            <a:endParaRPr lang="LID4096" dirty="0"/>
          </a:p>
        </p:txBody>
      </p:sp>
      <p:sp>
        <p:nvSpPr>
          <p:cNvPr id="20" name="TextBox 19">
            <a:extLst>
              <a:ext uri="{FF2B5EF4-FFF2-40B4-BE49-F238E27FC236}">
                <a16:creationId xmlns:a16="http://schemas.microsoft.com/office/drawing/2014/main" id="{80C14E49-4FC8-4830-A852-B3B2A76E6A34}"/>
              </a:ext>
            </a:extLst>
          </p:cNvPr>
          <p:cNvSpPr txBox="1"/>
          <p:nvPr/>
        </p:nvSpPr>
        <p:spPr>
          <a:xfrm>
            <a:off x="8624486" y="5804324"/>
            <a:ext cx="1252266" cy="369332"/>
          </a:xfrm>
          <a:prstGeom prst="rect">
            <a:avLst/>
          </a:prstGeom>
          <a:noFill/>
        </p:spPr>
        <p:txBody>
          <a:bodyPr wrap="none" rtlCol="0">
            <a:spAutoFit/>
          </a:bodyPr>
          <a:lstStyle/>
          <a:p>
            <a:r>
              <a:rPr lang="en-US" dirty="0"/>
              <a:t>Unit tests</a:t>
            </a:r>
            <a:endParaRPr lang="LID4096" dirty="0"/>
          </a:p>
        </p:txBody>
      </p:sp>
      <p:cxnSp>
        <p:nvCxnSpPr>
          <p:cNvPr id="22" name="Straight Connector 21">
            <a:extLst>
              <a:ext uri="{FF2B5EF4-FFF2-40B4-BE49-F238E27FC236}">
                <a16:creationId xmlns:a16="http://schemas.microsoft.com/office/drawing/2014/main" id="{191FFEE4-CAD9-4C72-93B8-2F1068D6E150}"/>
              </a:ext>
            </a:extLst>
          </p:cNvPr>
          <p:cNvCxnSpPr/>
          <p:nvPr/>
        </p:nvCxnSpPr>
        <p:spPr>
          <a:xfrm flipH="1">
            <a:off x="808522" y="3697704"/>
            <a:ext cx="438220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6DE11B-C66D-4065-A38B-2147028AFF7B}"/>
              </a:ext>
            </a:extLst>
          </p:cNvPr>
          <p:cNvSpPr txBox="1"/>
          <p:nvPr/>
        </p:nvSpPr>
        <p:spPr>
          <a:xfrm>
            <a:off x="2146937" y="3094375"/>
            <a:ext cx="991169" cy="369332"/>
          </a:xfrm>
          <a:prstGeom prst="rect">
            <a:avLst/>
          </a:prstGeom>
          <a:noFill/>
        </p:spPr>
        <p:txBody>
          <a:bodyPr wrap="none" rtlCol="0">
            <a:spAutoFit/>
          </a:bodyPr>
          <a:lstStyle/>
          <a:p>
            <a:r>
              <a:rPr lang="en-US" dirty="0"/>
              <a:t>Manual</a:t>
            </a:r>
            <a:endParaRPr lang="LID4096" dirty="0"/>
          </a:p>
        </p:txBody>
      </p:sp>
      <p:sp>
        <p:nvSpPr>
          <p:cNvPr id="25" name="TextBox 24">
            <a:extLst>
              <a:ext uri="{FF2B5EF4-FFF2-40B4-BE49-F238E27FC236}">
                <a16:creationId xmlns:a16="http://schemas.microsoft.com/office/drawing/2014/main" id="{5B9B19F1-C3E7-4B42-AB4A-FEEB3EEBE931}"/>
              </a:ext>
            </a:extLst>
          </p:cNvPr>
          <p:cNvSpPr txBox="1"/>
          <p:nvPr/>
        </p:nvSpPr>
        <p:spPr>
          <a:xfrm>
            <a:off x="1977597" y="4836475"/>
            <a:ext cx="1329851" cy="369332"/>
          </a:xfrm>
          <a:prstGeom prst="rect">
            <a:avLst/>
          </a:prstGeom>
          <a:noFill/>
        </p:spPr>
        <p:txBody>
          <a:bodyPr wrap="none" rtlCol="0">
            <a:spAutoFit/>
          </a:bodyPr>
          <a:lstStyle/>
          <a:p>
            <a:r>
              <a:rPr lang="en-US" dirty="0"/>
              <a:t>Automatic</a:t>
            </a:r>
            <a:endParaRPr lang="LID4096" dirty="0"/>
          </a:p>
        </p:txBody>
      </p:sp>
    </p:spTree>
    <p:extLst>
      <p:ext uri="{BB962C8B-B14F-4D97-AF65-F5344CB8AC3E}">
        <p14:creationId xmlns:p14="http://schemas.microsoft.com/office/powerpoint/2010/main" val="185426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Dictionary</a:t>
            </a:r>
          </a:p>
        </p:txBody>
      </p:sp>
      <p:sp>
        <p:nvSpPr>
          <p:cNvPr id="6" name="Content Placeholder 5"/>
          <p:cNvSpPr>
            <a:spLocks noGrp="1"/>
          </p:cNvSpPr>
          <p:nvPr>
            <p:ph idx="1"/>
          </p:nvPr>
        </p:nvSpPr>
        <p:spPr/>
        <p:txBody>
          <a:bodyPr/>
          <a:lstStyle/>
          <a:p>
            <a:r>
              <a:rPr lang="en-US" dirty="0"/>
              <a:t>SUT : System under Test. An instance of an object, the units of which are going to be tested.</a:t>
            </a:r>
          </a:p>
          <a:p>
            <a:r>
              <a:rPr lang="en-US" dirty="0"/>
              <a:t>Setup</a:t>
            </a:r>
          </a:p>
          <a:p>
            <a:r>
              <a:rPr lang="en-US" dirty="0"/>
              <a:t>Teardown</a:t>
            </a:r>
          </a:p>
          <a:p>
            <a:r>
              <a:rPr lang="en-US" dirty="0"/>
              <a:t>Arrange</a:t>
            </a:r>
          </a:p>
          <a:p>
            <a:r>
              <a:rPr lang="en-US" dirty="0"/>
              <a:t>Act</a:t>
            </a:r>
          </a:p>
          <a:p>
            <a:r>
              <a:rPr lang="en-US" dirty="0"/>
              <a:t>Assert</a:t>
            </a:r>
          </a:p>
        </p:txBody>
      </p:sp>
    </p:spTree>
    <p:extLst>
      <p:ext uri="{BB962C8B-B14F-4D97-AF65-F5344CB8AC3E}">
        <p14:creationId xmlns:p14="http://schemas.microsoft.com/office/powerpoint/2010/main" val="51888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a Unit Test really?</a:t>
            </a:r>
          </a:p>
        </p:txBody>
      </p:sp>
      <p:sp>
        <p:nvSpPr>
          <p:cNvPr id="6" name="Content Placeholder 5"/>
          <p:cNvSpPr>
            <a:spLocks noGrp="1"/>
          </p:cNvSpPr>
          <p:nvPr>
            <p:ph idx="1"/>
          </p:nvPr>
        </p:nvSpPr>
        <p:spPr/>
        <p:txBody>
          <a:bodyPr/>
          <a:lstStyle/>
          <a:p>
            <a:pPr marL="0" indent="0">
              <a:buNone/>
            </a:pPr>
            <a:r>
              <a:rPr lang="en-US" dirty="0"/>
              <a:t>A </a:t>
            </a:r>
            <a:r>
              <a:rPr lang="en-US" b="1" dirty="0"/>
              <a:t>unit test</a:t>
            </a:r>
            <a:r>
              <a:rPr lang="en-US" dirty="0"/>
              <a:t> is a </a:t>
            </a:r>
            <a:r>
              <a:rPr lang="en-US" b="1" dirty="0"/>
              <a:t>function</a:t>
            </a:r>
            <a:r>
              <a:rPr lang="en-US" dirty="0"/>
              <a:t> which calls another function (unit) and checks the correctness of the outcome from the called function.</a:t>
            </a:r>
          </a:p>
          <a:p>
            <a:endParaRPr lang="en-US" dirty="0"/>
          </a:p>
          <a:p>
            <a:r>
              <a:rPr lang="en-US" dirty="0"/>
              <a:t>A Unit Test is a specific method written in a specific class.</a:t>
            </a:r>
          </a:p>
          <a:p>
            <a:pPr lvl="1"/>
            <a:r>
              <a:rPr lang="en-US" dirty="0"/>
              <a:t>The class and method are marked with attributes so that the IDE can find and run them.</a:t>
            </a:r>
          </a:p>
          <a:p>
            <a:r>
              <a:rPr lang="en-US" dirty="0"/>
              <a:t>Unit Tests are written in a (or some) separate projects. They are Isolated and they can be ran without dependency to the main project. </a:t>
            </a:r>
          </a:p>
        </p:txBody>
      </p:sp>
    </p:spTree>
    <p:extLst>
      <p:ext uri="{BB962C8B-B14F-4D97-AF65-F5344CB8AC3E}">
        <p14:creationId xmlns:p14="http://schemas.microsoft.com/office/powerpoint/2010/main" val="375540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Good Unit Test</a:t>
            </a:r>
          </a:p>
        </p:txBody>
      </p:sp>
      <p:sp>
        <p:nvSpPr>
          <p:cNvPr id="6" name="Content Placeholder 5"/>
          <p:cNvSpPr>
            <a:spLocks noGrp="1"/>
          </p:cNvSpPr>
          <p:nvPr>
            <p:ph idx="1"/>
          </p:nvPr>
        </p:nvSpPr>
        <p:spPr>
          <a:xfrm>
            <a:off x="5737184" y="202131"/>
            <a:ext cx="5190066" cy="7154099"/>
          </a:xfrm>
        </p:spPr>
        <p:txBody>
          <a:bodyPr/>
          <a:lstStyle/>
          <a:p>
            <a:r>
              <a:rPr lang="en-US" dirty="0"/>
              <a:t>It’s an automated piece of code that invokes a different method and then checks some assumptions on the logical behavior of that method or class.</a:t>
            </a:r>
          </a:p>
          <a:p>
            <a:r>
              <a:rPr lang="en-US" dirty="0"/>
              <a:t>It’s written using a unit-testing framework.</a:t>
            </a:r>
          </a:p>
          <a:p>
            <a:r>
              <a:rPr lang="en-US" dirty="0"/>
              <a:t>It can be written easily.</a:t>
            </a:r>
          </a:p>
          <a:p>
            <a:r>
              <a:rPr lang="en-US" dirty="0"/>
              <a:t>It runs quickly.</a:t>
            </a:r>
          </a:p>
          <a:p>
            <a:r>
              <a:rPr lang="en-US" dirty="0"/>
              <a:t>It can be executed repeatedly by anyone on the development team.</a:t>
            </a:r>
          </a:p>
          <a:p>
            <a:r>
              <a:rPr lang="en-US" dirty="0"/>
              <a:t>It is self-explanatory</a:t>
            </a:r>
          </a:p>
          <a:p>
            <a:endParaRPr lang="en-US" dirty="0"/>
          </a:p>
          <a:p>
            <a:endParaRPr lang="en-US" dirty="0"/>
          </a:p>
        </p:txBody>
      </p:sp>
      <p:sp>
        <p:nvSpPr>
          <p:cNvPr id="7" name="Text Placeholder 6"/>
          <p:cNvSpPr>
            <a:spLocks noGrp="1"/>
          </p:cNvSpPr>
          <p:nvPr>
            <p:ph type="body" sz="half" idx="2"/>
          </p:nvPr>
        </p:nvSpPr>
        <p:spPr/>
        <p:txBody>
          <a:bodyPr/>
          <a:lstStyle/>
          <a:p>
            <a:r>
              <a:rPr lang="en-US" dirty="0"/>
              <a:t>What defines a good Unit Test?</a:t>
            </a:r>
          </a:p>
        </p:txBody>
      </p:sp>
    </p:spTree>
    <p:extLst>
      <p:ext uri="{BB962C8B-B14F-4D97-AF65-F5344CB8AC3E}">
        <p14:creationId xmlns:p14="http://schemas.microsoft.com/office/powerpoint/2010/main" val="69298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First Unit Test</a:t>
            </a:r>
          </a:p>
        </p:txBody>
      </p:sp>
      <p:sp>
        <p:nvSpPr>
          <p:cNvPr id="6" name="Subtitle 5"/>
          <p:cNvSpPr>
            <a:spLocks noGrp="1"/>
          </p:cNvSpPr>
          <p:nvPr>
            <p:ph type="subTitle" idx="1"/>
          </p:nvPr>
        </p:nvSpPr>
        <p:spPr/>
        <p:txBody>
          <a:bodyPr/>
          <a:lstStyle/>
          <a:p>
            <a:r>
              <a:rPr lang="en-US" dirty="0"/>
              <a:t>Using </a:t>
            </a:r>
            <a:r>
              <a:rPr lang="en-US" dirty="0" err="1"/>
              <a:t>nunit</a:t>
            </a:r>
            <a:endParaRPr lang="en-US" dirty="0"/>
          </a:p>
        </p:txBody>
      </p:sp>
    </p:spTree>
    <p:extLst>
      <p:ext uri="{BB962C8B-B14F-4D97-AF65-F5344CB8AC3E}">
        <p14:creationId xmlns:p14="http://schemas.microsoft.com/office/powerpoint/2010/main" val="424372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and Placing rules</a:t>
            </a:r>
          </a:p>
        </p:txBody>
      </p:sp>
      <p:sp>
        <p:nvSpPr>
          <p:cNvPr id="3" name="Content Placeholder 2"/>
          <p:cNvSpPr>
            <a:spLocks noGrp="1"/>
          </p:cNvSpPr>
          <p:nvPr>
            <p:ph idx="1"/>
          </p:nvPr>
        </p:nvSpPr>
        <p:spPr>
          <a:xfrm>
            <a:off x="1154954" y="2603500"/>
            <a:ext cx="8825659" cy="3416300"/>
          </a:xfrm>
        </p:spPr>
        <p:txBody>
          <a:bodyPr/>
          <a:lstStyle/>
          <a:p>
            <a:r>
              <a:rPr lang="en-US" dirty="0"/>
              <a:t>Project </a:t>
            </a:r>
          </a:p>
          <a:p>
            <a:pPr marL="457200" lvl="1" indent="0">
              <a:buNone/>
            </a:pPr>
            <a:r>
              <a:rPr lang="en-US" dirty="0"/>
              <a:t>Create a test project named </a:t>
            </a:r>
            <a:r>
              <a:rPr lang="en-US" dirty="0">
                <a:solidFill>
                  <a:schemeClr val="accent6">
                    <a:lumMod val="75000"/>
                  </a:schemeClr>
                </a:solidFill>
              </a:rPr>
              <a:t>[</a:t>
            </a:r>
            <a:r>
              <a:rPr lang="en-US" dirty="0" err="1">
                <a:solidFill>
                  <a:schemeClr val="accent6">
                    <a:lumMod val="75000"/>
                  </a:schemeClr>
                </a:solidFill>
              </a:rPr>
              <a:t>ProjectUnderTest</a:t>
            </a:r>
            <a:r>
              <a:rPr lang="en-US" dirty="0">
                <a:solidFill>
                  <a:schemeClr val="accent6">
                    <a:lumMod val="75000"/>
                  </a:schemeClr>
                </a:solidFill>
              </a:rPr>
              <a:t>].Tests</a:t>
            </a:r>
            <a:r>
              <a:rPr lang="en-US" dirty="0"/>
              <a:t>.</a:t>
            </a:r>
          </a:p>
          <a:p>
            <a:r>
              <a:rPr lang="en-US" dirty="0"/>
              <a:t>Class </a:t>
            </a:r>
          </a:p>
          <a:p>
            <a:pPr marL="457200" lvl="1" indent="0">
              <a:buNone/>
            </a:pPr>
            <a:r>
              <a:rPr lang="en-US" dirty="0"/>
              <a:t>For each class, create at least one class with the name </a:t>
            </a:r>
            <a:r>
              <a:rPr lang="en-US" dirty="0">
                <a:solidFill>
                  <a:schemeClr val="accent6">
                    <a:lumMod val="75000"/>
                  </a:schemeClr>
                </a:solidFill>
              </a:rPr>
              <a:t>[</a:t>
            </a:r>
            <a:r>
              <a:rPr lang="en-US" dirty="0" err="1">
                <a:solidFill>
                  <a:schemeClr val="accent6">
                    <a:lumMod val="75000"/>
                  </a:schemeClr>
                </a:solidFill>
              </a:rPr>
              <a:t>ClassName</a:t>
            </a:r>
            <a:r>
              <a:rPr lang="en-US" dirty="0">
                <a:solidFill>
                  <a:schemeClr val="accent6">
                    <a:lumMod val="75000"/>
                  </a:schemeClr>
                </a:solidFill>
              </a:rPr>
              <a:t>]Tests</a:t>
            </a:r>
            <a:r>
              <a:rPr lang="en-US" dirty="0"/>
              <a:t>. </a:t>
            </a:r>
          </a:p>
          <a:p>
            <a:r>
              <a:rPr lang="en-US" dirty="0"/>
              <a:t>Method </a:t>
            </a:r>
          </a:p>
          <a:p>
            <a:pPr marL="457200" lvl="1" indent="0">
              <a:buNone/>
            </a:pPr>
            <a:r>
              <a:rPr lang="en-US" dirty="0"/>
              <a:t>For each method, create at least one test method with the following name: </a:t>
            </a:r>
            <a:r>
              <a:rPr lang="en-US" dirty="0">
                <a:solidFill>
                  <a:schemeClr val="accent6">
                    <a:lumMod val="75000"/>
                  </a:schemeClr>
                </a:solidFill>
              </a:rPr>
              <a:t>[</a:t>
            </a:r>
            <a:r>
              <a:rPr lang="en-US" dirty="0" err="1">
                <a:solidFill>
                  <a:schemeClr val="accent6">
                    <a:lumMod val="75000"/>
                  </a:schemeClr>
                </a:solidFill>
              </a:rPr>
              <a:t>UnitOfWork</a:t>
            </a:r>
            <a:r>
              <a:rPr lang="en-US" dirty="0">
                <a:solidFill>
                  <a:schemeClr val="accent6">
                    <a:lumMod val="75000"/>
                  </a:schemeClr>
                </a:solidFill>
              </a:rPr>
              <a:t>]_[Scenario]_[</a:t>
            </a:r>
            <a:r>
              <a:rPr lang="en-US" dirty="0" err="1">
                <a:solidFill>
                  <a:schemeClr val="accent6">
                    <a:lumMod val="75000"/>
                  </a:schemeClr>
                </a:solidFill>
              </a:rPr>
              <a:t>ExpectedBehavior</a:t>
            </a:r>
            <a:r>
              <a:rPr lang="en-US" dirty="0">
                <a:solidFill>
                  <a:schemeClr val="accent6">
                    <a:lumMod val="75000"/>
                  </a:schemeClr>
                </a:solidFill>
              </a:rPr>
              <a:t>]</a:t>
            </a:r>
            <a:r>
              <a:rPr lang="en-US" dirty="0"/>
              <a:t>.</a:t>
            </a:r>
          </a:p>
          <a:p>
            <a:pPr marL="457200" lvl="1" indent="0">
              <a:buNone/>
            </a:pPr>
            <a:r>
              <a:rPr lang="en-US" dirty="0"/>
              <a:t>Method must be public, class should not.</a:t>
            </a:r>
          </a:p>
        </p:txBody>
      </p:sp>
    </p:spTree>
    <p:extLst>
      <p:ext uri="{BB962C8B-B14F-4D97-AF65-F5344CB8AC3E}">
        <p14:creationId xmlns:p14="http://schemas.microsoft.com/office/powerpoint/2010/main" val="2395505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requirements</a:t>
            </a:r>
          </a:p>
        </p:txBody>
      </p:sp>
      <p:sp>
        <p:nvSpPr>
          <p:cNvPr id="3" name="Content Placeholder 2"/>
          <p:cNvSpPr>
            <a:spLocks noGrp="1"/>
          </p:cNvSpPr>
          <p:nvPr>
            <p:ph idx="1"/>
          </p:nvPr>
        </p:nvSpPr>
        <p:spPr/>
        <p:txBody>
          <a:bodyPr/>
          <a:lstStyle/>
          <a:p>
            <a:pPr marL="0" indent="0">
              <a:buNone/>
            </a:pPr>
            <a:r>
              <a:rPr lang="en-US" dirty="0"/>
              <a:t>On the Tests project:</a:t>
            </a:r>
          </a:p>
          <a:p>
            <a:endParaRPr lang="en-US" dirty="0"/>
          </a:p>
          <a:p>
            <a:r>
              <a:rPr lang="en-US" dirty="0"/>
              <a:t>Add </a:t>
            </a:r>
            <a:r>
              <a:rPr lang="en-US" dirty="0" err="1"/>
              <a:t>NUnit</a:t>
            </a:r>
            <a:r>
              <a:rPr lang="en-US" dirty="0"/>
              <a:t> package</a:t>
            </a:r>
          </a:p>
          <a:p>
            <a:r>
              <a:rPr lang="en-US" dirty="0"/>
              <a:t>Add NUnit3TestAdapter package</a:t>
            </a:r>
          </a:p>
        </p:txBody>
      </p:sp>
    </p:spTree>
    <p:extLst>
      <p:ext uri="{BB962C8B-B14F-4D97-AF65-F5344CB8AC3E}">
        <p14:creationId xmlns:p14="http://schemas.microsoft.com/office/powerpoint/2010/main" val="414010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rules</a:t>
            </a:r>
          </a:p>
        </p:txBody>
      </p:sp>
      <p:sp>
        <p:nvSpPr>
          <p:cNvPr id="3" name="Content Placeholder 2"/>
          <p:cNvSpPr>
            <a:spLocks noGrp="1"/>
          </p:cNvSpPr>
          <p:nvPr>
            <p:ph idx="1"/>
          </p:nvPr>
        </p:nvSpPr>
        <p:spPr>
          <a:xfrm>
            <a:off x="1154954" y="2603500"/>
            <a:ext cx="8825659" cy="3416300"/>
          </a:xfrm>
        </p:spPr>
        <p:txBody>
          <a:bodyPr/>
          <a:lstStyle/>
          <a:p>
            <a:r>
              <a:rPr lang="en-US" dirty="0"/>
              <a:t>Class </a:t>
            </a:r>
          </a:p>
          <a:p>
            <a:pPr marL="457200" lvl="1" indent="0">
              <a:buNone/>
            </a:pPr>
            <a:r>
              <a:rPr lang="en-US" dirty="0"/>
              <a:t>Any class with </a:t>
            </a:r>
            <a:r>
              <a:rPr lang="en-US" dirty="0">
                <a:solidFill>
                  <a:schemeClr val="accent6">
                    <a:lumMod val="75000"/>
                  </a:schemeClr>
                </a:solidFill>
              </a:rPr>
              <a:t>[</a:t>
            </a:r>
            <a:r>
              <a:rPr lang="en-US" dirty="0" err="1">
                <a:solidFill>
                  <a:schemeClr val="accent6">
                    <a:lumMod val="75000"/>
                  </a:schemeClr>
                </a:solidFill>
              </a:rPr>
              <a:t>TextFixture</a:t>
            </a:r>
            <a:r>
              <a:rPr lang="en-US" dirty="0">
                <a:solidFill>
                  <a:schemeClr val="accent6">
                    <a:lumMod val="75000"/>
                  </a:schemeClr>
                </a:solidFill>
              </a:rPr>
              <a:t>] </a:t>
            </a:r>
            <a:r>
              <a:rPr lang="en-US" dirty="0"/>
              <a:t>attribute is meant to hold Test methods.</a:t>
            </a:r>
          </a:p>
          <a:p>
            <a:r>
              <a:rPr lang="en-US" dirty="0"/>
              <a:t>Method </a:t>
            </a:r>
          </a:p>
          <a:p>
            <a:pPr lvl="1"/>
            <a:r>
              <a:rPr lang="en-US" dirty="0"/>
              <a:t>Any method with </a:t>
            </a:r>
            <a:r>
              <a:rPr lang="en-US" dirty="0">
                <a:solidFill>
                  <a:schemeClr val="accent6">
                    <a:lumMod val="75000"/>
                  </a:schemeClr>
                </a:solidFill>
              </a:rPr>
              <a:t>[Test]</a:t>
            </a:r>
            <a:r>
              <a:rPr lang="en-US" dirty="0"/>
              <a:t> attribute inside a Test Class, can be run as a Test and the Testing Framework identifies Test by this feature. </a:t>
            </a:r>
          </a:p>
          <a:p>
            <a:pPr lvl="1"/>
            <a:r>
              <a:rPr lang="en-US" dirty="0" err="1"/>
              <a:t>NUnit</a:t>
            </a:r>
            <a:r>
              <a:rPr lang="en-US" dirty="0"/>
              <a:t> requires test methods to be </a:t>
            </a:r>
            <a:r>
              <a:rPr lang="en-US" dirty="0">
                <a:solidFill>
                  <a:schemeClr val="accent6">
                    <a:lumMod val="75000"/>
                  </a:schemeClr>
                </a:solidFill>
              </a:rPr>
              <a:t>void</a:t>
            </a:r>
            <a:r>
              <a:rPr lang="en-US" dirty="0"/>
              <a:t> and accept </a:t>
            </a:r>
            <a:r>
              <a:rPr lang="en-US" dirty="0">
                <a:solidFill>
                  <a:schemeClr val="accent6">
                    <a:lumMod val="75000"/>
                  </a:schemeClr>
                </a:solidFill>
              </a:rPr>
              <a:t>no parameters</a:t>
            </a:r>
            <a:r>
              <a:rPr lang="en-US" dirty="0"/>
              <a:t>.</a:t>
            </a:r>
          </a:p>
          <a:p>
            <a:pPr lvl="1"/>
            <a:r>
              <a:rPr lang="en-US" dirty="0"/>
              <a:t>Methods marked with [Setup] and [</a:t>
            </a:r>
            <a:r>
              <a:rPr lang="en-US" dirty="0" err="1"/>
              <a:t>TearDown</a:t>
            </a:r>
            <a:r>
              <a:rPr lang="en-US" dirty="0"/>
              <a:t>] attributes run before/after each test run</a:t>
            </a:r>
          </a:p>
          <a:p>
            <a:pPr marL="457200" lvl="1" indent="0">
              <a:buNone/>
            </a:pPr>
            <a:endParaRPr lang="en-US" dirty="0"/>
          </a:p>
        </p:txBody>
      </p:sp>
    </p:spTree>
    <p:extLst>
      <p:ext uri="{BB962C8B-B14F-4D97-AF65-F5344CB8AC3E}">
        <p14:creationId xmlns:p14="http://schemas.microsoft.com/office/powerpoint/2010/main" val="1396493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What Unit Testing Frameworks do</a:t>
            </a:r>
          </a:p>
        </p:txBody>
      </p:sp>
      <p:sp>
        <p:nvSpPr>
          <p:cNvPr id="7" name="Text Placeholder 6"/>
          <p:cNvSpPr>
            <a:spLocks noGrp="1"/>
          </p:cNvSpPr>
          <p:nvPr>
            <p:ph type="body" idx="1"/>
          </p:nvPr>
        </p:nvSpPr>
        <p:spPr>
          <a:xfrm>
            <a:off x="6895559" y="2677644"/>
            <a:ext cx="5082176" cy="2283824"/>
          </a:xfrm>
        </p:spPr>
        <p:txBody>
          <a:bodyPr/>
          <a:lstStyle/>
          <a:p>
            <a:r>
              <a:rPr lang="en-US" dirty="0"/>
              <a:t>Provide :  </a:t>
            </a:r>
          </a:p>
          <a:p>
            <a:pPr marL="342900" indent="-342900">
              <a:buFont typeface="Arial" panose="020B0604020202020204" pitchFamily="34" charset="0"/>
              <a:buChar char="•"/>
            </a:pPr>
            <a:r>
              <a:rPr lang="en-US" dirty="0"/>
              <a:t>structure for writing tests</a:t>
            </a:r>
          </a:p>
          <a:p>
            <a:pPr marL="342900" indent="-342900">
              <a:buFont typeface="Arial" panose="020B0604020202020204" pitchFamily="34" charset="0"/>
              <a:buChar char="•"/>
            </a:pPr>
            <a:r>
              <a:rPr lang="en-US" dirty="0"/>
              <a:t>Test runner tool</a:t>
            </a:r>
          </a:p>
          <a:p>
            <a:pPr marL="342900" indent="-342900">
              <a:buFont typeface="Arial" panose="020B0604020202020204" pitchFamily="34" charset="0"/>
              <a:buChar char="•"/>
            </a:pPr>
            <a:r>
              <a:rPr lang="en-US" dirty="0"/>
              <a:t>Review result tool</a:t>
            </a:r>
          </a:p>
        </p:txBody>
      </p:sp>
    </p:spTree>
    <p:extLst>
      <p:ext uri="{BB962C8B-B14F-4D97-AF65-F5344CB8AC3E}">
        <p14:creationId xmlns:p14="http://schemas.microsoft.com/office/powerpoint/2010/main" val="2990918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Structure</a:t>
            </a:r>
          </a:p>
        </p:txBody>
      </p:sp>
      <p:sp>
        <p:nvSpPr>
          <p:cNvPr id="3" name="Content Placeholder 2"/>
          <p:cNvSpPr>
            <a:spLocks noGrp="1"/>
          </p:cNvSpPr>
          <p:nvPr>
            <p:ph idx="1"/>
          </p:nvPr>
        </p:nvSpPr>
        <p:spPr/>
        <p:txBody>
          <a:bodyPr>
            <a:normAutofit/>
          </a:bodyPr>
          <a:lstStyle/>
          <a:p>
            <a:pPr marL="0" indent="0">
              <a:buNone/>
            </a:pPr>
            <a:r>
              <a:rPr lang="en-US" dirty="0"/>
              <a:t>Framework supplies the developer with a class library that contains :</a:t>
            </a:r>
          </a:p>
          <a:p>
            <a:pPr marL="0" indent="0">
              <a:buNone/>
            </a:pPr>
            <a:endParaRPr lang="en-US" dirty="0"/>
          </a:p>
          <a:p>
            <a:r>
              <a:rPr lang="en-US" dirty="0"/>
              <a:t>Base classes or interfaces to inherit </a:t>
            </a:r>
          </a:p>
          <a:p>
            <a:r>
              <a:rPr lang="en-US" dirty="0"/>
              <a:t>Attributes to place in your code to note which of your methods are tests</a:t>
            </a:r>
          </a:p>
          <a:p>
            <a:r>
              <a:rPr lang="en-US" dirty="0"/>
              <a:t>Assertion classes that have special assertion methods you invoke to verify your code</a:t>
            </a:r>
          </a:p>
        </p:txBody>
      </p:sp>
    </p:spTree>
    <p:extLst>
      <p:ext uri="{BB962C8B-B14F-4D97-AF65-F5344CB8AC3E}">
        <p14:creationId xmlns:p14="http://schemas.microsoft.com/office/powerpoint/2010/main" val="158949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of contents</a:t>
            </a:r>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827543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Test Runner</a:t>
            </a:r>
          </a:p>
        </p:txBody>
      </p:sp>
      <p:sp>
        <p:nvSpPr>
          <p:cNvPr id="3" name="Content Placeholder 2"/>
          <p:cNvSpPr>
            <a:spLocks noGrp="1"/>
          </p:cNvSpPr>
          <p:nvPr>
            <p:ph idx="1"/>
          </p:nvPr>
        </p:nvSpPr>
        <p:spPr/>
        <p:txBody>
          <a:bodyPr>
            <a:normAutofit/>
          </a:bodyPr>
          <a:lstStyle/>
          <a:p>
            <a:pPr marL="0" indent="0">
              <a:buNone/>
            </a:pPr>
            <a:r>
              <a:rPr lang="en-US" dirty="0"/>
              <a:t>Framework provides a test runner (a console or GUI tool) that :</a:t>
            </a:r>
          </a:p>
          <a:p>
            <a:r>
              <a:rPr lang="en-US" dirty="0"/>
              <a:t>Identifies tests in your code </a:t>
            </a:r>
          </a:p>
          <a:p>
            <a:r>
              <a:rPr lang="en-US" dirty="0"/>
              <a:t>Runs tests automatically </a:t>
            </a:r>
          </a:p>
          <a:p>
            <a:r>
              <a:rPr lang="en-US" dirty="0"/>
              <a:t>Indicates status while running </a:t>
            </a:r>
          </a:p>
          <a:p>
            <a:r>
              <a:rPr lang="en-US" dirty="0"/>
              <a:t>Can be automated by the command line</a:t>
            </a:r>
          </a:p>
        </p:txBody>
      </p:sp>
    </p:spTree>
    <p:extLst>
      <p:ext uri="{BB962C8B-B14F-4D97-AF65-F5344CB8AC3E}">
        <p14:creationId xmlns:p14="http://schemas.microsoft.com/office/powerpoint/2010/main" val="859313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Results</a:t>
            </a:r>
          </a:p>
        </p:txBody>
      </p:sp>
      <p:sp>
        <p:nvSpPr>
          <p:cNvPr id="3" name="Content Placeholder 2"/>
          <p:cNvSpPr>
            <a:spLocks noGrp="1"/>
          </p:cNvSpPr>
          <p:nvPr>
            <p:ph idx="1"/>
          </p:nvPr>
        </p:nvSpPr>
        <p:spPr/>
        <p:txBody>
          <a:bodyPr>
            <a:normAutofit lnSpcReduction="10000"/>
          </a:bodyPr>
          <a:lstStyle/>
          <a:p>
            <a:r>
              <a:rPr lang="en-US" dirty="0"/>
              <a:t>How many tests ran </a:t>
            </a:r>
          </a:p>
          <a:p>
            <a:r>
              <a:rPr lang="en-US" dirty="0"/>
              <a:t>How many tests didn’t run </a:t>
            </a:r>
          </a:p>
          <a:p>
            <a:r>
              <a:rPr lang="en-US" dirty="0"/>
              <a:t>How many tests failed </a:t>
            </a:r>
          </a:p>
          <a:p>
            <a:r>
              <a:rPr lang="en-US" dirty="0"/>
              <a:t>Which tests failed </a:t>
            </a:r>
          </a:p>
          <a:p>
            <a:r>
              <a:rPr lang="en-US" dirty="0"/>
              <a:t>The reason tests failed </a:t>
            </a:r>
          </a:p>
          <a:p>
            <a:r>
              <a:rPr lang="en-US" dirty="0"/>
              <a:t>The ASSERT message you wrote </a:t>
            </a:r>
          </a:p>
          <a:p>
            <a:r>
              <a:rPr lang="en-US" dirty="0"/>
              <a:t>The code location that failed </a:t>
            </a:r>
          </a:p>
          <a:p>
            <a:r>
              <a:rPr lang="en-US" dirty="0"/>
              <a:t>Possibly a full stack trace of any exceptions that caused the test to fail, and will let you go to the various method calls inside the call stack</a:t>
            </a:r>
          </a:p>
        </p:txBody>
      </p:sp>
    </p:spTree>
    <p:extLst>
      <p:ext uri="{BB962C8B-B14F-4D97-AF65-F5344CB8AC3E}">
        <p14:creationId xmlns:p14="http://schemas.microsoft.com/office/powerpoint/2010/main" val="3170165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8AE7FD-8170-4C4B-9B06-AFCDE18EECD8}"/>
              </a:ext>
            </a:extLst>
          </p:cNvPr>
          <p:cNvSpPr>
            <a:spLocks noGrp="1"/>
          </p:cNvSpPr>
          <p:nvPr>
            <p:ph type="ctrTitle"/>
          </p:nvPr>
        </p:nvSpPr>
        <p:spPr/>
        <p:txBody>
          <a:bodyPr/>
          <a:lstStyle/>
          <a:p>
            <a:r>
              <a:rPr lang="en-US" dirty="0"/>
              <a:t>ok, code please…</a:t>
            </a:r>
            <a:endParaRPr lang="LID4096" dirty="0"/>
          </a:p>
        </p:txBody>
      </p:sp>
      <p:sp>
        <p:nvSpPr>
          <p:cNvPr id="5" name="Subtitle 4">
            <a:extLst>
              <a:ext uri="{FF2B5EF4-FFF2-40B4-BE49-F238E27FC236}">
                <a16:creationId xmlns:a16="http://schemas.microsoft.com/office/drawing/2014/main" id="{49EB28C4-214F-4BFA-A8A8-58BA14CFC196}"/>
              </a:ext>
            </a:extLst>
          </p:cNvPr>
          <p:cNvSpPr>
            <a:spLocks noGrp="1"/>
          </p:cNvSpPr>
          <p:nvPr>
            <p:ph type="subTitle" idx="1"/>
          </p:nvPr>
        </p:nvSpPr>
        <p:spPr/>
        <p:txBody>
          <a:bodyPr/>
          <a:lstStyle/>
          <a:p>
            <a:r>
              <a:rPr lang="en-US" dirty="0">
                <a:sym typeface="Wingdings" panose="05000000000000000000" pitchFamily="2" charset="2"/>
              </a:rPr>
              <a:t>: )</a:t>
            </a:r>
            <a:endParaRPr lang="LID4096" dirty="0"/>
          </a:p>
        </p:txBody>
      </p:sp>
    </p:spTree>
    <p:extLst>
      <p:ext uri="{BB962C8B-B14F-4D97-AF65-F5344CB8AC3E}">
        <p14:creationId xmlns:p14="http://schemas.microsoft.com/office/powerpoint/2010/main" val="2628539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45F1-8DFF-4499-9E5A-E0A1C3EA20A4}"/>
              </a:ext>
            </a:extLst>
          </p:cNvPr>
          <p:cNvSpPr>
            <a:spLocks noGrp="1"/>
          </p:cNvSpPr>
          <p:nvPr>
            <p:ph type="title"/>
          </p:nvPr>
        </p:nvSpPr>
        <p:spPr/>
        <p:txBody>
          <a:bodyPr/>
          <a:lstStyle/>
          <a:p>
            <a:r>
              <a:rPr lang="en-US" dirty="0"/>
              <a:t>Do not test…</a:t>
            </a:r>
            <a:endParaRPr lang="LID4096" dirty="0"/>
          </a:p>
        </p:txBody>
      </p:sp>
      <p:sp>
        <p:nvSpPr>
          <p:cNvPr id="3" name="Content Placeholder 2">
            <a:extLst>
              <a:ext uri="{FF2B5EF4-FFF2-40B4-BE49-F238E27FC236}">
                <a16:creationId xmlns:a16="http://schemas.microsoft.com/office/drawing/2014/main" id="{EA41D3E9-553B-4B59-83F0-038510E8F5E6}"/>
              </a:ext>
            </a:extLst>
          </p:cNvPr>
          <p:cNvSpPr>
            <a:spLocks noGrp="1"/>
          </p:cNvSpPr>
          <p:nvPr>
            <p:ph idx="1"/>
          </p:nvPr>
        </p:nvSpPr>
        <p:spPr/>
        <p:txBody>
          <a:bodyPr/>
          <a:lstStyle/>
          <a:p>
            <a:r>
              <a:rPr lang="en-US" dirty="0"/>
              <a:t>Legacy code</a:t>
            </a:r>
          </a:p>
          <a:p>
            <a:r>
              <a:rPr lang="en-US" dirty="0"/>
              <a:t>Language features</a:t>
            </a:r>
          </a:p>
          <a:p>
            <a:r>
              <a:rPr lang="en-US" dirty="0"/>
              <a:t>3rd-party code</a:t>
            </a:r>
          </a:p>
          <a:p>
            <a:endParaRPr lang="en-US" dirty="0"/>
          </a:p>
          <a:p>
            <a:r>
              <a:rPr lang="en-US" dirty="0"/>
              <a:t>Testable code is clean</a:t>
            </a:r>
          </a:p>
          <a:p>
            <a:r>
              <a:rPr lang="en-US" dirty="0"/>
              <a:t>Clean code is testable</a:t>
            </a:r>
            <a:endParaRPr lang="LID4096" dirty="0"/>
          </a:p>
        </p:txBody>
      </p:sp>
    </p:spTree>
    <p:extLst>
      <p:ext uri="{BB962C8B-B14F-4D97-AF65-F5344CB8AC3E}">
        <p14:creationId xmlns:p14="http://schemas.microsoft.com/office/powerpoint/2010/main" val="3514992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 Test : AAA</a:t>
            </a:r>
          </a:p>
        </p:txBody>
      </p:sp>
      <p:sp>
        <p:nvSpPr>
          <p:cNvPr id="3" name="Content Placeholder 2"/>
          <p:cNvSpPr>
            <a:spLocks noGrp="1"/>
          </p:cNvSpPr>
          <p:nvPr>
            <p:ph idx="1"/>
          </p:nvPr>
        </p:nvSpPr>
        <p:spPr/>
        <p:txBody>
          <a:bodyPr>
            <a:normAutofit/>
          </a:bodyPr>
          <a:lstStyle/>
          <a:p>
            <a:pPr lvl="1"/>
            <a:r>
              <a:rPr lang="en-US" dirty="0"/>
              <a:t>Arrange</a:t>
            </a:r>
          </a:p>
          <a:p>
            <a:pPr marL="914400" lvl="2" indent="0">
              <a:buNone/>
            </a:pPr>
            <a:r>
              <a:rPr lang="en-US" dirty="0"/>
              <a:t>Create and Setup objects and data</a:t>
            </a:r>
          </a:p>
          <a:p>
            <a:pPr lvl="1"/>
            <a:r>
              <a:rPr lang="en-US" dirty="0"/>
              <a:t>Act</a:t>
            </a:r>
          </a:p>
          <a:p>
            <a:pPr marL="914400" lvl="2" indent="0">
              <a:buNone/>
            </a:pPr>
            <a:r>
              <a:rPr lang="en-US" dirty="0"/>
              <a:t>Call the method(s)</a:t>
            </a:r>
          </a:p>
          <a:p>
            <a:pPr lvl="1"/>
            <a:r>
              <a:rPr lang="en-US" dirty="0"/>
              <a:t>Assert </a:t>
            </a:r>
            <a:r>
              <a:rPr lang="en-US" dirty="0">
                <a:solidFill>
                  <a:schemeClr val="accent6">
                    <a:lumMod val="75000"/>
                  </a:schemeClr>
                </a:solidFill>
              </a:rPr>
              <a:t>*</a:t>
            </a:r>
          </a:p>
          <a:p>
            <a:pPr marL="914400" lvl="2" indent="0">
              <a:buNone/>
            </a:pPr>
            <a:r>
              <a:rPr lang="en-US" dirty="0"/>
              <a:t>Prove that the result is as expected</a:t>
            </a:r>
          </a:p>
          <a:p>
            <a:pPr marL="514350" lvl="1" indent="0">
              <a:buNone/>
            </a:pPr>
            <a:endParaRPr lang="en-US" dirty="0"/>
          </a:p>
          <a:p>
            <a:pPr marL="514350" lvl="1" indent="0">
              <a:buNone/>
            </a:pPr>
            <a:r>
              <a:rPr lang="en-US" dirty="0"/>
              <a:t>Write test with AAA approach and remember to put empty lines between them (for readability)</a:t>
            </a:r>
          </a:p>
          <a:p>
            <a:pPr marL="914400" lvl="2" indent="0">
              <a:buNone/>
            </a:pPr>
            <a:r>
              <a:rPr lang="en-US" sz="1200" dirty="0">
                <a:solidFill>
                  <a:schemeClr val="accent6">
                    <a:lumMod val="75000"/>
                  </a:schemeClr>
                </a:solidFill>
              </a:rPr>
              <a:t>* Claim, prove, defend</a:t>
            </a:r>
          </a:p>
        </p:txBody>
      </p:sp>
    </p:spTree>
    <p:extLst>
      <p:ext uri="{BB962C8B-B14F-4D97-AF65-F5344CB8AC3E}">
        <p14:creationId xmlns:p14="http://schemas.microsoft.com/office/powerpoint/2010/main" val="170214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Order of thought, what goes first? “This is the question…”</a:t>
            </a:r>
          </a:p>
        </p:txBody>
      </p:sp>
      <p:sp>
        <p:nvSpPr>
          <p:cNvPr id="6" name="Text Placeholder 5"/>
          <p:cNvSpPr>
            <a:spLocks noGrp="1"/>
          </p:cNvSpPr>
          <p:nvPr>
            <p:ph type="body" sz="half" idx="13"/>
          </p:nvPr>
        </p:nvSpPr>
        <p:spPr/>
        <p:txBody>
          <a:bodyPr/>
          <a:lstStyle/>
          <a:p>
            <a:r>
              <a:rPr lang="en-US" dirty="0"/>
              <a:t>A good approach is the one that gives us the best result</a:t>
            </a:r>
          </a:p>
        </p:txBody>
      </p:sp>
      <p:sp>
        <p:nvSpPr>
          <p:cNvPr id="5" name="Text Placeholder 4"/>
          <p:cNvSpPr>
            <a:spLocks noGrp="1"/>
          </p:cNvSpPr>
          <p:nvPr>
            <p:ph type="body" sz="half" idx="2"/>
          </p:nvPr>
        </p:nvSpPr>
        <p:spPr>
          <a:xfrm>
            <a:off x="1154954" y="4572000"/>
            <a:ext cx="9244897" cy="2145571"/>
          </a:xfrm>
        </p:spPr>
        <p:txBody>
          <a:bodyPr>
            <a:normAutofit/>
          </a:bodyPr>
          <a:lstStyle/>
          <a:p>
            <a:r>
              <a:rPr lang="en-US" sz="1600" dirty="0"/>
              <a:t>We can either :</a:t>
            </a:r>
            <a:br>
              <a:rPr lang="en-US" sz="1600" dirty="0"/>
            </a:br>
            <a:r>
              <a:rPr lang="en-US" sz="1600" dirty="0"/>
              <a:t>	Write the code first (1) write the test next (2) and refactor the code then (3) and it is costly.</a:t>
            </a:r>
          </a:p>
          <a:p>
            <a:r>
              <a:rPr lang="en-US" sz="1600" dirty="0"/>
              <a:t>or</a:t>
            </a:r>
          </a:p>
          <a:p>
            <a:r>
              <a:rPr lang="en-US" sz="1600" dirty="0"/>
              <a:t>	</a:t>
            </a:r>
            <a:r>
              <a:rPr lang="en-US" sz="1600" dirty="0">
                <a:solidFill>
                  <a:schemeClr val="accent6">
                    <a:lumMod val="75000"/>
                  </a:schemeClr>
                </a:solidFill>
              </a:rPr>
              <a:t>Write the tests first (1) and write code according to the tests (2) and repeat (refactor – 3) and it is great</a:t>
            </a:r>
            <a:r>
              <a:rPr lang="en-US" sz="1600" b="1" dirty="0">
                <a:solidFill>
                  <a:schemeClr val="accent6">
                    <a:lumMod val="75000"/>
                  </a:schemeClr>
                </a:solidFill>
              </a:rPr>
              <a:t>.</a:t>
            </a:r>
          </a:p>
        </p:txBody>
      </p:sp>
    </p:spTree>
    <p:extLst>
      <p:ext uri="{BB962C8B-B14F-4D97-AF65-F5344CB8AC3E}">
        <p14:creationId xmlns:p14="http://schemas.microsoft.com/office/powerpoint/2010/main" val="2066902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Traditional Unit Testing</a:t>
            </a:r>
          </a:p>
        </p:txBody>
      </p:sp>
      <p:sp>
        <p:nvSpPr>
          <p:cNvPr id="8" name="Text Placeholder 7"/>
          <p:cNvSpPr>
            <a:spLocks noGrp="1"/>
          </p:cNvSpPr>
          <p:nvPr>
            <p:ph type="body" sz="half" idx="2"/>
          </p:nvPr>
        </p:nvSpPr>
        <p:spPr/>
        <p:txBody>
          <a:bodyPr/>
          <a:lstStyle/>
          <a:p>
            <a:r>
              <a:rPr lang="en-US" dirty="0"/>
              <a:t>They used to write test like this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754" y="0"/>
            <a:ext cx="7165020" cy="4206217"/>
          </a:xfrm>
          <a:prstGeom prst="rect">
            <a:avLst/>
          </a:prstGeom>
        </p:spPr>
      </p:pic>
    </p:spTree>
    <p:extLst>
      <p:ext uri="{BB962C8B-B14F-4D97-AF65-F5344CB8AC3E}">
        <p14:creationId xmlns:p14="http://schemas.microsoft.com/office/powerpoint/2010/main" val="3047429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TDD</a:t>
            </a:r>
          </a:p>
        </p:txBody>
      </p:sp>
      <p:sp>
        <p:nvSpPr>
          <p:cNvPr id="8" name="Text Placeholder 7"/>
          <p:cNvSpPr>
            <a:spLocks noGrp="1"/>
          </p:cNvSpPr>
          <p:nvPr>
            <p:ph type="body" sz="half" idx="2"/>
          </p:nvPr>
        </p:nvSpPr>
        <p:spPr/>
        <p:txBody>
          <a:bodyPr/>
          <a:lstStyle/>
          <a:p>
            <a:r>
              <a:rPr lang="en-US" dirty="0"/>
              <a:t>Test-Driven Development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718" y="0"/>
            <a:ext cx="6642083" cy="4437214"/>
          </a:xfrm>
          <a:prstGeom prst="rect">
            <a:avLst/>
          </a:prstGeom>
        </p:spPr>
      </p:pic>
    </p:spTree>
    <p:extLst>
      <p:ext uri="{BB962C8B-B14F-4D97-AF65-F5344CB8AC3E}">
        <p14:creationId xmlns:p14="http://schemas.microsoft.com/office/powerpoint/2010/main" val="1869319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a:t>
            </a:r>
          </a:p>
        </p:txBody>
      </p:sp>
      <p:sp>
        <p:nvSpPr>
          <p:cNvPr id="4" name="Text Placeholder 3"/>
          <p:cNvSpPr>
            <a:spLocks noGrp="1"/>
          </p:cNvSpPr>
          <p:nvPr>
            <p:ph type="body" sz="half" idx="2"/>
          </p:nvPr>
        </p:nvSpPr>
        <p:spPr/>
        <p:txBody>
          <a:bodyPr/>
          <a:lstStyle/>
          <a:p>
            <a:r>
              <a:rPr lang="en-US" dirty="0"/>
              <a:t>Test-Driven Development</a:t>
            </a:r>
          </a:p>
          <a:p>
            <a:endParaRPr lang="en-US" dirty="0"/>
          </a:p>
        </p:txBody>
      </p:sp>
      <p:sp>
        <p:nvSpPr>
          <p:cNvPr id="7" name="TextBox 6"/>
          <p:cNvSpPr txBox="1"/>
          <p:nvPr/>
        </p:nvSpPr>
        <p:spPr>
          <a:xfrm>
            <a:off x="1634836" y="729674"/>
            <a:ext cx="9310254" cy="923330"/>
          </a:xfrm>
          <a:prstGeom prst="rect">
            <a:avLst/>
          </a:prstGeom>
          <a:noFill/>
        </p:spPr>
        <p:txBody>
          <a:bodyPr wrap="square" rtlCol="0">
            <a:spAutoFit/>
          </a:bodyPr>
          <a:lstStyle/>
          <a:p>
            <a:r>
              <a:rPr lang="en-US" dirty="0"/>
              <a:t>Red-Green-Refactor</a:t>
            </a:r>
            <a:br>
              <a:rPr lang="en-US" dirty="0"/>
            </a:br>
            <a:br>
              <a:rPr lang="en-US" dirty="0"/>
            </a:br>
            <a:endParaRPr lang="en-US" dirty="0"/>
          </a:p>
        </p:txBody>
      </p:sp>
      <p:sp>
        <p:nvSpPr>
          <p:cNvPr id="8" name="Rectangle 7"/>
          <p:cNvSpPr/>
          <p:nvPr/>
        </p:nvSpPr>
        <p:spPr>
          <a:xfrm>
            <a:off x="2623127" y="1458315"/>
            <a:ext cx="6096000" cy="1522853"/>
          </a:xfrm>
          <a:prstGeom prst="rect">
            <a:avLst/>
          </a:prstGeom>
        </p:spPr>
        <p:txBody>
          <a:bodyPr>
            <a:spAutoFit/>
          </a:bodyPr>
          <a:lstStyle/>
          <a:p>
            <a:pPr marL="342900" indent="-342900">
              <a:lnSpc>
                <a:spcPct val="150000"/>
              </a:lnSpc>
              <a:buFont typeface="+mj-lt"/>
              <a:buAutoNum type="arabicPeriod"/>
            </a:pPr>
            <a:r>
              <a:rPr lang="en-US" sz="1600" dirty="0"/>
              <a:t>start with a failing test</a:t>
            </a:r>
          </a:p>
          <a:p>
            <a:pPr marL="342900" indent="-342900">
              <a:lnSpc>
                <a:spcPct val="150000"/>
              </a:lnSpc>
              <a:buFont typeface="+mj-lt"/>
              <a:buAutoNum type="arabicPeriod"/>
            </a:pPr>
            <a:r>
              <a:rPr lang="en-US" sz="1600" dirty="0"/>
              <a:t>then pass it</a:t>
            </a:r>
          </a:p>
          <a:p>
            <a:pPr marL="342900" indent="-342900">
              <a:lnSpc>
                <a:spcPct val="150000"/>
              </a:lnSpc>
              <a:buFont typeface="+mj-lt"/>
              <a:buAutoNum type="arabicPeriod"/>
            </a:pPr>
            <a:r>
              <a:rPr lang="en-US" sz="1600" dirty="0"/>
              <a:t>and then make your code readable and more maintainable. </a:t>
            </a:r>
          </a:p>
        </p:txBody>
      </p:sp>
      <p:sp>
        <p:nvSpPr>
          <p:cNvPr id="6" name="TextBox 5"/>
          <p:cNvSpPr txBox="1"/>
          <p:nvPr/>
        </p:nvSpPr>
        <p:spPr>
          <a:xfrm>
            <a:off x="1634836" y="3447074"/>
            <a:ext cx="9310254" cy="1169551"/>
          </a:xfrm>
          <a:prstGeom prst="rect">
            <a:avLst/>
          </a:prstGeom>
          <a:noFill/>
        </p:spPr>
        <p:txBody>
          <a:bodyPr wrap="square" rtlCol="0">
            <a:spAutoFit/>
          </a:bodyPr>
          <a:lstStyle/>
          <a:p>
            <a:r>
              <a:rPr lang="en-US" sz="1400" dirty="0"/>
              <a:t>Large code logics are difficult to secure, you do not know which lines of code might throw exceptions, they are hard to spot because there is a lot of them. So break your ONE BIG LOGIC into MANY SMALLER LOGICS and test them one by one.</a:t>
            </a:r>
            <a:br>
              <a:rPr lang="en-US" sz="1400" dirty="0"/>
            </a:br>
            <a:br>
              <a:rPr lang="en-US" sz="1400" dirty="0"/>
            </a:br>
            <a:endParaRPr lang="en-US" sz="1400" dirty="0"/>
          </a:p>
        </p:txBody>
      </p:sp>
    </p:spTree>
    <p:extLst>
      <p:ext uri="{BB962C8B-B14F-4D97-AF65-F5344CB8AC3E}">
        <p14:creationId xmlns:p14="http://schemas.microsoft.com/office/powerpoint/2010/main" val="1352070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Expect Exceptions</a:t>
            </a:r>
          </a:p>
        </p:txBody>
      </p:sp>
      <p:sp>
        <p:nvSpPr>
          <p:cNvPr id="6" name="Text Placeholder 5"/>
          <p:cNvSpPr>
            <a:spLocks noGrp="1"/>
          </p:cNvSpPr>
          <p:nvPr>
            <p:ph type="body" sz="half" idx="2"/>
          </p:nvPr>
        </p:nvSpPr>
        <p:spPr/>
        <p:txBody>
          <a:bodyPr>
            <a:normAutofit fontScale="92500" lnSpcReduction="20000"/>
          </a:bodyPr>
          <a:lstStyle/>
          <a:p>
            <a:pPr marL="285750" indent="-285750">
              <a:buFont typeface="Wingdings" panose="05000000000000000000" pitchFamily="2" charset="2"/>
              <a:buChar char="§"/>
            </a:pPr>
            <a:r>
              <a:rPr lang="en-US" dirty="0" err="1"/>
              <a:t>Assert.Catch</a:t>
            </a:r>
            <a:r>
              <a:rPr lang="en-US" dirty="0"/>
              <a:t>()</a:t>
            </a:r>
          </a:p>
          <a:p>
            <a:pPr marL="742950" lvl="1" indent="-285750">
              <a:buFont typeface="Wingdings" panose="05000000000000000000" pitchFamily="2" charset="2"/>
              <a:buChar char="§"/>
            </a:pPr>
            <a:r>
              <a:rPr lang="en-US" dirty="0"/>
              <a:t>Allows any kind of exception</a:t>
            </a:r>
          </a:p>
          <a:p>
            <a:pPr marL="285750" indent="-285750">
              <a:buFont typeface="Wingdings" panose="05000000000000000000" pitchFamily="2" charset="2"/>
              <a:buChar char="§"/>
            </a:pPr>
            <a:r>
              <a:rPr lang="en-US" dirty="0" err="1"/>
              <a:t>Assert.Catch</a:t>
            </a:r>
            <a:r>
              <a:rPr lang="en-US" dirty="0"/>
              <a:t>&lt;Exception&gt;</a:t>
            </a:r>
          </a:p>
          <a:p>
            <a:pPr marL="742950" lvl="1" indent="-285750">
              <a:buFont typeface="Wingdings" panose="05000000000000000000" pitchFamily="2" charset="2"/>
              <a:buChar char="§"/>
            </a:pPr>
            <a:r>
              <a:rPr lang="en-US" dirty="0"/>
              <a:t>Allows Exception and any derived type (like </a:t>
            </a:r>
            <a:r>
              <a:rPr lang="en-US" dirty="0" err="1"/>
              <a:t>NullReferenceException</a:t>
            </a:r>
            <a:r>
              <a:rPr lang="en-US" dirty="0"/>
              <a:t>, </a:t>
            </a:r>
            <a:r>
              <a:rPr lang="en-US" dirty="0" err="1"/>
              <a:t>ApplicationException</a:t>
            </a:r>
            <a:r>
              <a:rPr lang="en-US" dirty="0"/>
              <a:t>, etc.)</a:t>
            </a:r>
          </a:p>
          <a:p>
            <a:pPr marL="285750" indent="-285750">
              <a:buFont typeface="Wingdings" panose="05000000000000000000" pitchFamily="2" charset="2"/>
              <a:buChar char="§"/>
            </a:pPr>
            <a:r>
              <a:rPr lang="en-US" dirty="0" err="1"/>
              <a:t>Assert.Throws</a:t>
            </a:r>
            <a:r>
              <a:rPr lang="en-US" dirty="0"/>
              <a:t>&lt;</a:t>
            </a:r>
            <a:r>
              <a:rPr lang="en-US" dirty="0" err="1"/>
              <a:t>IOException</a:t>
            </a:r>
            <a:r>
              <a:rPr lang="en-US" dirty="0"/>
              <a:t>&gt;</a:t>
            </a:r>
          </a:p>
          <a:p>
            <a:pPr marL="742950" lvl="1" indent="-285750">
              <a:buFont typeface="Wingdings" panose="05000000000000000000" pitchFamily="2" charset="2"/>
              <a:buChar char="§"/>
            </a:pPr>
            <a:r>
              <a:rPr lang="en-US" dirty="0"/>
              <a:t>Allows only </a:t>
            </a:r>
            <a:r>
              <a:rPr lang="en-US" dirty="0" err="1"/>
              <a:t>IOException</a:t>
            </a:r>
            <a:r>
              <a:rPr lang="en-US" dirty="0"/>
              <a:t> (derived types fail: </a:t>
            </a:r>
            <a:r>
              <a:rPr lang="en-US" dirty="0" err="1"/>
              <a:t>eg</a:t>
            </a:r>
            <a:r>
              <a:rPr lang="en-US" dirty="0"/>
              <a:t>. </a:t>
            </a:r>
            <a:r>
              <a:rPr lang="en-US" dirty="0" err="1"/>
              <a:t>FileNotFoundException</a:t>
            </a:r>
            <a:r>
              <a:rPr lang="en-US" dirty="0"/>
              <a:t>)</a:t>
            </a:r>
          </a:p>
          <a:p>
            <a:pPr marL="285750" indent="-285750">
              <a:buFont typeface="Wingdings" panose="05000000000000000000" pitchFamily="2" charset="2"/>
              <a:buChar char="§"/>
            </a:pPr>
            <a:r>
              <a:rPr lang="en-US" dirty="0"/>
              <a:t>Assert. </a:t>
            </a:r>
            <a:r>
              <a:rPr lang="en-US" dirty="0" err="1"/>
              <a:t>DoesNotThrow</a:t>
            </a:r>
            <a:r>
              <a:rPr lang="en-US" dirty="0"/>
              <a:t>()</a:t>
            </a:r>
          </a:p>
          <a:p>
            <a:pPr marL="742950" lvl="1" indent="-285750">
              <a:buFont typeface="Wingdings" panose="05000000000000000000" pitchFamily="2" charset="2"/>
              <a:buChar char="§"/>
            </a:pPr>
            <a:r>
              <a:rPr lang="en-US" dirty="0"/>
              <a:t>Verifies that the delegate does not throw any exceptions (fails if an exception is raised)</a:t>
            </a:r>
          </a:p>
        </p:txBody>
      </p:sp>
    </p:spTree>
    <p:extLst>
      <p:ext uri="{BB962C8B-B14F-4D97-AF65-F5344CB8AC3E}">
        <p14:creationId xmlns:p14="http://schemas.microsoft.com/office/powerpoint/2010/main" val="95696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E9A835-69B4-4E66-9A52-B5A7ADB77DFB}"/>
              </a:ext>
            </a:extLst>
          </p:cNvPr>
          <p:cNvSpPr>
            <a:spLocks noGrp="1"/>
          </p:cNvSpPr>
          <p:nvPr>
            <p:ph type="title"/>
          </p:nvPr>
        </p:nvSpPr>
        <p:spPr/>
        <p:txBody>
          <a:bodyPr/>
          <a:lstStyle/>
          <a:p>
            <a:r>
              <a:rPr lang="en-US" dirty="0"/>
              <a:t>Code Refactoring</a:t>
            </a:r>
            <a:endParaRPr lang="LID4096" dirty="0"/>
          </a:p>
        </p:txBody>
      </p:sp>
      <p:sp>
        <p:nvSpPr>
          <p:cNvPr id="6" name="Text Placeholder 5">
            <a:extLst>
              <a:ext uri="{FF2B5EF4-FFF2-40B4-BE49-F238E27FC236}">
                <a16:creationId xmlns:a16="http://schemas.microsoft.com/office/drawing/2014/main" id="{8C25A3CD-10E4-422F-8D8E-4FA556B83B2F}"/>
              </a:ext>
            </a:extLst>
          </p:cNvPr>
          <p:cNvSpPr>
            <a:spLocks noGrp="1"/>
          </p:cNvSpPr>
          <p:nvPr>
            <p:ph type="body" sz="half" idx="13"/>
          </p:nvPr>
        </p:nvSpPr>
        <p:spPr/>
        <p:txBody>
          <a:bodyPr/>
          <a:lstStyle/>
          <a:p>
            <a:r>
              <a:rPr lang="en-US" dirty="0"/>
              <a:t>to improve the design, structure, and implementation.</a:t>
            </a:r>
            <a:endParaRPr lang="LID4096" dirty="0"/>
          </a:p>
        </p:txBody>
      </p:sp>
      <p:sp>
        <p:nvSpPr>
          <p:cNvPr id="5" name="Text Placeholder 4">
            <a:extLst>
              <a:ext uri="{FF2B5EF4-FFF2-40B4-BE49-F238E27FC236}">
                <a16:creationId xmlns:a16="http://schemas.microsoft.com/office/drawing/2014/main" id="{3E3A3C4D-ADCA-426A-8C64-8C1A028CE702}"/>
              </a:ext>
            </a:extLst>
          </p:cNvPr>
          <p:cNvSpPr>
            <a:spLocks noGrp="1"/>
          </p:cNvSpPr>
          <p:nvPr>
            <p:ph type="body" sz="half" idx="2"/>
          </p:nvPr>
        </p:nvSpPr>
        <p:spPr/>
        <p:txBody>
          <a:bodyPr>
            <a:normAutofit/>
          </a:bodyPr>
          <a:lstStyle/>
          <a:p>
            <a:r>
              <a:rPr lang="en-US" sz="2400" b="0" i="0" dirty="0">
                <a:solidFill>
                  <a:srgbClr val="4D5156"/>
                </a:solidFill>
                <a:effectLst/>
                <a:latin typeface="Arial" panose="020B0604020202020204" pitchFamily="34" charset="0"/>
              </a:rPr>
              <a:t>Restructuring existing code, without changing external behavior.</a:t>
            </a:r>
            <a:endParaRPr lang="LID4096" sz="2400" dirty="0"/>
          </a:p>
        </p:txBody>
      </p:sp>
    </p:spTree>
    <p:extLst>
      <p:ext uri="{BB962C8B-B14F-4D97-AF65-F5344CB8AC3E}">
        <p14:creationId xmlns:p14="http://schemas.microsoft.com/office/powerpoint/2010/main" val="2347819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Ink Free" panose="03080402000500000000" pitchFamily="66" charset="0"/>
              </a:rPr>
              <a:t>How to ignore a Test</a:t>
            </a:r>
          </a:p>
        </p:txBody>
      </p:sp>
      <p:pic>
        <p:nvPicPr>
          <p:cNvPr id="5" name="Picture 4"/>
          <p:cNvPicPr>
            <a:picLocks noChangeAspect="1"/>
          </p:cNvPicPr>
          <p:nvPr/>
        </p:nvPicPr>
        <p:blipFill>
          <a:blip r:embed="rId2"/>
          <a:stretch>
            <a:fillRect/>
          </a:stretch>
        </p:blipFill>
        <p:spPr>
          <a:xfrm>
            <a:off x="1865733" y="2318222"/>
            <a:ext cx="7911313" cy="4367917"/>
          </a:xfrm>
          <a:prstGeom prst="rect">
            <a:avLst/>
          </a:prstGeom>
        </p:spPr>
      </p:pic>
    </p:spTree>
    <p:extLst>
      <p:ext uri="{BB962C8B-B14F-4D97-AF65-F5344CB8AC3E}">
        <p14:creationId xmlns:p14="http://schemas.microsoft.com/office/powerpoint/2010/main" val="1120845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Parameterized Tests</a:t>
            </a:r>
          </a:p>
        </p:txBody>
      </p:sp>
      <p:sp>
        <p:nvSpPr>
          <p:cNvPr id="4" name="Text Placeholder 5"/>
          <p:cNvSpPr txBox="1">
            <a:spLocks/>
          </p:cNvSpPr>
          <p:nvPr/>
        </p:nvSpPr>
        <p:spPr>
          <a:xfrm>
            <a:off x="996334" y="2572916"/>
            <a:ext cx="8825659" cy="24765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add [</a:t>
            </a:r>
            <a:r>
              <a:rPr lang="en-US" dirty="0" err="1"/>
              <a:t>TestCase</a:t>
            </a:r>
            <a:r>
              <a:rPr lang="en-US" dirty="0"/>
              <a:t>]</a:t>
            </a:r>
          </a:p>
          <a:p>
            <a:r>
              <a:rPr lang="en-US" dirty="0"/>
              <a:t>add proper parameters</a:t>
            </a:r>
          </a:p>
          <a:p>
            <a:r>
              <a:rPr lang="en-US" dirty="0"/>
              <a:t>assert </a:t>
            </a:r>
            <a:r>
              <a:rPr lang="en-US"/>
              <a:t>against parameter</a:t>
            </a:r>
            <a:endParaRPr lang="en-US" dirty="0"/>
          </a:p>
          <a:p>
            <a:endParaRPr lang="en-US" dirty="0"/>
          </a:p>
        </p:txBody>
      </p:sp>
    </p:spTree>
    <p:extLst>
      <p:ext uri="{BB962C8B-B14F-4D97-AF65-F5344CB8AC3E}">
        <p14:creationId xmlns:p14="http://schemas.microsoft.com/office/powerpoint/2010/main" val="3099606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STUBS </a:t>
            </a:r>
            <a:br>
              <a:rPr lang="en-US" dirty="0"/>
            </a:br>
            <a:r>
              <a:rPr lang="en-US" dirty="0"/>
              <a:t>to break DEPENDENCIES</a:t>
            </a:r>
          </a:p>
        </p:txBody>
      </p:sp>
      <p:sp>
        <p:nvSpPr>
          <p:cNvPr id="4" name="Text Placeholder 5"/>
          <p:cNvSpPr txBox="1">
            <a:spLocks/>
          </p:cNvSpPr>
          <p:nvPr/>
        </p:nvSpPr>
        <p:spPr>
          <a:xfrm>
            <a:off x="996334" y="2572916"/>
            <a:ext cx="8825659" cy="2476500"/>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External Dependency</a:t>
            </a:r>
          </a:p>
          <a:p>
            <a:pPr marL="457200" lvl="1" indent="0">
              <a:buNone/>
            </a:pPr>
            <a:r>
              <a:rPr lang="en-US" dirty="0"/>
              <a:t>An </a:t>
            </a:r>
            <a:r>
              <a:rPr lang="en-US" i="1" dirty="0"/>
              <a:t>external dependency </a:t>
            </a:r>
            <a:r>
              <a:rPr lang="en-US" dirty="0"/>
              <a:t>is an object in your system that your code under test interacts with and over which you have no control. (Common examples are </a:t>
            </a:r>
            <a:r>
              <a:rPr lang="en-US" dirty="0" err="1"/>
              <a:t>filesystems</a:t>
            </a:r>
            <a:r>
              <a:rPr lang="en-US" dirty="0"/>
              <a:t>, threads, memory, time, and so on.)</a:t>
            </a:r>
          </a:p>
          <a:p>
            <a:r>
              <a:rPr lang="en-US" dirty="0"/>
              <a:t>Stub</a:t>
            </a:r>
          </a:p>
          <a:p>
            <a:pPr marL="457200" lvl="1" indent="0">
              <a:buNone/>
            </a:pPr>
            <a:r>
              <a:rPr lang="en-US" dirty="0"/>
              <a:t>A </a:t>
            </a:r>
            <a:r>
              <a:rPr lang="en-US" i="1" dirty="0"/>
              <a:t>stub </a:t>
            </a:r>
            <a:r>
              <a:rPr lang="en-US" dirty="0"/>
              <a:t>is a controllable replacement for an existing dependency (or </a:t>
            </a:r>
            <a:r>
              <a:rPr lang="en-US" i="1" dirty="0"/>
              <a:t>collaborator</a:t>
            </a:r>
            <a:r>
              <a:rPr lang="en-US" dirty="0"/>
              <a:t>) in the system. By using a stub, you can test your code without dealing with the dependency directly.</a:t>
            </a:r>
            <a:br>
              <a:rPr lang="en-US" dirty="0"/>
            </a:br>
            <a:endParaRPr lang="en-US" dirty="0"/>
          </a:p>
        </p:txBody>
      </p:sp>
    </p:spTree>
    <p:extLst>
      <p:ext uri="{BB962C8B-B14F-4D97-AF65-F5344CB8AC3E}">
        <p14:creationId xmlns:p14="http://schemas.microsoft.com/office/powerpoint/2010/main" val="3445962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inject a fake implementation into a unit under test	</a:t>
            </a:r>
          </a:p>
        </p:txBody>
      </p:sp>
      <p:sp>
        <p:nvSpPr>
          <p:cNvPr id="3" name="Text Placeholder 5"/>
          <p:cNvSpPr txBox="1">
            <a:spLocks/>
          </p:cNvSpPr>
          <p:nvPr/>
        </p:nvSpPr>
        <p:spPr>
          <a:xfrm>
            <a:off x="996334" y="2304661"/>
            <a:ext cx="9883160" cy="4394719"/>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Constructor</a:t>
            </a:r>
          </a:p>
          <a:p>
            <a:pPr marL="457200" lvl="1" indent="0">
              <a:buNone/>
            </a:pPr>
            <a:r>
              <a:rPr lang="en-US" dirty="0"/>
              <a:t>Receive an interface at the constructor level and save it in a field for later use.</a:t>
            </a:r>
          </a:p>
          <a:p>
            <a:pPr lvl="1">
              <a:buFontTx/>
              <a:buChar char="-"/>
            </a:pPr>
            <a:r>
              <a:rPr lang="en-US" dirty="0"/>
              <a:t>Code not clean, less readable, less maintainable</a:t>
            </a:r>
          </a:p>
          <a:p>
            <a:pPr lvl="1">
              <a:buFontTx/>
              <a:buChar char="-"/>
            </a:pPr>
            <a:r>
              <a:rPr lang="en-US" dirty="0"/>
              <a:t>Solution: </a:t>
            </a:r>
            <a:r>
              <a:rPr lang="en-US" dirty="0" err="1"/>
              <a:t>IoC</a:t>
            </a:r>
            <a:r>
              <a:rPr lang="en-US" dirty="0"/>
              <a:t> frameworks</a:t>
            </a:r>
          </a:p>
          <a:p>
            <a:r>
              <a:rPr lang="en-US" dirty="0"/>
              <a:t>Property</a:t>
            </a:r>
          </a:p>
          <a:p>
            <a:pPr marL="457200" lvl="1" indent="0">
              <a:buNone/>
            </a:pPr>
            <a:r>
              <a:rPr lang="en-US" dirty="0"/>
              <a:t>Receive an interface as a property get or set and save it in a field for later use.</a:t>
            </a:r>
          </a:p>
          <a:p>
            <a:pPr marL="457200" lvl="1" indent="0">
              <a:buNone/>
            </a:pPr>
            <a:r>
              <a:rPr lang="en-US" dirty="0"/>
              <a:t>Use when your dependency is optional or the dependency has a default instance.</a:t>
            </a:r>
          </a:p>
          <a:p>
            <a:r>
              <a:rPr lang="en-US" dirty="0"/>
              <a:t>Or</a:t>
            </a:r>
          </a:p>
          <a:p>
            <a:pPr lvl="1"/>
            <a:r>
              <a:rPr lang="en-US" dirty="0"/>
              <a:t>A parameter to the method (</a:t>
            </a:r>
            <a:r>
              <a:rPr lang="en-US" i="1" dirty="0"/>
              <a:t>parameter injection</a:t>
            </a:r>
            <a:r>
              <a:rPr lang="en-US" dirty="0"/>
              <a:t>)</a:t>
            </a:r>
          </a:p>
          <a:p>
            <a:pPr lvl="1"/>
            <a:r>
              <a:rPr lang="en-US" dirty="0"/>
              <a:t>A factory class</a:t>
            </a:r>
          </a:p>
          <a:p>
            <a:pPr lvl="1"/>
            <a:r>
              <a:rPr lang="en-US" dirty="0"/>
              <a:t>A local factory method</a:t>
            </a:r>
          </a:p>
          <a:p>
            <a:pPr lvl="1"/>
            <a:r>
              <a:rPr lang="en-US" dirty="0"/>
              <a:t>Variations on the preceding techniques</a:t>
            </a:r>
            <a:br>
              <a:rPr lang="en-US" dirty="0"/>
            </a:br>
            <a:endParaRPr lang="en-US" dirty="0"/>
          </a:p>
          <a:p>
            <a:pPr marL="457200" lvl="1" indent="0">
              <a:buNone/>
            </a:pPr>
            <a:endParaRPr lang="en-US" dirty="0"/>
          </a:p>
        </p:txBody>
      </p:sp>
    </p:spTree>
    <p:extLst>
      <p:ext uri="{BB962C8B-B14F-4D97-AF65-F5344CB8AC3E}">
        <p14:creationId xmlns:p14="http://schemas.microsoft.com/office/powerpoint/2010/main" val="895584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Dummy, Fake, Stubs, Mocks</a:t>
            </a:r>
          </a:p>
        </p:txBody>
      </p:sp>
      <p:sp>
        <p:nvSpPr>
          <p:cNvPr id="4" name="Text Placeholder 3"/>
          <p:cNvSpPr>
            <a:spLocks noGrp="1"/>
          </p:cNvSpPr>
          <p:nvPr>
            <p:ph type="body" sz="half" idx="2"/>
          </p:nvPr>
        </p:nvSpPr>
        <p:spPr>
          <a:xfrm>
            <a:off x="1154954" y="3308466"/>
            <a:ext cx="8825659" cy="3466408"/>
          </a:xfrm>
        </p:spPr>
        <p:txBody>
          <a:bodyPr>
            <a:normAutofit fontScale="85000" lnSpcReduction="20000"/>
          </a:bodyPr>
          <a:lstStyle/>
          <a:p>
            <a:pPr marL="285750" indent="-285750" fontAlgn="base">
              <a:buFont typeface="Wingdings" panose="05000000000000000000" pitchFamily="2" charset="2"/>
              <a:buChar char="§"/>
            </a:pPr>
            <a:endParaRPr lang="en-US" b="1" dirty="0"/>
          </a:p>
          <a:p>
            <a:pPr marL="285750" indent="-285750" fontAlgn="base">
              <a:buFont typeface="Wingdings" panose="05000000000000000000" pitchFamily="2" charset="2"/>
              <a:buChar char="§"/>
            </a:pPr>
            <a:r>
              <a:rPr lang="en-US" b="1" dirty="0"/>
              <a:t>Dummy</a:t>
            </a:r>
            <a:r>
              <a:rPr lang="en-US" dirty="0"/>
              <a:t> objects are passed around but never actually used. Usually they are just used to fill parameter lists.</a:t>
            </a:r>
          </a:p>
          <a:p>
            <a:pPr marL="285750" indent="-285750" fontAlgn="base">
              <a:buFont typeface="Wingdings" panose="05000000000000000000" pitchFamily="2" charset="2"/>
              <a:buChar char="§"/>
            </a:pPr>
            <a:r>
              <a:rPr lang="en-US" b="1" dirty="0"/>
              <a:t>Fake</a:t>
            </a:r>
            <a:r>
              <a:rPr lang="en-US" dirty="0"/>
              <a:t> objects actually have working implementations, but not same as production one. Usually they take some shortcut which makes them not suitable for production (an </a:t>
            </a:r>
            <a:r>
              <a:rPr lang="en-US" dirty="0">
                <a:hlinkClick r:id="rId2"/>
              </a:rPr>
              <a:t>in memory database</a:t>
            </a:r>
            <a:r>
              <a:rPr lang="en-US" dirty="0"/>
              <a:t> is a good example).</a:t>
            </a:r>
          </a:p>
          <a:p>
            <a:pPr marL="285750" indent="-285750" fontAlgn="base">
              <a:buFont typeface="Wingdings" panose="05000000000000000000" pitchFamily="2" charset="2"/>
              <a:buChar char="§"/>
            </a:pPr>
            <a:r>
              <a:rPr lang="en-US" b="1" dirty="0"/>
              <a:t>Stubs </a:t>
            </a:r>
            <a:r>
              <a:rPr lang="en-US" dirty="0"/>
              <a:t>is an object that holds predefined data and uses it to answer calls during tests. It is used when we cannot or don’t want to involve objects that would answer with real data or have undesirable side effects..</a:t>
            </a:r>
          </a:p>
          <a:p>
            <a:pPr marL="285750" indent="-285750" fontAlgn="base">
              <a:buFont typeface="Wingdings" panose="05000000000000000000" pitchFamily="2" charset="2"/>
              <a:buChar char="§"/>
            </a:pPr>
            <a:r>
              <a:rPr lang="en-US" b="1" dirty="0"/>
              <a:t>Spies</a:t>
            </a:r>
            <a:r>
              <a:rPr lang="en-US" dirty="0"/>
              <a:t> are stubs that also record some information based on how they were called. One form of this might be an email service that records how many messages it was sent.</a:t>
            </a:r>
          </a:p>
          <a:p>
            <a:pPr marL="285750" indent="-285750" fontAlgn="base">
              <a:buFont typeface="Wingdings" panose="05000000000000000000" pitchFamily="2" charset="2"/>
              <a:buChar char="§"/>
            </a:pPr>
            <a:r>
              <a:rPr lang="en-US" b="1" dirty="0"/>
              <a:t>Mocks</a:t>
            </a:r>
            <a:r>
              <a:rPr lang="en-US" dirty="0"/>
              <a:t> are objects that register calls they receive.</a:t>
            </a:r>
          </a:p>
          <a:p>
            <a:pPr marL="285750" indent="-285750" fontAlgn="base">
              <a:buFont typeface="Wingdings" panose="05000000000000000000" pitchFamily="2" charset="2"/>
              <a:buChar char="§"/>
            </a:pPr>
            <a:r>
              <a:rPr lang="en-US" dirty="0"/>
              <a:t>In test assertion we can verify on Mocks that all expected actions were performed.</a:t>
            </a:r>
          </a:p>
          <a:p>
            <a:endParaRPr lang="en-US" dirty="0"/>
          </a:p>
        </p:txBody>
      </p:sp>
    </p:spTree>
    <p:extLst>
      <p:ext uri="{BB962C8B-B14F-4D97-AF65-F5344CB8AC3E}">
        <p14:creationId xmlns:p14="http://schemas.microsoft.com/office/powerpoint/2010/main" val="2233627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order</a:t>
            </a:r>
          </a:p>
        </p:txBody>
      </p:sp>
      <p:sp>
        <p:nvSpPr>
          <p:cNvPr id="3" name="Text Placeholder 2"/>
          <p:cNvSpPr>
            <a:spLocks noGrp="1"/>
          </p:cNvSpPr>
          <p:nvPr>
            <p:ph type="body" sz="half" idx="2"/>
          </p:nvPr>
        </p:nvSpPr>
        <p:spPr/>
        <p:txBody>
          <a:bodyPr/>
          <a:lstStyle/>
          <a:p>
            <a:pPr marL="342900" indent="-342900">
              <a:buFont typeface="+mj-lt"/>
              <a:buAutoNum type="arabicPeriod"/>
            </a:pPr>
            <a:r>
              <a:rPr lang="en-US" dirty="0"/>
              <a:t>First write and run VALUE or STATE Tests</a:t>
            </a:r>
          </a:p>
          <a:p>
            <a:pPr lvl="1"/>
            <a:r>
              <a:rPr lang="en-US" dirty="0"/>
              <a:t>Because they are easier and less complicated</a:t>
            </a:r>
          </a:p>
          <a:p>
            <a:pPr marL="342900" indent="-342900">
              <a:buFont typeface="+mj-lt"/>
              <a:buAutoNum type="arabicPeriod"/>
            </a:pPr>
            <a:r>
              <a:rPr lang="en-US" dirty="0"/>
              <a:t>Then go for Action Tests (Interaction testing as last option)</a:t>
            </a:r>
          </a:p>
          <a:p>
            <a:pPr lvl="1"/>
            <a:r>
              <a:rPr lang="en-US" dirty="0"/>
              <a:t>Because are much more complicated and harder to solve</a:t>
            </a:r>
          </a:p>
        </p:txBody>
      </p:sp>
    </p:spTree>
    <p:extLst>
      <p:ext uri="{BB962C8B-B14F-4D97-AF65-F5344CB8AC3E}">
        <p14:creationId xmlns:p14="http://schemas.microsoft.com/office/powerpoint/2010/main" val="1206890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Mocking frameworks</a:t>
            </a:r>
          </a:p>
        </p:txBody>
      </p:sp>
      <p:sp>
        <p:nvSpPr>
          <p:cNvPr id="3" name="Text Placeholder 2"/>
          <p:cNvSpPr>
            <a:spLocks noGrp="1"/>
          </p:cNvSpPr>
          <p:nvPr>
            <p:ph type="body" sz="half" idx="2"/>
          </p:nvPr>
        </p:nvSpPr>
        <p:spPr/>
        <p:txBody>
          <a:bodyPr/>
          <a:lstStyle/>
          <a:p>
            <a:r>
              <a:rPr lang="en-US" dirty="0"/>
              <a:t>Mocking frameworks are independent from Unit Testing frameworks.</a:t>
            </a:r>
          </a:p>
          <a:p>
            <a:r>
              <a:rPr lang="en-US" dirty="0"/>
              <a:t>Two types: Constrained frameworks – Unconstrained frameworks.</a:t>
            </a:r>
          </a:p>
        </p:txBody>
      </p:sp>
    </p:spTree>
    <p:extLst>
      <p:ext uri="{BB962C8B-B14F-4D97-AF65-F5344CB8AC3E}">
        <p14:creationId xmlns:p14="http://schemas.microsoft.com/office/powerpoint/2010/main" val="364316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Text Placeholder 2"/>
          <p:cNvSpPr>
            <a:spLocks noGrp="1"/>
          </p:cNvSpPr>
          <p:nvPr>
            <p:ph type="body" idx="1"/>
          </p:nvPr>
        </p:nvSpPr>
        <p:spPr>
          <a:xfrm>
            <a:off x="6895559" y="2192866"/>
            <a:ext cx="3757545" cy="3928533"/>
          </a:xfrm>
        </p:spPr>
        <p:txBody>
          <a:bodyPr>
            <a:normAutofit/>
          </a:bodyPr>
          <a:lstStyle/>
          <a:p>
            <a:endParaRPr lang="en-US" dirty="0"/>
          </a:p>
          <a:p>
            <a:pPr marL="342900" indent="-342900">
              <a:buFontTx/>
              <a:buChar char="-"/>
            </a:pPr>
            <a:r>
              <a:rPr lang="en-US" dirty="0"/>
              <a:t>Test more frequently In less time</a:t>
            </a:r>
          </a:p>
          <a:p>
            <a:pPr marL="342900" indent="-342900">
              <a:buFontTx/>
              <a:buChar char="-"/>
            </a:pPr>
            <a:endParaRPr lang="en-US" dirty="0"/>
          </a:p>
          <a:p>
            <a:pPr marL="342900" indent="-342900">
              <a:buFontTx/>
              <a:buChar char="-"/>
            </a:pPr>
            <a:r>
              <a:rPr lang="en-US" dirty="0"/>
              <a:t>catch bugs before deploying</a:t>
            </a:r>
          </a:p>
          <a:p>
            <a:pPr marL="342900" indent="-342900">
              <a:buFontTx/>
              <a:buChar char="-"/>
            </a:pPr>
            <a:endParaRPr lang="en-US" dirty="0"/>
          </a:p>
          <a:p>
            <a:pPr marL="342900" indent="-342900">
              <a:buFontTx/>
              <a:buChar char="-"/>
            </a:pPr>
            <a:r>
              <a:rPr lang="en-US" dirty="0"/>
              <a:t>refactor with confidence</a:t>
            </a:r>
          </a:p>
          <a:p>
            <a:endParaRPr lang="en-US" dirty="0"/>
          </a:p>
        </p:txBody>
      </p:sp>
    </p:spTree>
    <p:extLst>
      <p:ext uri="{BB962C8B-B14F-4D97-AF65-F5344CB8AC3E}">
        <p14:creationId xmlns:p14="http://schemas.microsoft.com/office/powerpoint/2010/main" val="391717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4" name="TextBox 3"/>
          <p:cNvSpPr txBox="1"/>
          <p:nvPr/>
        </p:nvSpPr>
        <p:spPr>
          <a:xfrm>
            <a:off x="1504604" y="3483033"/>
            <a:ext cx="8985596" cy="3170099"/>
          </a:xfrm>
          <a:prstGeom prst="rect">
            <a:avLst/>
          </a:prstGeom>
          <a:noFill/>
        </p:spPr>
        <p:txBody>
          <a:bodyPr wrap="square" rtlCol="0">
            <a:spAutoFit/>
          </a:bodyPr>
          <a:lstStyle/>
          <a:p>
            <a:r>
              <a:rPr lang="en-US" sz="2000" dirty="0">
                <a:solidFill>
                  <a:schemeClr val="accent1"/>
                </a:solidFill>
              </a:rPr>
              <a:t>Glue.</a:t>
            </a:r>
          </a:p>
          <a:p>
            <a:r>
              <a:rPr lang="en-US" sz="2000" dirty="0"/>
              <a:t>Make sure code under test works correctly, fast, easy, and exact</a:t>
            </a:r>
          </a:p>
          <a:p>
            <a:r>
              <a:rPr lang="en-US" sz="2000" dirty="0"/>
              <a:t>Fewer bugs in production.</a:t>
            </a:r>
          </a:p>
          <a:p>
            <a:r>
              <a:rPr lang="en-US" sz="2000" dirty="0"/>
              <a:t>Protection from “bad changes” -&gt; less bugs | easier to fix bugs</a:t>
            </a:r>
          </a:p>
          <a:p>
            <a:r>
              <a:rPr lang="en-US" sz="2000" dirty="0"/>
              <a:t>More time to work on features rather than bugs</a:t>
            </a:r>
          </a:p>
          <a:p>
            <a:endParaRPr lang="en-US" sz="2000" dirty="0">
              <a:solidFill>
                <a:schemeClr val="accent1"/>
              </a:solidFill>
            </a:endParaRPr>
          </a:p>
          <a:p>
            <a:r>
              <a:rPr lang="en-US" sz="2000" dirty="0">
                <a:solidFill>
                  <a:schemeClr val="accent1"/>
                </a:solidFill>
              </a:rPr>
              <a:t>Documentation.</a:t>
            </a:r>
            <a:endParaRPr lang="en-US" sz="2000" dirty="0"/>
          </a:p>
          <a:p>
            <a:r>
              <a:rPr lang="en-US" sz="2000" dirty="0"/>
              <a:t>Complex systems covered by tests are easier to understand</a:t>
            </a:r>
          </a:p>
          <a:p>
            <a:r>
              <a:rPr lang="en-US" sz="2000" dirty="0"/>
              <a:t>It’s a must, not an option: A professional programmer writes unit test</a:t>
            </a:r>
          </a:p>
          <a:p>
            <a:endParaRPr lang="en-US" sz="2000" dirty="0"/>
          </a:p>
        </p:txBody>
      </p:sp>
    </p:spTree>
    <p:extLst>
      <p:ext uri="{BB962C8B-B14F-4D97-AF65-F5344CB8AC3E}">
        <p14:creationId xmlns:p14="http://schemas.microsoft.com/office/powerpoint/2010/main" val="4926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Types</a:t>
            </a:r>
          </a:p>
        </p:txBody>
      </p:sp>
      <p:sp>
        <p:nvSpPr>
          <p:cNvPr id="3" name="Text Placeholder 2"/>
          <p:cNvSpPr>
            <a:spLocks noGrp="1"/>
          </p:cNvSpPr>
          <p:nvPr>
            <p:ph type="body" idx="1"/>
          </p:nvPr>
        </p:nvSpPr>
        <p:spPr>
          <a:xfrm>
            <a:off x="6937892" y="1735666"/>
            <a:ext cx="3757545" cy="4622800"/>
          </a:xfrm>
        </p:spPr>
        <p:txBody>
          <a:bodyPr/>
          <a:lstStyle/>
          <a:p>
            <a:pPr marL="342900" indent="-342900">
              <a:buFontTx/>
              <a:buChar char="-"/>
            </a:pPr>
            <a:r>
              <a:rPr lang="en-US" dirty="0"/>
              <a:t>Unit tests</a:t>
            </a:r>
          </a:p>
          <a:p>
            <a:pPr marL="342900" indent="-342900">
              <a:buFontTx/>
              <a:buChar char="-"/>
            </a:pPr>
            <a:endParaRPr lang="en-US" dirty="0"/>
          </a:p>
          <a:p>
            <a:pPr marL="342900" indent="-342900">
              <a:buFontTx/>
              <a:buChar char="-"/>
            </a:pPr>
            <a:r>
              <a:rPr lang="en-US" dirty="0"/>
              <a:t>Integration tests</a:t>
            </a:r>
          </a:p>
          <a:p>
            <a:pPr marL="342900" indent="-342900">
              <a:buFontTx/>
              <a:buChar char="-"/>
            </a:pPr>
            <a:endParaRPr lang="en-US" dirty="0"/>
          </a:p>
          <a:p>
            <a:pPr marL="342900" indent="-342900">
              <a:buFontTx/>
              <a:buChar char="-"/>
            </a:pPr>
            <a:r>
              <a:rPr lang="en-US" dirty="0"/>
              <a:t>end to end tests</a:t>
            </a:r>
          </a:p>
          <a:p>
            <a:endParaRPr lang="en-US" dirty="0"/>
          </a:p>
        </p:txBody>
      </p:sp>
    </p:spTree>
    <p:extLst>
      <p:ext uri="{BB962C8B-B14F-4D97-AF65-F5344CB8AC3E}">
        <p14:creationId xmlns:p14="http://schemas.microsoft.com/office/powerpoint/2010/main" val="187556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a:t>
            </a:r>
          </a:p>
        </p:txBody>
      </p:sp>
      <p:sp>
        <p:nvSpPr>
          <p:cNvPr id="4" name="TextBox 3"/>
          <p:cNvSpPr txBox="1"/>
          <p:nvPr/>
        </p:nvSpPr>
        <p:spPr>
          <a:xfrm>
            <a:off x="1504604" y="3483033"/>
            <a:ext cx="9906686" cy="2031325"/>
          </a:xfrm>
          <a:prstGeom prst="rect">
            <a:avLst/>
          </a:prstGeom>
          <a:noFill/>
        </p:spPr>
        <p:txBody>
          <a:bodyPr wrap="none" rtlCol="0">
            <a:spAutoFit/>
          </a:bodyPr>
          <a:lstStyle/>
          <a:p>
            <a:r>
              <a:rPr lang="en-US" sz="1800" dirty="0"/>
              <a:t>Test a unit of an application </a:t>
            </a:r>
            <a:r>
              <a:rPr lang="en-US" sz="1800" i="1" dirty="0"/>
              <a:t>without</a:t>
            </a:r>
            <a:r>
              <a:rPr lang="en-US" sz="1800" dirty="0"/>
              <a:t> its external dependencies (like database, message </a:t>
            </a:r>
          </a:p>
          <a:p>
            <a:r>
              <a:rPr lang="en-US" sz="1800" dirty="0"/>
              <a:t>queues, web services, files, etc.)</a:t>
            </a:r>
          </a:p>
          <a:p>
            <a:endParaRPr lang="en-US" dirty="0"/>
          </a:p>
          <a:p>
            <a:pPr marL="285750" indent="-285750">
              <a:buFont typeface="Arial" panose="020B0604020202020204" pitchFamily="34" charset="0"/>
              <a:buChar char="•"/>
            </a:pPr>
            <a:r>
              <a:rPr lang="en-US" dirty="0">
                <a:solidFill>
                  <a:schemeClr val="accent1"/>
                </a:solidFill>
              </a:rPr>
              <a:t>execute faster</a:t>
            </a:r>
          </a:p>
          <a:p>
            <a:pPr marL="285750" indent="-285750">
              <a:buFont typeface="Arial" panose="020B0604020202020204" pitchFamily="34" charset="0"/>
              <a:buChar char="•"/>
            </a:pPr>
            <a:r>
              <a:rPr lang="en-US" dirty="0">
                <a:solidFill>
                  <a:schemeClr val="accent1"/>
                </a:solidFill>
              </a:rPr>
              <a:t>easier to write</a:t>
            </a:r>
          </a:p>
          <a:p>
            <a:endParaRPr lang="en-US" dirty="0"/>
          </a:p>
          <a:p>
            <a:endParaRPr lang="en-US" sz="1800" dirty="0"/>
          </a:p>
        </p:txBody>
      </p:sp>
    </p:spTree>
    <p:extLst>
      <p:ext uri="{BB962C8B-B14F-4D97-AF65-F5344CB8AC3E}">
        <p14:creationId xmlns:p14="http://schemas.microsoft.com/office/powerpoint/2010/main" val="321468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a:t>
            </a:r>
          </a:p>
        </p:txBody>
      </p:sp>
      <p:sp>
        <p:nvSpPr>
          <p:cNvPr id="4" name="TextBox 3"/>
          <p:cNvSpPr txBox="1"/>
          <p:nvPr/>
        </p:nvSpPr>
        <p:spPr>
          <a:xfrm>
            <a:off x="1504604" y="3483033"/>
            <a:ext cx="9408153" cy="1477328"/>
          </a:xfrm>
          <a:prstGeom prst="rect">
            <a:avLst/>
          </a:prstGeom>
          <a:noFill/>
        </p:spPr>
        <p:txBody>
          <a:bodyPr wrap="none" rtlCol="0">
            <a:spAutoFit/>
          </a:bodyPr>
          <a:lstStyle/>
          <a:p>
            <a:r>
              <a:rPr lang="en-US" sz="1800" dirty="0"/>
              <a:t>Test a piece of application </a:t>
            </a:r>
            <a:r>
              <a:rPr lang="en-US" sz="1800" i="1" dirty="0"/>
              <a:t>with</a:t>
            </a:r>
            <a:r>
              <a:rPr lang="en-US" sz="1800" dirty="0"/>
              <a:t> its external dependencies (like database, message </a:t>
            </a:r>
          </a:p>
          <a:p>
            <a:r>
              <a:rPr lang="en-US" sz="1800" dirty="0"/>
              <a:t>queues, web services, files, etc.)</a:t>
            </a:r>
          </a:p>
          <a:p>
            <a:endParaRPr lang="en-US" dirty="0"/>
          </a:p>
          <a:p>
            <a:pPr marL="285750" indent="-285750">
              <a:buFont typeface="Arial" panose="020B0604020202020204" pitchFamily="34" charset="0"/>
              <a:buChar char="•"/>
            </a:pPr>
            <a:r>
              <a:rPr lang="en-US" dirty="0">
                <a:solidFill>
                  <a:schemeClr val="accent1"/>
                </a:solidFill>
              </a:rPr>
              <a:t>execute longer</a:t>
            </a:r>
          </a:p>
          <a:p>
            <a:pPr marL="285750" indent="-285750">
              <a:buFont typeface="Arial" panose="020B0604020202020204" pitchFamily="34" charset="0"/>
              <a:buChar char="•"/>
            </a:pPr>
            <a:r>
              <a:rPr lang="en-US" sz="1800" dirty="0">
                <a:solidFill>
                  <a:schemeClr val="accent1"/>
                </a:solidFill>
              </a:rPr>
              <a:t>give more confidence</a:t>
            </a:r>
          </a:p>
        </p:txBody>
      </p:sp>
    </p:spTree>
    <p:extLst>
      <p:ext uri="{BB962C8B-B14F-4D97-AF65-F5344CB8AC3E}">
        <p14:creationId xmlns:p14="http://schemas.microsoft.com/office/powerpoint/2010/main" val="190236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to end Test</a:t>
            </a:r>
          </a:p>
        </p:txBody>
      </p:sp>
      <p:sp>
        <p:nvSpPr>
          <p:cNvPr id="4" name="TextBox 3"/>
          <p:cNvSpPr txBox="1"/>
          <p:nvPr/>
        </p:nvSpPr>
        <p:spPr>
          <a:xfrm>
            <a:off x="1504604" y="3483033"/>
            <a:ext cx="7166577" cy="1477328"/>
          </a:xfrm>
          <a:prstGeom prst="rect">
            <a:avLst/>
          </a:prstGeom>
          <a:noFill/>
        </p:spPr>
        <p:txBody>
          <a:bodyPr wrap="none" rtlCol="0">
            <a:spAutoFit/>
          </a:bodyPr>
          <a:lstStyle/>
          <a:p>
            <a:r>
              <a:rPr lang="en-US" sz="1800" dirty="0"/>
              <a:t>Runs a test through the application interface (UI, </a:t>
            </a:r>
            <a:r>
              <a:rPr lang="en-US" sz="1800" dirty="0" err="1"/>
              <a:t>api</a:t>
            </a:r>
            <a:r>
              <a:rPr lang="en-US" sz="1800" dirty="0"/>
              <a:t>, </a:t>
            </a:r>
            <a:r>
              <a:rPr lang="en-US" sz="1800" dirty="0" err="1"/>
              <a:t>sdk</a:t>
            </a:r>
            <a:r>
              <a:rPr lang="en-US" sz="1800" dirty="0"/>
              <a:t>, etc.)</a:t>
            </a:r>
          </a:p>
          <a:p>
            <a:endParaRPr lang="en-US" dirty="0"/>
          </a:p>
          <a:p>
            <a:pPr marL="285750" indent="-285750">
              <a:buFont typeface="Arial" panose="020B0604020202020204" pitchFamily="34" charset="0"/>
              <a:buChar char="•"/>
            </a:pPr>
            <a:r>
              <a:rPr lang="en-US" dirty="0">
                <a:solidFill>
                  <a:schemeClr val="accent1"/>
                </a:solidFill>
              </a:rPr>
              <a:t>slowest to run</a:t>
            </a:r>
          </a:p>
          <a:p>
            <a:pPr marL="285750" indent="-285750">
              <a:buFont typeface="Arial" panose="020B0604020202020204" pitchFamily="34" charset="0"/>
              <a:buChar char="•"/>
            </a:pPr>
            <a:r>
              <a:rPr lang="en-US" sz="1800" dirty="0">
                <a:solidFill>
                  <a:schemeClr val="accent1"/>
                </a:solidFill>
              </a:rPr>
              <a:t>give </a:t>
            </a:r>
            <a:r>
              <a:rPr lang="en-US" sz="1800" dirty="0" err="1">
                <a:solidFill>
                  <a:schemeClr val="accent1"/>
                </a:solidFill>
              </a:rPr>
              <a:t>greates</a:t>
            </a:r>
            <a:r>
              <a:rPr lang="en-US" sz="1800" dirty="0">
                <a:solidFill>
                  <a:schemeClr val="accent1"/>
                </a:solidFill>
              </a:rPr>
              <a:t> confidence</a:t>
            </a:r>
          </a:p>
          <a:p>
            <a:pPr marL="285750" indent="-285750">
              <a:buFont typeface="Arial" panose="020B0604020202020204" pitchFamily="34" charset="0"/>
              <a:buChar char="•"/>
            </a:pPr>
            <a:r>
              <a:rPr lang="en-US" dirty="0">
                <a:solidFill>
                  <a:schemeClr val="accent1"/>
                </a:solidFill>
              </a:rPr>
              <a:t>very fragile</a:t>
            </a:r>
          </a:p>
        </p:txBody>
      </p:sp>
    </p:spTree>
    <p:extLst>
      <p:ext uri="{BB962C8B-B14F-4D97-AF65-F5344CB8AC3E}">
        <p14:creationId xmlns:p14="http://schemas.microsoft.com/office/powerpoint/2010/main" val="2556311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Custom 1">
      <a:majorFont>
        <a:latin typeface="Ink Free"/>
        <a:ea typeface=""/>
        <a:cs typeface=""/>
      </a:majorFont>
      <a:minorFont>
        <a:latin typeface="Arial Rounded MT Bold"/>
        <a:ea typeface=""/>
        <a:cs typeface=""/>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5292</TotalTime>
  <Words>1491</Words>
  <Application>Microsoft Office PowerPoint</Application>
  <PresentationFormat>Widescreen</PresentationFormat>
  <Paragraphs>208</Paragraphs>
  <Slides>36</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Rounded MT Bold</vt:lpstr>
      <vt:lpstr>Ink Free</vt:lpstr>
      <vt:lpstr>Wingdings</vt:lpstr>
      <vt:lpstr>Wingdings 3</vt:lpstr>
      <vt:lpstr>Ion Boardroom</vt:lpstr>
      <vt:lpstr>Automated Testing</vt:lpstr>
      <vt:lpstr>Table of contents</vt:lpstr>
      <vt:lpstr>Code Refactoring</vt:lpstr>
      <vt:lpstr>Benefits</vt:lpstr>
      <vt:lpstr>Why?</vt:lpstr>
      <vt:lpstr>Automated Test Types</vt:lpstr>
      <vt:lpstr>Unit Test</vt:lpstr>
      <vt:lpstr>Integration Test</vt:lpstr>
      <vt:lpstr>End to end Test</vt:lpstr>
      <vt:lpstr>End to end Test</vt:lpstr>
      <vt:lpstr>Dictionary</vt:lpstr>
      <vt:lpstr>What is a Unit Test really?</vt:lpstr>
      <vt:lpstr>Good Unit Test</vt:lpstr>
      <vt:lpstr>First Unit Test</vt:lpstr>
      <vt:lpstr>Naming and Placing rules</vt:lpstr>
      <vt:lpstr>Technical requirements</vt:lpstr>
      <vt:lpstr>Syntax rules</vt:lpstr>
      <vt:lpstr>What Unit Testing Frameworks do</vt:lpstr>
      <vt:lpstr>Framework: Structure</vt:lpstr>
      <vt:lpstr>Framework: Test Runner</vt:lpstr>
      <vt:lpstr>Framework: Results</vt:lpstr>
      <vt:lpstr>ok, code please…</vt:lpstr>
      <vt:lpstr>Do not test…</vt:lpstr>
      <vt:lpstr>Clean Test : AAA</vt:lpstr>
      <vt:lpstr>Order of thought, what goes first? “This is the question…”</vt:lpstr>
      <vt:lpstr>Traditional Unit Testing</vt:lpstr>
      <vt:lpstr>TDD</vt:lpstr>
      <vt:lpstr>TDD</vt:lpstr>
      <vt:lpstr>Expect Exceptions</vt:lpstr>
      <vt:lpstr>How to ignore a Test</vt:lpstr>
      <vt:lpstr>Parameterized Tests</vt:lpstr>
      <vt:lpstr>Using STUBS  to break DEPENDENCIES</vt:lpstr>
      <vt:lpstr>Dependency injection: inject a fake implementation into a unit under test </vt:lpstr>
      <vt:lpstr>Dummy, Fake, Stubs, Mocks</vt:lpstr>
      <vt:lpstr>Test order</vt:lpstr>
      <vt:lpstr>Mocking frameworks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مهدی تحصیلداری</dc:creator>
  <cp:lastModifiedBy>Mahdi Tahsildari</cp:lastModifiedBy>
  <cp:revision>55</cp:revision>
  <dcterms:created xsi:type="dcterms:W3CDTF">2020-06-01T13:06:10Z</dcterms:created>
  <dcterms:modified xsi:type="dcterms:W3CDTF">2020-08-12T20:31:56Z</dcterms:modified>
</cp:coreProperties>
</file>