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ldStandardTT-italic.fntdata"/><Relationship Id="rId12" Type="http://schemas.openxmlformats.org/officeDocument/2006/relationships/slide" Target="slides/slide7.xml"/><Relationship Id="rId23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254ec56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254ec56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254ec56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254ec56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24e05ce2c_4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24e05ce2c_4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FN = someone with heart disease that we didn’t catch -&gt; THIS IS BAD!!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is only good because we have a ton of TN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f050b288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f050b288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254ec564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254ec564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24e05ce2c_4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24e05ce2c_4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24e05ce2c_4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24e05ce2c_4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24e05ce2c_4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24e05ce2c_4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24e05ce2c_4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24e05ce2c_4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24e05ce2c_4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24e05ce2c_4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24e05ce2c_4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24e05ce2c_4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f050b288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f050b288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24e05ce2c_4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24e05ce2c_4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24e05ce2c_4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24e05ce2c_4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f050b288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f050b288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Prediction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Krishnanshu Gupta, Tahsin Amio, Karen Huang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Neighbors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7889"/>
            <a:ext cx="8520601" cy="2751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Neighbors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413" y="1058225"/>
            <a:ext cx="4541175" cy="37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71600"/>
            <a:ext cx="8520600" cy="21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Sensitivity/recall is more important than precision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want to minimize FN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Accuracy is really good, F1 is 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KNN is heavily biased towards majority class (negatives)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Large dimensionality of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Did not normalize data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9517" l="0" r="51364" t="4660"/>
          <a:stretch/>
        </p:blipFill>
        <p:spPr>
          <a:xfrm>
            <a:off x="5922550" y="299550"/>
            <a:ext cx="3048025" cy="23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 rotWithShape="1">
          <a:blip r:embed="rId4">
            <a:alphaModFix/>
          </a:blip>
          <a:srcRect b="60084" l="0" r="0" t="0"/>
          <a:stretch/>
        </p:blipFill>
        <p:spPr>
          <a:xfrm>
            <a:off x="704100" y="3288350"/>
            <a:ext cx="7794800" cy="2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1217200" y="3596800"/>
            <a:ext cx="6406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Values like these should have been normalized + remove some of the columns/features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1177650" y="3288250"/>
            <a:ext cx="454200" cy="277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3392700" y="3311050"/>
            <a:ext cx="454200" cy="23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4661600" y="3311200"/>
            <a:ext cx="454200" cy="23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6423450" y="3521075"/>
            <a:ext cx="786000" cy="7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</a:t>
            </a:r>
            <a:r>
              <a:rPr lang="en"/>
              <a:t>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450" y="1310300"/>
            <a:ext cx="59436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450" y="2707450"/>
            <a:ext cx="59436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138" y="2161200"/>
            <a:ext cx="7675724" cy="7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Learned?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Deeper understanding of how to use Spark/Scala for more </a:t>
            </a:r>
            <a:r>
              <a:rPr lang="en" sz="1700"/>
              <a:t>complex</a:t>
            </a:r>
            <a:r>
              <a:rPr lang="en" sz="1700"/>
              <a:t> ML and Data Science tasks.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Extremely useful for processing large datasets by abstracting away process of splitting task into multiple nodes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Learned how to create a custom implementation of KNN algorithm without any external libraries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Gained an understanding of using Spark ML libraries to create a basic version of Logistic Regression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Figured out how to create visualizations and plots in Spark/Scala using libraries like Plotly and Breeze Plot.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Obstacles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Spark/Scala visualization and plotting tools are not great, and creating basic plots like Pie Charts is quite difficult.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Due to our custom implementation of KNN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Code was not optimized so it took longer than expected to run.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Poor model performance - recall, precision, F1, and other metrics were low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</a:t>
            </a:r>
            <a:r>
              <a:rPr lang="en" sz="1600"/>
              <a:t>ata preprocessing and feature selection were harder to perform than in Python due to unfamiliarity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Hyperparameter tuning to optimize train/test split and k-value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Had to manually do this step through trial-by-error experimentation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Abandoned custom implementation Logistic Regression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Had a heavy reliance on libraries to get good results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Accuracy was poor at around 50%, similar to a coin toss.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Research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11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Heart disease is the leading cause of mortality in the United States and globally according to the CDC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700,000 lives annually in the US and 18 million worldwide. </a:t>
            </a:r>
            <a:endParaRPr sz="1600"/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1 out of every 5 deaths in the country, with someone dying from it every 33 seconds. 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00"/>
          </a:p>
        </p:txBody>
      </p:sp>
      <p:sp>
        <p:nvSpPr>
          <p:cNvPr id="67" name="Google Shape;67;p14"/>
          <p:cNvSpPr txBox="1"/>
          <p:nvPr/>
        </p:nvSpPr>
        <p:spPr>
          <a:xfrm>
            <a:off x="279500" y="2620025"/>
            <a:ext cx="51570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$240 billion annually in heart disease prevention and treatment costs.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Goal: Leveraging machine learning algorithms, KNN and Logistic Regression, to identify patterns and relationships in order to predict patients' likelihood and risk of heart disease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150" y="2763100"/>
            <a:ext cx="3583801" cy="143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18 columns of different factors/indicators for predicting Heart Disease likelihood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Target: HeartDisease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Quantitative Data: BMI, PhysicalHealth, MentalHealth, SleepTime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Categorical Data: AgeCategory, Race, Diabetic, GeneralHealth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Binary Data: Smoking, AlcoholDrinking, Stroke, DifficultyWalking, Sex, PhysicalActivity, Astham, KidneyDisease, SkinCancer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14300" marR="1143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75" y="3800425"/>
            <a:ext cx="8845251" cy="7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Methodology/Approach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Parsing and cleaning the CSV data in and converting it to an RDD format.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 exploratory data analysis (EDA), using basic charts and visualizations to observe the distributions within the data.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Custom implementation of K Nearest Neighbors: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Using metrics of Precision, Recall, Sensitivity, Accuracy, and F1-score, as well as a few other ones, to evaluate the model.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Basic implementation of Logistic Regression using the Spark ML library for testing purposes and to compare results to KNN.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Parsing and Cleaning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Split the CSV data file by commas and mapped the fields to a case class called “HealthData”.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Used pattern matching and then converted all data into decimal format.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Binary data:“Yes” will become 1.0 and “No” becomes 0.0.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Categorical data columns of Age, Race, and General Health used ordinal encoding to convert the categories to integer values starting from 1.0 onwards.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Numerical data columns: converted to double for consistency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To handle missing values and invalid data, rows with fewer than 18 columns were removed from the dataset by mapping them to None.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75" y="3531100"/>
            <a:ext cx="4603424" cy="47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7025" y="3002225"/>
            <a:ext cx="1562926" cy="199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081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24" y="1138913"/>
            <a:ext cx="4335555" cy="1630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725" y="2987025"/>
            <a:ext cx="2873174" cy="177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2649" y="2987025"/>
            <a:ext cx="2898714" cy="17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0125" y="2989462"/>
            <a:ext cx="2873174" cy="17714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4763875" y="1277775"/>
            <a:ext cx="4129200" cy="12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-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Used Breeze Plot for the distributions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-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Used Plotly for the left bar chart on Heart Disease target counts.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2898575" cy="17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4062" y="3006000"/>
            <a:ext cx="3080774" cy="18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0300" y="1132125"/>
            <a:ext cx="2898574" cy="1799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- Correlation Analysis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38" y="1173250"/>
            <a:ext cx="8569723" cy="2527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20"/>
          <p:cNvCxnSpPr/>
          <p:nvPr/>
        </p:nvCxnSpPr>
        <p:spPr>
          <a:xfrm>
            <a:off x="6494400" y="1293850"/>
            <a:ext cx="0" cy="33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20"/>
          <p:cNvSpPr txBox="1"/>
          <p:nvPr/>
        </p:nvSpPr>
        <p:spPr>
          <a:xfrm>
            <a:off x="352775" y="3885750"/>
            <a:ext cx="80253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Used Spark SQL to convert RDD to Dataframe, and then used df.stat.corr to get the correlations with HeartDisease target column.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Neighbors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251" y="1058225"/>
            <a:ext cx="5141500" cy="38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