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70" r:id="rId16"/>
    <p:sldId id="271" r:id="rId17"/>
    <p:sldId id="276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2F6E1-CE23-4F9A-83D3-95942BB61D5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5F9D3-31FF-4AF6-B230-679C03D76E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3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71D96E-4CA2-485E-9EE5-CEB7143ACC3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701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971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6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şekkürl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sim Yer Tutucusu 7">
            <a:extLst>
              <a:ext uri="{FF2B5EF4-FFF2-40B4-BE49-F238E27FC236}">
                <a16:creationId xmlns:a16="http://schemas.microsoft.com/office/drawing/2014/main" id="{10B86B2D-56E1-4FB2-8CC9-DBC6C0B6EB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0" y="0"/>
            <a:ext cx="8153400" cy="6858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8" name="Metin Yer Tutucusu 17">
            <a:extLst>
              <a:ext uri="{FF2B5EF4-FFF2-40B4-BE49-F238E27FC236}">
                <a16:creationId xmlns:a16="http://schemas.microsoft.com/office/drawing/2014/main" id="{1D70C38F-1ABB-4C86-972A-E388226700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65112" y="2326705"/>
            <a:ext cx="4114592" cy="2212496"/>
          </a:xfrm>
        </p:spPr>
        <p:txBody>
          <a:bodyPr rtlCol="0">
            <a:noAutofit/>
          </a:bodyPr>
          <a:lstStyle>
            <a:lvl1pPr marL="0" indent="0" algn="l">
              <a:lnSpc>
                <a:spcPct val="125000"/>
              </a:lnSpc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319B0AE4-4C17-4975-A59C-4D9EFE5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06/08/20XX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FC9023-3371-40C0-A618-BF8AA20F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SUNUM DESTESİ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8221E28-544B-4D00-A151-341F3D7E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02E4C0-AD5E-4E8C-9F21-7CCE474BDCEB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907CF0-318A-401D-9F77-B63C65D296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52360" y="1728566"/>
            <a:ext cx="4127344" cy="724702"/>
          </a:xfrm>
        </p:spPr>
        <p:txBody>
          <a:bodyPr rtlCol="0" anchor="t">
            <a:noAutofit/>
          </a:bodyPr>
          <a:lstStyle>
            <a:lvl1pPr>
              <a:defRPr sz="2800">
                <a:ln w="19050">
                  <a:solidFill>
                    <a:schemeClr val="bg1"/>
                  </a:solidFill>
                </a:ln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4800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0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4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6" r:id="rId12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react-bootstrap.github.io/components/aler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DBF8F3-1736-4427-270C-B3890DD23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tr-TR" dirty="0"/>
              <a:t>Adres Defteri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1398CFD-F83D-004F-E6F6-72534443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79" y="3670632"/>
            <a:ext cx="5068121" cy="1487294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TAHSİN AYYILDIZ</a:t>
            </a:r>
          </a:p>
          <a:p>
            <a:pPr algn="l"/>
            <a:r>
              <a:rPr lang="tr-TR" dirty="0"/>
              <a:t>1181602629</a:t>
            </a:r>
          </a:p>
          <a:p>
            <a:pPr algn="l"/>
            <a:endParaRPr lang="tr-TR" dirty="0"/>
          </a:p>
          <a:p>
            <a:pPr algn="l"/>
            <a:endParaRPr lang="tr-TR" dirty="0"/>
          </a:p>
        </p:txBody>
      </p:sp>
      <p:pic>
        <p:nvPicPr>
          <p:cNvPr id="4" name="Picture 3" descr="Mavi ağ ve düğümler içeren soyut arka plan">
            <a:extLst>
              <a:ext uri="{FF2B5EF4-FFF2-40B4-BE49-F238E27FC236}">
                <a16:creationId xmlns:a16="http://schemas.microsoft.com/office/drawing/2014/main" id="{DC56B6B3-4C1C-0DC7-30F9-690BEFF7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72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5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C7C976-F65D-0E05-F334-02E651F8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44" y="897582"/>
            <a:ext cx="6406896" cy="3488407"/>
          </a:xfrm>
        </p:spPr>
        <p:txBody>
          <a:bodyPr>
            <a:normAutofit/>
          </a:bodyPr>
          <a:lstStyle/>
          <a:p>
            <a:r>
              <a:rPr lang="tr-TR" dirty="0"/>
              <a:t>Resim ikonu ekleme :eğer eklenen </a:t>
            </a:r>
            <a:r>
              <a:rPr lang="tr-TR" dirty="0" err="1"/>
              <a:t>addres.image</a:t>
            </a:r>
            <a:r>
              <a:rPr lang="tr-TR" dirty="0"/>
              <a:t> varsa onu </a:t>
            </a:r>
            <a:r>
              <a:rPr lang="tr-TR" dirty="0" err="1"/>
              <a:t>yapıştır,eğer</a:t>
            </a:r>
            <a:r>
              <a:rPr lang="tr-TR" dirty="0"/>
              <a:t> yoksa aşağıdaki adresi koy.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02E61D4-223E-F579-0DFE-B77C0569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4" y="1281646"/>
            <a:ext cx="3169895" cy="2942873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DC0F37A-868B-E31C-B0BC-FF3C594E4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616621"/>
            <a:ext cx="7826965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8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CAE2FD2D-836A-4E24-7A42-A238FCF38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97" y="522210"/>
            <a:ext cx="3664283" cy="6056666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D392CDE-C17F-877D-9A37-D131AE4B6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14" y="2619639"/>
            <a:ext cx="4999889" cy="202015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0CAD21-61DF-A349-A2C2-6AD852F8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002" y="522210"/>
            <a:ext cx="4957657" cy="1695996"/>
          </a:xfrm>
        </p:spPr>
        <p:txBody>
          <a:bodyPr>
            <a:normAutofit/>
          </a:bodyPr>
          <a:lstStyle/>
          <a:p>
            <a:r>
              <a:rPr lang="tr-TR" dirty="0" err="1"/>
              <a:t>AddressDetailModal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D10D253E-5196-E57D-6C97-F4BD7FB8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6" y="745730"/>
            <a:ext cx="4080843" cy="5850672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CC974EA-1E66-C38F-630D-2173D3405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35" y="3061466"/>
            <a:ext cx="4999889" cy="199761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A63C1DA-89C6-AF3B-1D53-B2898ED8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635" y="987535"/>
            <a:ext cx="4957657" cy="1695996"/>
          </a:xfrm>
        </p:spPr>
        <p:txBody>
          <a:bodyPr>
            <a:normAutofit/>
          </a:bodyPr>
          <a:lstStyle/>
          <a:p>
            <a:r>
              <a:rPr lang="tr-TR" dirty="0" err="1"/>
              <a:t>UpdateAddressModal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CE5FD5-86F6-5DF8-E00F-21B7FACD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354" y="986955"/>
            <a:ext cx="4512857" cy="1331520"/>
          </a:xfrm>
        </p:spPr>
        <p:txBody>
          <a:bodyPr>
            <a:normAutofit/>
          </a:bodyPr>
          <a:lstStyle/>
          <a:p>
            <a:r>
              <a:rPr lang="tr-TR" dirty="0" err="1"/>
              <a:t>AskForDeleteModal</a:t>
            </a:r>
            <a:endParaRPr lang="en-US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69A68CA-4BFE-5C8C-4C70-86DF50BA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4" y="2133600"/>
            <a:ext cx="5380052" cy="3644985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D1AA954-0600-9C40-A922-26620B89F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54" y="3208006"/>
            <a:ext cx="4688697" cy="14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2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38FC393-5AEE-9E28-F00E-8927CF24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168" y="869184"/>
            <a:ext cx="4512857" cy="1307138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UpdateFunction</a:t>
            </a:r>
            <a:r>
              <a:rPr lang="tr-TR" dirty="0"/>
              <a:t> içinde zorunlu alanlarımız var bunlar :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F72CDA2-BEB2-22A0-9409-A4132D7C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869184"/>
            <a:ext cx="3238166" cy="5119632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DC13AB2-1A7B-180D-2784-32CD2B8B3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83" y="2529840"/>
            <a:ext cx="4927114" cy="33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048673-2F51-1B86-CC26-405E7C5C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758951"/>
            <a:ext cx="9144000" cy="666496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Projede Kullanılan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Paketi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E4021E-B07E-59B1-8A76-9CCE7084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351280"/>
            <a:ext cx="9144000" cy="4392168"/>
          </a:xfrm>
        </p:spPr>
        <p:txBody>
          <a:bodyPr>
            <a:normAutofit/>
          </a:bodyPr>
          <a:lstStyle/>
          <a:p>
            <a:r>
              <a:rPr lang="tr-TR" sz="18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Bootstrap</a:t>
            </a:r>
            <a:r>
              <a:rPr lang="tr-TR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kullanılabilir kod parçalarından oluşan açık kaynaklı ve ücretsiz bir web uygulaması geliştirme araç takımıdır. Sahip olduğu CSS ve </a:t>
            </a:r>
            <a:r>
              <a:rPr lang="tr-TR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tr-TR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taslakları, web sitelerinin ve mobil uygulamaların kullanıcılara görünen bileşenleri için kullanılır.</a:t>
            </a:r>
          </a:p>
          <a:p>
            <a:r>
              <a:rPr lang="tr-TR" sz="1800" dirty="0">
                <a:hlinkClick r:id="rId2"/>
              </a:rPr>
              <a:t>https://react-bootstrap.github.io/components/alerts</a:t>
            </a:r>
            <a:endParaRPr lang="tr-TR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tr-TR" sz="1800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9DEB9F6-665A-283C-967F-697EF9F45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07" y="2862369"/>
            <a:ext cx="6540913" cy="30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ekran içeren bir resim&#10;&#10;Açıklama otomatik olarak oluşturuldu">
            <a:extLst>
              <a:ext uri="{FF2B5EF4-FFF2-40B4-BE49-F238E27FC236}">
                <a16:creationId xmlns:a16="http://schemas.microsoft.com/office/drawing/2014/main" id="{7D70014C-7EFD-D804-F0EA-F97AC108E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74" y="382714"/>
            <a:ext cx="9665331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9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Yer Tutucusu 13" descr="Sanal gerçeklik gözlüğü takan bir kadın&#10;">
            <a:extLst>
              <a:ext uri="{FF2B5EF4-FFF2-40B4-BE49-F238E27FC236}">
                <a16:creationId xmlns:a16="http://schemas.microsoft.com/office/drawing/2014/main" id="{1959E133-823F-48B7-89C9-820E4A343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8153400" cy="6858000"/>
          </a:xfrm>
        </p:spPr>
      </p:pic>
      <p:sp>
        <p:nvSpPr>
          <p:cNvPr id="15" name="Başlık 14">
            <a:extLst>
              <a:ext uri="{FF2B5EF4-FFF2-40B4-BE49-F238E27FC236}">
                <a16:creationId xmlns:a16="http://schemas.microsoft.com/office/drawing/2014/main" id="{FE60C9E5-E020-489F-8A9F-BCBE2A0C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Teşekkürler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0D4FE13D-FAFA-49AC-A113-E917401DD9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5112" y="2326705"/>
            <a:ext cx="4114592" cy="2212496"/>
          </a:xfrm>
        </p:spPr>
        <p:txBody>
          <a:bodyPr rtlCol="0"/>
          <a:lstStyle/>
          <a:p>
            <a:pPr rtl="0"/>
            <a:r>
              <a:rPr lang="tr-TR" dirty="0"/>
              <a:t>Tahsin Ayyıldız​</a:t>
            </a:r>
          </a:p>
          <a:p>
            <a:pPr rtl="0"/>
            <a:r>
              <a:rPr lang="tr-TR" dirty="0"/>
              <a:t>1181602629</a:t>
            </a:r>
          </a:p>
          <a:p>
            <a:pPr rtl="0"/>
            <a:r>
              <a:rPr lang="tr-TR" dirty="0"/>
              <a:t>Adres Defteri</a:t>
            </a:r>
          </a:p>
          <a:p>
            <a:pPr rtl="0"/>
            <a:r>
              <a:rPr lang="tr-TR" dirty="0"/>
              <a:t>https://github.com/tahsinayyldz</a:t>
            </a:r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1F967A96-6B86-484C-8592-14A44DA7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A402E4C0-AD5E-4E8C-9F21-7CCE474BDCEB}" type="slidenum">
              <a:rPr lang="tr-TR" smtClean="0"/>
              <a:pPr rtl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735E6C6-D33E-CC8C-F724-F3B6FFB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64" y="987552"/>
            <a:ext cx="9144000" cy="1344168"/>
          </a:xfrm>
        </p:spPr>
        <p:txBody>
          <a:bodyPr anchor="ctr">
            <a:normAutofit/>
          </a:bodyPr>
          <a:lstStyle/>
          <a:p>
            <a:r>
              <a:rPr lang="tr-TR" dirty="0">
                <a:latin typeface="+mn-lt"/>
              </a:rPr>
              <a:t>Proje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419153-4849-253B-BC27-1B7517C3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64" y="2487168"/>
            <a:ext cx="9144000" cy="3127248"/>
          </a:xfrm>
        </p:spPr>
        <p:txBody>
          <a:bodyPr anchor="ctr">
            <a:normAutofit/>
          </a:bodyPr>
          <a:lstStyle/>
          <a:p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 Defteri 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uygulaması sayesinde basit bir şekilde 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defterimizi düzenleyebiliyor, tüm kayıtları kolayca yönetebiliyoruz. 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 Defteri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daha önce 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</a:t>
            </a:r>
            <a:r>
              <a:rPr lang="tr-TR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defteri 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tutmayanlar için olduğu kadar, var olan bir 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</a:t>
            </a:r>
            <a:r>
              <a:rPr lang="tr-TR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defterini 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yönetmek isteyenler için de oldukça pratik bir uygulama.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4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72CFE2-4CDA-D9D3-05F5-81B83594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App.js </a:t>
            </a:r>
          </a:p>
        </p:txBody>
      </p:sp>
      <p:sp>
        <p:nvSpPr>
          <p:cNvPr id="21" name="İçerik Yer Tutucusu 20">
            <a:extLst>
              <a:ext uri="{FF2B5EF4-FFF2-40B4-BE49-F238E27FC236}">
                <a16:creationId xmlns:a16="http://schemas.microsoft.com/office/drawing/2014/main" id="{BD0B8384-05D2-2BC0-7CBC-77F6BAB3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0413"/>
            <a:ext cx="4465093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3 tane component var bunlar:</a:t>
            </a:r>
          </a:p>
        </p:txBody>
      </p:sp>
      <p:pic>
        <p:nvPicPr>
          <p:cNvPr id="23" name="Resim 22" descr="metin içeren bir resim&#10;&#10;Açıklama otomatik olarak oluşturuldu">
            <a:extLst>
              <a:ext uri="{FF2B5EF4-FFF2-40B4-BE49-F238E27FC236}">
                <a16:creationId xmlns:a16="http://schemas.microsoft.com/office/drawing/2014/main" id="{DFA90685-DD82-B88B-590F-A3DE0CFBE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14" y="1068250"/>
            <a:ext cx="4813569" cy="54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EDF4C188-2DB7-30F5-F6D8-4D16051D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932155"/>
            <a:ext cx="9144000" cy="5166893"/>
          </a:xfrm>
        </p:spPr>
        <p:txBody>
          <a:bodyPr/>
          <a:lstStyle/>
          <a:p>
            <a:r>
              <a:rPr lang="tr-TR" dirty="0" err="1"/>
              <a:t>Filter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AddressList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NewAddressModal</a:t>
            </a:r>
            <a:r>
              <a:rPr lang="tr-TR" dirty="0"/>
              <a:t>  </a:t>
            </a:r>
          </a:p>
          <a:p>
            <a:endParaRPr lang="tr-TR" dirty="0"/>
          </a:p>
          <a:p>
            <a:endParaRPr lang="tr-TR" dirty="0"/>
          </a:p>
          <a:p>
            <a:endParaRPr lang="tr-T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744934F9-F506-1F4C-CFE2-6DA995EB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64" y="932154"/>
            <a:ext cx="3817951" cy="1127858"/>
          </a:xfrm>
          <a:prstGeom prst="rect">
            <a:avLst/>
          </a:prstGeom>
        </p:spPr>
      </p:pic>
      <p:pic>
        <p:nvPicPr>
          <p:cNvPr id="17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579D95D6-CB5D-48C4-4DD6-63C92DB4C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64" y="2505645"/>
            <a:ext cx="3375953" cy="1501270"/>
          </a:xfrm>
          <a:prstGeom prst="rect">
            <a:avLst/>
          </a:prstGeom>
        </p:spPr>
      </p:pic>
      <p:pic>
        <p:nvPicPr>
          <p:cNvPr id="19" name="Resim 18" descr="metin içeren bir resim&#10;&#10;Açıklama otomatik olarak oluşturuldu">
            <a:extLst>
              <a:ext uri="{FF2B5EF4-FFF2-40B4-BE49-F238E27FC236}">
                <a16:creationId xmlns:a16="http://schemas.microsoft.com/office/drawing/2014/main" id="{ABC8C11F-F534-872A-219F-8014F9DFE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64" y="4452548"/>
            <a:ext cx="3041764" cy="13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2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531373F-6E13-B90A-3B3C-7BB1440D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97" y="928589"/>
            <a:ext cx="9879806" cy="5000822"/>
          </a:xfrm>
        </p:spPr>
      </p:pic>
    </p:spTree>
    <p:extLst>
      <p:ext uri="{BB962C8B-B14F-4D97-AF65-F5344CB8AC3E}">
        <p14:creationId xmlns:p14="http://schemas.microsoft.com/office/powerpoint/2010/main" val="228536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4303FF-A6E2-863E-663B-5C976326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681318"/>
            <a:ext cx="3880511" cy="3514164"/>
          </a:xfrm>
        </p:spPr>
        <p:txBody>
          <a:bodyPr>
            <a:normAutofit/>
          </a:bodyPr>
          <a:lstStyle/>
          <a:p>
            <a:r>
              <a:rPr lang="tr-TR" dirty="0"/>
              <a:t>Yeni adres liste ekranı başta gözükmüyor.</a:t>
            </a:r>
          </a:p>
          <a:p>
            <a:r>
              <a:rPr lang="tr-TR" dirty="0"/>
              <a:t>Yeni butonuna basıldığında aktif hale geliyor.</a:t>
            </a:r>
            <a:endParaRPr lang="en-US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A176CF0-FF3E-1096-BD96-994EDDAD9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8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8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ADC76DE-6922-BE2F-65B9-56B68381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517902"/>
            <a:ext cx="4512857" cy="4581145"/>
          </a:xfrm>
        </p:spPr>
        <p:txBody>
          <a:bodyPr>
            <a:normAutofit/>
          </a:bodyPr>
          <a:lstStyle/>
          <a:p>
            <a:r>
              <a:rPr lang="tr-TR" dirty="0"/>
              <a:t>addressData.js</a:t>
            </a:r>
            <a:endParaRPr lang="en-US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CF9194C-A90A-7346-31A3-9493E9EE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62" y="1517902"/>
            <a:ext cx="3779444" cy="45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6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A73CAF4-A09C-B5F1-DBAC-0D188B86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6" y="2437112"/>
            <a:ext cx="3188994" cy="4294942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4E0283BB-3B75-B6C5-3C64-8BCAE2BDE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24" y="3151067"/>
            <a:ext cx="5254120" cy="348085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57CDC30-FA41-C0A6-1919-8C250957C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68" y="1261926"/>
            <a:ext cx="9039111" cy="949107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045E8735-41B7-A80B-34F0-CFE62B964F42}"/>
              </a:ext>
            </a:extLst>
          </p:cNvPr>
          <p:cNvSpPr txBox="1"/>
          <p:nvPr/>
        </p:nvSpPr>
        <p:spPr>
          <a:xfrm>
            <a:off x="1097280" y="233679"/>
            <a:ext cx="96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FilterAddresses</a:t>
            </a:r>
            <a:r>
              <a:rPr lang="tr-TR" sz="3200" dirty="0"/>
              <a:t> Fonksiyonu</a:t>
            </a:r>
          </a:p>
        </p:txBody>
      </p:sp>
    </p:spTree>
    <p:extLst>
      <p:ext uri="{BB962C8B-B14F-4D97-AF65-F5344CB8AC3E}">
        <p14:creationId xmlns:p14="http://schemas.microsoft.com/office/powerpoint/2010/main" val="195391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590555E-D915-650B-8068-3DE22ED00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4" y="1824742"/>
            <a:ext cx="4428495" cy="4116629"/>
          </a:xfr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0D7B27A-AC41-BB7F-7B78-63523D072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8" y="211865"/>
            <a:ext cx="6368092" cy="589048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5171135-F538-E8FA-5C4A-5075441C1F59}"/>
              </a:ext>
            </a:extLst>
          </p:cNvPr>
          <p:cNvSpPr txBox="1"/>
          <p:nvPr/>
        </p:nvSpPr>
        <p:spPr>
          <a:xfrm>
            <a:off x="650240" y="304800"/>
            <a:ext cx="4428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AddressListItem</a:t>
            </a:r>
            <a:r>
              <a:rPr lang="tr-T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042407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180</Words>
  <Application>Microsoft Office PowerPoint</Application>
  <PresentationFormat>Geniş ekran</PresentationFormat>
  <Paragraphs>38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Aharoni</vt:lpstr>
      <vt:lpstr>Arial</vt:lpstr>
      <vt:lpstr>Arial</vt:lpstr>
      <vt:lpstr>Avenir Next LT Pro</vt:lpstr>
      <vt:lpstr>Calibri</vt:lpstr>
      <vt:lpstr>PrismaticVTI</vt:lpstr>
      <vt:lpstr>Adres Defteri</vt:lpstr>
      <vt:lpstr>Proje Amacı</vt:lpstr>
      <vt:lpstr>App.js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Projede Kullanılan Css Paketi</vt:lpstr>
      <vt:lpstr>PowerPoint Sunusu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 Defteri</dc:title>
  <dc:creator>Tahsin Ayyıldız</dc:creator>
  <cp:lastModifiedBy>Tahsin Ayyıldız</cp:lastModifiedBy>
  <cp:revision>1</cp:revision>
  <dcterms:created xsi:type="dcterms:W3CDTF">2022-06-22T21:13:37Z</dcterms:created>
  <dcterms:modified xsi:type="dcterms:W3CDTF">2022-06-22T23:57:45Z</dcterms:modified>
</cp:coreProperties>
</file>