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91" r:id="rId2"/>
    <p:sldId id="256" r:id="rId3"/>
    <p:sldId id="278" r:id="rId4"/>
    <p:sldId id="279" r:id="rId5"/>
    <p:sldId id="280" r:id="rId6"/>
    <p:sldId id="281" r:id="rId7"/>
    <p:sldId id="271" r:id="rId8"/>
    <p:sldId id="282" r:id="rId9"/>
    <p:sldId id="284" r:id="rId10"/>
    <p:sldId id="283" r:id="rId11"/>
    <p:sldId id="285" r:id="rId12"/>
    <p:sldId id="292" r:id="rId13"/>
    <p:sldId id="286" r:id="rId14"/>
    <p:sldId id="293" r:id="rId15"/>
    <p:sldId id="287" r:id="rId16"/>
    <p:sldId id="288" r:id="rId17"/>
    <p:sldId id="289" r:id="rId18"/>
    <p:sldId id="29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A64ED-967A-420C-A5B4-86BE9A47AB1E}" v="71" dt="2022-05-20T21:47:38.290"/>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ge demiral" userId="c4b1d72b22a62b33" providerId="LiveId" clId="{18DA64ED-967A-420C-A5B4-86BE9A47AB1E}"/>
    <pc:docChg chg="undo custSel addSld delSld modSld sldOrd">
      <pc:chgData name="simge demiral" userId="c4b1d72b22a62b33" providerId="LiveId" clId="{18DA64ED-967A-420C-A5B4-86BE9A47AB1E}" dt="2022-05-21T23:30:49.943" v="1385" actId="207"/>
      <pc:docMkLst>
        <pc:docMk/>
      </pc:docMkLst>
      <pc:sldChg chg="modSp add mod">
        <pc:chgData name="simge demiral" userId="c4b1d72b22a62b33" providerId="LiveId" clId="{18DA64ED-967A-420C-A5B4-86BE9A47AB1E}" dt="2022-05-21T23:30:37.950" v="1382" actId="207"/>
        <pc:sldMkLst>
          <pc:docMk/>
          <pc:sldMk cId="0" sldId="256"/>
        </pc:sldMkLst>
        <pc:spChg chg="mod">
          <ac:chgData name="simge demiral" userId="c4b1d72b22a62b33" providerId="LiveId" clId="{18DA64ED-967A-420C-A5B4-86BE9A47AB1E}" dt="2022-05-21T23:30:37.950" v="1382" actId="207"/>
          <ac:spMkLst>
            <pc:docMk/>
            <pc:sldMk cId="0" sldId="256"/>
            <ac:spMk id="46" creationId="{00000000-0000-0000-0000-000000000000}"/>
          </ac:spMkLst>
        </pc:spChg>
        <pc:spChg chg="mod">
          <ac:chgData name="simge demiral" userId="c4b1d72b22a62b33" providerId="LiveId" clId="{18DA64ED-967A-420C-A5B4-86BE9A47AB1E}" dt="2022-05-18T21:57:40.709" v="427" actId="20577"/>
          <ac:spMkLst>
            <pc:docMk/>
            <pc:sldMk cId="0" sldId="256"/>
            <ac:spMk id="47" creationId="{00000000-0000-0000-0000-000000000000}"/>
          </ac:spMkLst>
        </pc:spChg>
        <pc:spChg chg="mod">
          <ac:chgData name="simge demiral" userId="c4b1d72b22a62b33" providerId="LiveId" clId="{18DA64ED-967A-420C-A5B4-86BE9A47AB1E}" dt="2022-05-18T21:02:57.176" v="22" actId="2711"/>
          <ac:spMkLst>
            <pc:docMk/>
            <pc:sldMk cId="0" sldId="256"/>
            <ac:spMk id="49" creationId="{00000000-0000-0000-0000-000000000000}"/>
          </ac:spMkLst>
        </pc:spChg>
        <pc:spChg chg="mod">
          <ac:chgData name="simge demiral" userId="c4b1d72b22a62b33" providerId="LiveId" clId="{18DA64ED-967A-420C-A5B4-86BE9A47AB1E}" dt="2022-05-18T21:02:57.176" v="22" actId="2711"/>
          <ac:spMkLst>
            <pc:docMk/>
            <pc:sldMk cId="0" sldId="256"/>
            <ac:spMk id="51" creationId="{00000000-0000-0000-0000-000000000000}"/>
          </ac:spMkLst>
        </pc:spChg>
        <pc:spChg chg="mod">
          <ac:chgData name="simge demiral" userId="c4b1d72b22a62b33" providerId="LiveId" clId="{18DA64ED-967A-420C-A5B4-86BE9A47AB1E}" dt="2022-05-18T21:02:57.176" v="22" actId="2711"/>
          <ac:spMkLst>
            <pc:docMk/>
            <pc:sldMk cId="0" sldId="256"/>
            <ac:spMk id="52" creationId="{00000000-0000-0000-0000-000000000000}"/>
          </ac:spMkLst>
        </pc:spChg>
        <pc:spChg chg="mod">
          <ac:chgData name="simge demiral" userId="c4b1d72b22a62b33" providerId="LiveId" clId="{18DA64ED-967A-420C-A5B4-86BE9A47AB1E}" dt="2022-05-18T21:02:57.176" v="22" actId="2711"/>
          <ac:spMkLst>
            <pc:docMk/>
            <pc:sldMk cId="0" sldId="256"/>
            <ac:spMk id="53" creationId="{00000000-0000-0000-0000-000000000000}"/>
          </ac:spMkLst>
        </pc:spChg>
        <pc:spChg chg="mod">
          <ac:chgData name="simge demiral" userId="c4b1d72b22a62b33" providerId="LiveId" clId="{18DA64ED-967A-420C-A5B4-86BE9A47AB1E}" dt="2022-05-18T21:02:57.176" v="22" actId="2711"/>
          <ac:spMkLst>
            <pc:docMk/>
            <pc:sldMk cId="0" sldId="256"/>
            <ac:spMk id="54" creationId="{00000000-0000-0000-0000-000000000000}"/>
          </ac:spMkLst>
        </pc:spChg>
        <pc:spChg chg="mod">
          <ac:chgData name="simge demiral" userId="c4b1d72b22a62b33" providerId="LiveId" clId="{18DA64ED-967A-420C-A5B4-86BE9A47AB1E}" dt="2022-05-18T21:02:57.176" v="22" actId="2711"/>
          <ac:spMkLst>
            <pc:docMk/>
            <pc:sldMk cId="0" sldId="256"/>
            <ac:spMk id="55" creationId="{00000000-0000-0000-0000-000000000000}"/>
          </ac:spMkLst>
        </pc:spChg>
        <pc:spChg chg="mod">
          <ac:chgData name="simge demiral" userId="c4b1d72b22a62b33" providerId="LiveId" clId="{18DA64ED-967A-420C-A5B4-86BE9A47AB1E}" dt="2022-05-18T21:02:57.176" v="22" actId="2711"/>
          <ac:spMkLst>
            <pc:docMk/>
            <pc:sldMk cId="0" sldId="256"/>
            <ac:spMk id="56" creationId="{00000000-0000-0000-0000-000000000000}"/>
          </ac:spMkLst>
        </pc:spChg>
        <pc:spChg chg="mod">
          <ac:chgData name="simge demiral" userId="c4b1d72b22a62b33" providerId="LiveId" clId="{18DA64ED-967A-420C-A5B4-86BE9A47AB1E}" dt="2022-05-18T21:02:57.176" v="22" actId="2711"/>
          <ac:spMkLst>
            <pc:docMk/>
            <pc:sldMk cId="0" sldId="256"/>
            <ac:spMk id="57" creationId="{00000000-0000-0000-0000-000000000000}"/>
          </ac:spMkLst>
        </pc:spChg>
        <pc:spChg chg="mod">
          <ac:chgData name="simge demiral" userId="c4b1d72b22a62b33" providerId="LiveId" clId="{18DA64ED-967A-420C-A5B4-86BE9A47AB1E}" dt="2022-05-18T21:02:57.176" v="22" actId="2711"/>
          <ac:spMkLst>
            <pc:docMk/>
            <pc:sldMk cId="0" sldId="256"/>
            <ac:spMk id="58" creationId="{00000000-0000-0000-0000-000000000000}"/>
          </ac:spMkLst>
        </pc:spChg>
        <pc:spChg chg="mod">
          <ac:chgData name="simge demiral" userId="c4b1d72b22a62b33" providerId="LiveId" clId="{18DA64ED-967A-420C-A5B4-86BE9A47AB1E}" dt="2022-05-18T21:02:57.176" v="22" actId="2711"/>
          <ac:spMkLst>
            <pc:docMk/>
            <pc:sldMk cId="0" sldId="256"/>
            <ac:spMk id="59" creationId="{00000000-0000-0000-0000-000000000000}"/>
          </ac:spMkLst>
        </pc:spChg>
        <pc:spChg chg="mod">
          <ac:chgData name="simge demiral" userId="c4b1d72b22a62b33" providerId="LiveId" clId="{18DA64ED-967A-420C-A5B4-86BE9A47AB1E}" dt="2022-05-18T21:02:57.176" v="22" actId="2711"/>
          <ac:spMkLst>
            <pc:docMk/>
            <pc:sldMk cId="0" sldId="256"/>
            <ac:spMk id="60" creationId="{00000000-0000-0000-0000-000000000000}"/>
          </ac:spMkLst>
        </pc:spChg>
        <pc:spChg chg="mod">
          <ac:chgData name="simge demiral" userId="c4b1d72b22a62b33" providerId="LiveId" clId="{18DA64ED-967A-420C-A5B4-86BE9A47AB1E}" dt="2022-05-18T21:02:57.176" v="22" actId="2711"/>
          <ac:spMkLst>
            <pc:docMk/>
            <pc:sldMk cId="0" sldId="256"/>
            <ac:spMk id="61" creationId="{00000000-0000-0000-0000-000000000000}"/>
          </ac:spMkLst>
        </pc:spChg>
        <pc:spChg chg="mod">
          <ac:chgData name="simge demiral" userId="c4b1d72b22a62b33" providerId="LiveId" clId="{18DA64ED-967A-420C-A5B4-86BE9A47AB1E}" dt="2022-05-18T21:02:57.176" v="22" actId="2711"/>
          <ac:spMkLst>
            <pc:docMk/>
            <pc:sldMk cId="0" sldId="256"/>
            <ac:spMk id="62" creationId="{00000000-0000-0000-0000-000000000000}"/>
          </ac:spMkLst>
        </pc:spChg>
        <pc:spChg chg="mod">
          <ac:chgData name="simge demiral" userId="c4b1d72b22a62b33" providerId="LiveId" clId="{18DA64ED-967A-420C-A5B4-86BE9A47AB1E}" dt="2022-05-18T21:02:57.176" v="22" actId="2711"/>
          <ac:spMkLst>
            <pc:docMk/>
            <pc:sldMk cId="0" sldId="256"/>
            <ac:spMk id="63" creationId="{00000000-0000-0000-0000-000000000000}"/>
          </ac:spMkLst>
        </pc:spChg>
        <pc:spChg chg="mod">
          <ac:chgData name="simge demiral" userId="c4b1d72b22a62b33" providerId="LiveId" clId="{18DA64ED-967A-420C-A5B4-86BE9A47AB1E}" dt="2022-05-18T21:02:57.176" v="22" actId="2711"/>
          <ac:spMkLst>
            <pc:docMk/>
            <pc:sldMk cId="0" sldId="256"/>
            <ac:spMk id="64" creationId="{00000000-0000-0000-0000-000000000000}"/>
          </ac:spMkLst>
        </pc:spChg>
        <pc:spChg chg="mod">
          <ac:chgData name="simge demiral" userId="c4b1d72b22a62b33" providerId="LiveId" clId="{18DA64ED-967A-420C-A5B4-86BE9A47AB1E}" dt="2022-05-18T21:02:57.176" v="22" actId="2711"/>
          <ac:spMkLst>
            <pc:docMk/>
            <pc:sldMk cId="0" sldId="256"/>
            <ac:spMk id="65" creationId="{00000000-0000-0000-0000-000000000000}"/>
          </ac:spMkLst>
        </pc:spChg>
        <pc:spChg chg="mod">
          <ac:chgData name="simge demiral" userId="c4b1d72b22a62b33" providerId="LiveId" clId="{18DA64ED-967A-420C-A5B4-86BE9A47AB1E}" dt="2022-05-18T21:02:57.176" v="22" actId="2711"/>
          <ac:spMkLst>
            <pc:docMk/>
            <pc:sldMk cId="0" sldId="256"/>
            <ac:spMk id="66" creationId="{00000000-0000-0000-0000-000000000000}"/>
          </ac:spMkLst>
        </pc:spChg>
        <pc:spChg chg="mod">
          <ac:chgData name="simge demiral" userId="c4b1d72b22a62b33" providerId="LiveId" clId="{18DA64ED-967A-420C-A5B4-86BE9A47AB1E}" dt="2022-05-18T21:02:57.176" v="22" actId="2711"/>
          <ac:spMkLst>
            <pc:docMk/>
            <pc:sldMk cId="0" sldId="256"/>
            <ac:spMk id="67" creationId="{00000000-0000-0000-0000-000000000000}"/>
          </ac:spMkLst>
        </pc:spChg>
        <pc:spChg chg="mod">
          <ac:chgData name="simge demiral" userId="c4b1d72b22a62b33" providerId="LiveId" clId="{18DA64ED-967A-420C-A5B4-86BE9A47AB1E}" dt="2022-05-18T21:02:57.176" v="22" actId="2711"/>
          <ac:spMkLst>
            <pc:docMk/>
            <pc:sldMk cId="0" sldId="256"/>
            <ac:spMk id="68" creationId="{00000000-0000-0000-0000-000000000000}"/>
          </ac:spMkLst>
        </pc:spChg>
        <pc:spChg chg="mod">
          <ac:chgData name="simge demiral" userId="c4b1d72b22a62b33" providerId="LiveId" clId="{18DA64ED-967A-420C-A5B4-86BE9A47AB1E}" dt="2022-05-18T21:02:57.176" v="22" actId="2711"/>
          <ac:spMkLst>
            <pc:docMk/>
            <pc:sldMk cId="0" sldId="256"/>
            <ac:spMk id="69" creationId="{00000000-0000-0000-0000-000000000000}"/>
          </ac:spMkLst>
        </pc:spChg>
        <pc:spChg chg="mod">
          <ac:chgData name="simge demiral" userId="c4b1d72b22a62b33" providerId="LiveId" clId="{18DA64ED-967A-420C-A5B4-86BE9A47AB1E}" dt="2022-05-18T21:02:57.176" v="22" actId="2711"/>
          <ac:spMkLst>
            <pc:docMk/>
            <pc:sldMk cId="0" sldId="256"/>
            <ac:spMk id="70" creationId="{00000000-0000-0000-0000-000000000000}"/>
          </ac:spMkLst>
        </pc:spChg>
        <pc:spChg chg="mod">
          <ac:chgData name="simge demiral" userId="c4b1d72b22a62b33" providerId="LiveId" clId="{18DA64ED-967A-420C-A5B4-86BE9A47AB1E}" dt="2022-05-18T21:02:57.176" v="22" actId="2711"/>
          <ac:spMkLst>
            <pc:docMk/>
            <pc:sldMk cId="0" sldId="256"/>
            <ac:spMk id="71" creationId="{00000000-0000-0000-0000-000000000000}"/>
          </ac:spMkLst>
        </pc:spChg>
        <pc:spChg chg="mod">
          <ac:chgData name="simge demiral" userId="c4b1d72b22a62b33" providerId="LiveId" clId="{18DA64ED-967A-420C-A5B4-86BE9A47AB1E}" dt="2022-05-18T21:02:57.176" v="22" actId="2711"/>
          <ac:spMkLst>
            <pc:docMk/>
            <pc:sldMk cId="0" sldId="256"/>
            <ac:spMk id="72" creationId="{00000000-0000-0000-0000-000000000000}"/>
          </ac:spMkLst>
        </pc:spChg>
        <pc:spChg chg="mod">
          <ac:chgData name="simge demiral" userId="c4b1d72b22a62b33" providerId="LiveId" clId="{18DA64ED-967A-420C-A5B4-86BE9A47AB1E}" dt="2022-05-18T21:02:57.176" v="22" actId="2711"/>
          <ac:spMkLst>
            <pc:docMk/>
            <pc:sldMk cId="0" sldId="256"/>
            <ac:spMk id="73" creationId="{00000000-0000-0000-0000-000000000000}"/>
          </ac:spMkLst>
        </pc:spChg>
        <pc:spChg chg="mod">
          <ac:chgData name="simge demiral" userId="c4b1d72b22a62b33" providerId="LiveId" clId="{18DA64ED-967A-420C-A5B4-86BE9A47AB1E}" dt="2022-05-18T21:02:57.176" v="22" actId="2711"/>
          <ac:spMkLst>
            <pc:docMk/>
            <pc:sldMk cId="0" sldId="256"/>
            <ac:spMk id="74" creationId="{00000000-0000-0000-0000-000000000000}"/>
          </ac:spMkLst>
        </pc:spChg>
        <pc:spChg chg="mod">
          <ac:chgData name="simge demiral" userId="c4b1d72b22a62b33" providerId="LiveId" clId="{18DA64ED-967A-420C-A5B4-86BE9A47AB1E}" dt="2022-05-18T21:02:57.176" v="22" actId="2711"/>
          <ac:spMkLst>
            <pc:docMk/>
            <pc:sldMk cId="0" sldId="256"/>
            <ac:spMk id="75" creationId="{00000000-0000-0000-0000-000000000000}"/>
          </ac:spMkLst>
        </pc:spChg>
        <pc:spChg chg="mod">
          <ac:chgData name="simge demiral" userId="c4b1d72b22a62b33" providerId="LiveId" clId="{18DA64ED-967A-420C-A5B4-86BE9A47AB1E}" dt="2022-05-18T21:02:57.176" v="22" actId="2711"/>
          <ac:spMkLst>
            <pc:docMk/>
            <pc:sldMk cId="0" sldId="256"/>
            <ac:spMk id="76" creationId="{00000000-0000-0000-0000-000000000000}"/>
          </ac:spMkLst>
        </pc:spChg>
        <pc:spChg chg="mod">
          <ac:chgData name="simge demiral" userId="c4b1d72b22a62b33" providerId="LiveId" clId="{18DA64ED-967A-420C-A5B4-86BE9A47AB1E}" dt="2022-05-18T21:02:57.176" v="22" actId="2711"/>
          <ac:spMkLst>
            <pc:docMk/>
            <pc:sldMk cId="0" sldId="256"/>
            <ac:spMk id="77" creationId="{00000000-0000-0000-0000-000000000000}"/>
          </ac:spMkLst>
        </pc:spChg>
        <pc:spChg chg="mod">
          <ac:chgData name="simge demiral" userId="c4b1d72b22a62b33" providerId="LiveId" clId="{18DA64ED-967A-420C-A5B4-86BE9A47AB1E}" dt="2022-05-18T21:02:57.176" v="22" actId="2711"/>
          <ac:spMkLst>
            <pc:docMk/>
            <pc:sldMk cId="0" sldId="256"/>
            <ac:spMk id="78" creationId="{00000000-0000-0000-0000-000000000000}"/>
          </ac:spMkLst>
        </pc:spChg>
        <pc:spChg chg="mod">
          <ac:chgData name="simge demiral" userId="c4b1d72b22a62b33" providerId="LiveId" clId="{18DA64ED-967A-420C-A5B4-86BE9A47AB1E}" dt="2022-05-18T21:02:57.176" v="22" actId="2711"/>
          <ac:spMkLst>
            <pc:docMk/>
            <pc:sldMk cId="0" sldId="256"/>
            <ac:spMk id="79" creationId="{00000000-0000-0000-0000-000000000000}"/>
          </ac:spMkLst>
        </pc:spChg>
        <pc:spChg chg="mod">
          <ac:chgData name="simge demiral" userId="c4b1d72b22a62b33" providerId="LiveId" clId="{18DA64ED-967A-420C-A5B4-86BE9A47AB1E}" dt="2022-05-18T21:02:57.176" v="22" actId="2711"/>
          <ac:spMkLst>
            <pc:docMk/>
            <pc:sldMk cId="0" sldId="256"/>
            <ac:spMk id="80" creationId="{00000000-0000-0000-0000-000000000000}"/>
          </ac:spMkLst>
        </pc:spChg>
        <pc:spChg chg="mod">
          <ac:chgData name="simge demiral" userId="c4b1d72b22a62b33" providerId="LiveId" clId="{18DA64ED-967A-420C-A5B4-86BE9A47AB1E}" dt="2022-05-18T21:02:57.176" v="22" actId="2711"/>
          <ac:spMkLst>
            <pc:docMk/>
            <pc:sldMk cId="0" sldId="256"/>
            <ac:spMk id="81" creationId="{00000000-0000-0000-0000-000000000000}"/>
          </ac:spMkLst>
        </pc:spChg>
        <pc:spChg chg="mod">
          <ac:chgData name="simge demiral" userId="c4b1d72b22a62b33" providerId="LiveId" clId="{18DA64ED-967A-420C-A5B4-86BE9A47AB1E}" dt="2022-05-18T21:02:57.176" v="22" actId="2711"/>
          <ac:spMkLst>
            <pc:docMk/>
            <pc:sldMk cId="0" sldId="256"/>
            <ac:spMk id="82" creationId="{00000000-0000-0000-0000-000000000000}"/>
          </ac:spMkLst>
        </pc:spChg>
        <pc:spChg chg="mod">
          <ac:chgData name="simge demiral" userId="c4b1d72b22a62b33" providerId="LiveId" clId="{18DA64ED-967A-420C-A5B4-86BE9A47AB1E}" dt="2022-05-18T21:02:57.176" v="22" actId="2711"/>
          <ac:spMkLst>
            <pc:docMk/>
            <pc:sldMk cId="0" sldId="256"/>
            <ac:spMk id="83" creationId="{00000000-0000-0000-0000-000000000000}"/>
          </ac:spMkLst>
        </pc:spChg>
        <pc:spChg chg="mod">
          <ac:chgData name="simge demiral" userId="c4b1d72b22a62b33" providerId="LiveId" clId="{18DA64ED-967A-420C-A5B4-86BE9A47AB1E}" dt="2022-05-18T21:02:57.176" v="22" actId="2711"/>
          <ac:spMkLst>
            <pc:docMk/>
            <pc:sldMk cId="0" sldId="256"/>
            <ac:spMk id="84" creationId="{00000000-0000-0000-0000-000000000000}"/>
          </ac:spMkLst>
        </pc:spChg>
        <pc:spChg chg="mod">
          <ac:chgData name="simge demiral" userId="c4b1d72b22a62b33" providerId="LiveId" clId="{18DA64ED-967A-420C-A5B4-86BE9A47AB1E}" dt="2022-05-18T21:02:57.176" v="22" actId="2711"/>
          <ac:spMkLst>
            <pc:docMk/>
            <pc:sldMk cId="0" sldId="256"/>
            <ac:spMk id="85" creationId="{00000000-0000-0000-0000-000000000000}"/>
          </ac:spMkLst>
        </pc:spChg>
        <pc:spChg chg="mod">
          <ac:chgData name="simge demiral" userId="c4b1d72b22a62b33" providerId="LiveId" clId="{18DA64ED-967A-420C-A5B4-86BE9A47AB1E}" dt="2022-05-18T21:02:57.176" v="22" actId="2711"/>
          <ac:spMkLst>
            <pc:docMk/>
            <pc:sldMk cId="0" sldId="256"/>
            <ac:spMk id="86" creationId="{00000000-0000-0000-0000-000000000000}"/>
          </ac:spMkLst>
        </pc:spChg>
        <pc:spChg chg="mod">
          <ac:chgData name="simge demiral" userId="c4b1d72b22a62b33" providerId="LiveId" clId="{18DA64ED-967A-420C-A5B4-86BE9A47AB1E}" dt="2022-05-18T21:02:57.176" v="22" actId="2711"/>
          <ac:spMkLst>
            <pc:docMk/>
            <pc:sldMk cId="0" sldId="256"/>
            <ac:spMk id="87" creationId="{00000000-0000-0000-0000-000000000000}"/>
          </ac:spMkLst>
        </pc:spChg>
        <pc:spChg chg="mod">
          <ac:chgData name="simge demiral" userId="c4b1d72b22a62b33" providerId="LiveId" clId="{18DA64ED-967A-420C-A5B4-86BE9A47AB1E}" dt="2022-05-18T21:02:57.176" v="22" actId="2711"/>
          <ac:spMkLst>
            <pc:docMk/>
            <pc:sldMk cId="0" sldId="256"/>
            <ac:spMk id="88" creationId="{00000000-0000-0000-0000-000000000000}"/>
          </ac:spMkLst>
        </pc:spChg>
        <pc:spChg chg="mod">
          <ac:chgData name="simge demiral" userId="c4b1d72b22a62b33" providerId="LiveId" clId="{18DA64ED-967A-420C-A5B4-86BE9A47AB1E}" dt="2022-05-18T21:02:57.176" v="22" actId="2711"/>
          <ac:spMkLst>
            <pc:docMk/>
            <pc:sldMk cId="0" sldId="256"/>
            <ac:spMk id="89" creationId="{00000000-0000-0000-0000-000000000000}"/>
          </ac:spMkLst>
        </pc:spChg>
        <pc:spChg chg="mod">
          <ac:chgData name="simge demiral" userId="c4b1d72b22a62b33" providerId="LiveId" clId="{18DA64ED-967A-420C-A5B4-86BE9A47AB1E}" dt="2022-05-18T21:02:57.176" v="22" actId="2711"/>
          <ac:spMkLst>
            <pc:docMk/>
            <pc:sldMk cId="0" sldId="256"/>
            <ac:spMk id="90" creationId="{00000000-0000-0000-0000-000000000000}"/>
          </ac:spMkLst>
        </pc:spChg>
        <pc:spChg chg="mod">
          <ac:chgData name="simge demiral" userId="c4b1d72b22a62b33" providerId="LiveId" clId="{18DA64ED-967A-420C-A5B4-86BE9A47AB1E}" dt="2022-05-18T21:02:57.176" v="22" actId="2711"/>
          <ac:spMkLst>
            <pc:docMk/>
            <pc:sldMk cId="0" sldId="256"/>
            <ac:spMk id="91" creationId="{00000000-0000-0000-0000-000000000000}"/>
          </ac:spMkLst>
        </pc:spChg>
        <pc:spChg chg="mod">
          <ac:chgData name="simge demiral" userId="c4b1d72b22a62b33" providerId="LiveId" clId="{18DA64ED-967A-420C-A5B4-86BE9A47AB1E}" dt="2022-05-18T21:02:57.176" v="22" actId="2711"/>
          <ac:spMkLst>
            <pc:docMk/>
            <pc:sldMk cId="0" sldId="256"/>
            <ac:spMk id="92" creationId="{00000000-0000-0000-0000-000000000000}"/>
          </ac:spMkLst>
        </pc:spChg>
        <pc:spChg chg="mod">
          <ac:chgData name="simge demiral" userId="c4b1d72b22a62b33" providerId="LiveId" clId="{18DA64ED-967A-420C-A5B4-86BE9A47AB1E}" dt="2022-05-18T21:02:57.176" v="22" actId="2711"/>
          <ac:spMkLst>
            <pc:docMk/>
            <pc:sldMk cId="0" sldId="256"/>
            <ac:spMk id="93" creationId="{00000000-0000-0000-0000-000000000000}"/>
          </ac:spMkLst>
        </pc:spChg>
        <pc:spChg chg="mod">
          <ac:chgData name="simge demiral" userId="c4b1d72b22a62b33" providerId="LiveId" clId="{18DA64ED-967A-420C-A5B4-86BE9A47AB1E}" dt="2022-05-18T21:02:57.176" v="22" actId="2711"/>
          <ac:spMkLst>
            <pc:docMk/>
            <pc:sldMk cId="0" sldId="256"/>
            <ac:spMk id="94" creationId="{00000000-0000-0000-0000-000000000000}"/>
          </ac:spMkLst>
        </pc:spChg>
        <pc:spChg chg="mod">
          <ac:chgData name="simge demiral" userId="c4b1d72b22a62b33" providerId="LiveId" clId="{18DA64ED-967A-420C-A5B4-86BE9A47AB1E}" dt="2022-05-18T21:02:57.176" v="22" actId="2711"/>
          <ac:spMkLst>
            <pc:docMk/>
            <pc:sldMk cId="0" sldId="256"/>
            <ac:spMk id="95" creationId="{00000000-0000-0000-0000-000000000000}"/>
          </ac:spMkLst>
        </pc:spChg>
        <pc:spChg chg="mod">
          <ac:chgData name="simge demiral" userId="c4b1d72b22a62b33" providerId="LiveId" clId="{18DA64ED-967A-420C-A5B4-86BE9A47AB1E}" dt="2022-05-18T21:02:57.176" v="22" actId="2711"/>
          <ac:spMkLst>
            <pc:docMk/>
            <pc:sldMk cId="0" sldId="256"/>
            <ac:spMk id="96" creationId="{00000000-0000-0000-0000-000000000000}"/>
          </ac:spMkLst>
        </pc:spChg>
        <pc:spChg chg="mod">
          <ac:chgData name="simge demiral" userId="c4b1d72b22a62b33" providerId="LiveId" clId="{18DA64ED-967A-420C-A5B4-86BE9A47AB1E}" dt="2022-05-18T21:02:57.176" v="22" actId="2711"/>
          <ac:spMkLst>
            <pc:docMk/>
            <pc:sldMk cId="0" sldId="256"/>
            <ac:spMk id="97" creationId="{00000000-0000-0000-0000-000000000000}"/>
          </ac:spMkLst>
        </pc:spChg>
        <pc:spChg chg="mod">
          <ac:chgData name="simge demiral" userId="c4b1d72b22a62b33" providerId="LiveId" clId="{18DA64ED-967A-420C-A5B4-86BE9A47AB1E}" dt="2022-05-18T21:02:57.176" v="22" actId="2711"/>
          <ac:spMkLst>
            <pc:docMk/>
            <pc:sldMk cId="0" sldId="256"/>
            <ac:spMk id="98" creationId="{00000000-0000-0000-0000-000000000000}"/>
          </ac:spMkLst>
        </pc:spChg>
        <pc:spChg chg="mod">
          <ac:chgData name="simge demiral" userId="c4b1d72b22a62b33" providerId="LiveId" clId="{18DA64ED-967A-420C-A5B4-86BE9A47AB1E}" dt="2022-05-18T21:02:57.176" v="22" actId="2711"/>
          <ac:spMkLst>
            <pc:docMk/>
            <pc:sldMk cId="0" sldId="256"/>
            <ac:spMk id="99" creationId="{00000000-0000-0000-0000-000000000000}"/>
          </ac:spMkLst>
        </pc:spChg>
        <pc:spChg chg="mod">
          <ac:chgData name="simge demiral" userId="c4b1d72b22a62b33" providerId="LiveId" clId="{18DA64ED-967A-420C-A5B4-86BE9A47AB1E}" dt="2022-05-18T21:02:57.176" v="22" actId="2711"/>
          <ac:spMkLst>
            <pc:docMk/>
            <pc:sldMk cId="0" sldId="256"/>
            <ac:spMk id="100" creationId="{00000000-0000-0000-0000-000000000000}"/>
          </ac:spMkLst>
        </pc:spChg>
        <pc:spChg chg="mod">
          <ac:chgData name="simge demiral" userId="c4b1d72b22a62b33" providerId="LiveId" clId="{18DA64ED-967A-420C-A5B4-86BE9A47AB1E}" dt="2022-05-18T21:02:57.176" v="22" actId="2711"/>
          <ac:spMkLst>
            <pc:docMk/>
            <pc:sldMk cId="0" sldId="256"/>
            <ac:spMk id="101" creationId="{00000000-0000-0000-0000-000000000000}"/>
          </ac:spMkLst>
        </pc:spChg>
        <pc:spChg chg="mod">
          <ac:chgData name="simge demiral" userId="c4b1d72b22a62b33" providerId="LiveId" clId="{18DA64ED-967A-420C-A5B4-86BE9A47AB1E}" dt="2022-05-18T21:02:57.176" v="22" actId="2711"/>
          <ac:spMkLst>
            <pc:docMk/>
            <pc:sldMk cId="0" sldId="256"/>
            <ac:spMk id="102" creationId="{00000000-0000-0000-0000-000000000000}"/>
          </ac:spMkLst>
        </pc:spChg>
        <pc:spChg chg="mod">
          <ac:chgData name="simge demiral" userId="c4b1d72b22a62b33" providerId="LiveId" clId="{18DA64ED-967A-420C-A5B4-86BE9A47AB1E}" dt="2022-05-18T21:02:57.176" v="22" actId="2711"/>
          <ac:spMkLst>
            <pc:docMk/>
            <pc:sldMk cId="0" sldId="256"/>
            <ac:spMk id="103" creationId="{00000000-0000-0000-0000-000000000000}"/>
          </ac:spMkLst>
        </pc:spChg>
        <pc:spChg chg="mod">
          <ac:chgData name="simge demiral" userId="c4b1d72b22a62b33" providerId="LiveId" clId="{18DA64ED-967A-420C-A5B4-86BE9A47AB1E}" dt="2022-05-18T21:02:57.176" v="22" actId="2711"/>
          <ac:spMkLst>
            <pc:docMk/>
            <pc:sldMk cId="0" sldId="256"/>
            <ac:spMk id="104" creationId="{00000000-0000-0000-0000-000000000000}"/>
          </ac:spMkLst>
        </pc:spChg>
        <pc:spChg chg="mod">
          <ac:chgData name="simge demiral" userId="c4b1d72b22a62b33" providerId="LiveId" clId="{18DA64ED-967A-420C-A5B4-86BE9A47AB1E}" dt="2022-05-18T21:02:57.176" v="22" actId="2711"/>
          <ac:spMkLst>
            <pc:docMk/>
            <pc:sldMk cId="0" sldId="256"/>
            <ac:spMk id="105" creationId="{00000000-0000-0000-0000-000000000000}"/>
          </ac:spMkLst>
        </pc:spChg>
        <pc:spChg chg="mod">
          <ac:chgData name="simge demiral" userId="c4b1d72b22a62b33" providerId="LiveId" clId="{18DA64ED-967A-420C-A5B4-86BE9A47AB1E}" dt="2022-05-18T21:02:57.176" v="22" actId="2711"/>
          <ac:spMkLst>
            <pc:docMk/>
            <pc:sldMk cId="0" sldId="256"/>
            <ac:spMk id="106" creationId="{00000000-0000-0000-0000-000000000000}"/>
          </ac:spMkLst>
        </pc:spChg>
        <pc:spChg chg="mod">
          <ac:chgData name="simge demiral" userId="c4b1d72b22a62b33" providerId="LiveId" clId="{18DA64ED-967A-420C-A5B4-86BE9A47AB1E}" dt="2022-05-18T21:02:57.176" v="22" actId="2711"/>
          <ac:spMkLst>
            <pc:docMk/>
            <pc:sldMk cId="0" sldId="256"/>
            <ac:spMk id="107" creationId="{00000000-0000-0000-0000-000000000000}"/>
          </ac:spMkLst>
        </pc:spChg>
        <pc:spChg chg="mod">
          <ac:chgData name="simge demiral" userId="c4b1d72b22a62b33" providerId="LiveId" clId="{18DA64ED-967A-420C-A5B4-86BE9A47AB1E}" dt="2022-05-18T21:02:57.176" v="22" actId="2711"/>
          <ac:spMkLst>
            <pc:docMk/>
            <pc:sldMk cId="0" sldId="256"/>
            <ac:spMk id="108" creationId="{00000000-0000-0000-0000-000000000000}"/>
          </ac:spMkLst>
        </pc:spChg>
        <pc:spChg chg="mod">
          <ac:chgData name="simge demiral" userId="c4b1d72b22a62b33" providerId="LiveId" clId="{18DA64ED-967A-420C-A5B4-86BE9A47AB1E}" dt="2022-05-18T21:02:57.176" v="22" actId="2711"/>
          <ac:spMkLst>
            <pc:docMk/>
            <pc:sldMk cId="0" sldId="256"/>
            <ac:spMk id="109" creationId="{00000000-0000-0000-0000-000000000000}"/>
          </ac:spMkLst>
        </pc:spChg>
        <pc:spChg chg="mod">
          <ac:chgData name="simge demiral" userId="c4b1d72b22a62b33" providerId="LiveId" clId="{18DA64ED-967A-420C-A5B4-86BE9A47AB1E}" dt="2022-05-18T21:02:57.176" v="22" actId="2711"/>
          <ac:spMkLst>
            <pc:docMk/>
            <pc:sldMk cId="0" sldId="256"/>
            <ac:spMk id="110" creationId="{00000000-0000-0000-0000-000000000000}"/>
          </ac:spMkLst>
        </pc:spChg>
        <pc:spChg chg="mod">
          <ac:chgData name="simge demiral" userId="c4b1d72b22a62b33" providerId="LiveId" clId="{18DA64ED-967A-420C-A5B4-86BE9A47AB1E}" dt="2022-05-18T21:02:57.176" v="22" actId="2711"/>
          <ac:spMkLst>
            <pc:docMk/>
            <pc:sldMk cId="0" sldId="256"/>
            <ac:spMk id="111" creationId="{00000000-0000-0000-0000-000000000000}"/>
          </ac:spMkLst>
        </pc:spChg>
        <pc:spChg chg="mod">
          <ac:chgData name="simge demiral" userId="c4b1d72b22a62b33" providerId="LiveId" clId="{18DA64ED-967A-420C-A5B4-86BE9A47AB1E}" dt="2022-05-18T21:02:57.176" v="22" actId="2711"/>
          <ac:spMkLst>
            <pc:docMk/>
            <pc:sldMk cId="0" sldId="256"/>
            <ac:spMk id="112" creationId="{00000000-0000-0000-0000-000000000000}"/>
          </ac:spMkLst>
        </pc:spChg>
        <pc:spChg chg="mod">
          <ac:chgData name="simge demiral" userId="c4b1d72b22a62b33" providerId="LiveId" clId="{18DA64ED-967A-420C-A5B4-86BE9A47AB1E}" dt="2022-05-18T21:02:57.176" v="22" actId="2711"/>
          <ac:spMkLst>
            <pc:docMk/>
            <pc:sldMk cId="0" sldId="256"/>
            <ac:spMk id="113" creationId="{00000000-0000-0000-0000-000000000000}"/>
          </ac:spMkLst>
        </pc:spChg>
        <pc:spChg chg="mod">
          <ac:chgData name="simge demiral" userId="c4b1d72b22a62b33" providerId="LiveId" clId="{18DA64ED-967A-420C-A5B4-86BE9A47AB1E}" dt="2022-05-18T21:02:57.176" v="22" actId="2711"/>
          <ac:spMkLst>
            <pc:docMk/>
            <pc:sldMk cId="0" sldId="256"/>
            <ac:spMk id="114" creationId="{00000000-0000-0000-0000-000000000000}"/>
          </ac:spMkLst>
        </pc:spChg>
        <pc:spChg chg="mod">
          <ac:chgData name="simge demiral" userId="c4b1d72b22a62b33" providerId="LiveId" clId="{18DA64ED-967A-420C-A5B4-86BE9A47AB1E}" dt="2022-05-18T21:02:57.176" v="22" actId="2711"/>
          <ac:spMkLst>
            <pc:docMk/>
            <pc:sldMk cId="0" sldId="256"/>
            <ac:spMk id="115" creationId="{00000000-0000-0000-0000-000000000000}"/>
          </ac:spMkLst>
        </pc:spChg>
        <pc:spChg chg="mod">
          <ac:chgData name="simge demiral" userId="c4b1d72b22a62b33" providerId="LiveId" clId="{18DA64ED-967A-420C-A5B4-86BE9A47AB1E}" dt="2022-05-18T21:02:57.176" v="22" actId="2711"/>
          <ac:spMkLst>
            <pc:docMk/>
            <pc:sldMk cId="0" sldId="256"/>
            <ac:spMk id="116" creationId="{00000000-0000-0000-0000-000000000000}"/>
          </ac:spMkLst>
        </pc:spChg>
        <pc:spChg chg="mod">
          <ac:chgData name="simge demiral" userId="c4b1d72b22a62b33" providerId="LiveId" clId="{18DA64ED-967A-420C-A5B4-86BE9A47AB1E}" dt="2022-05-18T21:02:57.176" v="22" actId="2711"/>
          <ac:spMkLst>
            <pc:docMk/>
            <pc:sldMk cId="0" sldId="256"/>
            <ac:spMk id="117" creationId="{00000000-0000-0000-0000-000000000000}"/>
          </ac:spMkLst>
        </pc:spChg>
        <pc:spChg chg="mod">
          <ac:chgData name="simge demiral" userId="c4b1d72b22a62b33" providerId="LiveId" clId="{18DA64ED-967A-420C-A5B4-86BE9A47AB1E}" dt="2022-05-18T21:02:57.176" v="22" actId="2711"/>
          <ac:spMkLst>
            <pc:docMk/>
            <pc:sldMk cId="0" sldId="256"/>
            <ac:spMk id="118" creationId="{00000000-0000-0000-0000-000000000000}"/>
          </ac:spMkLst>
        </pc:spChg>
        <pc:spChg chg="mod">
          <ac:chgData name="simge demiral" userId="c4b1d72b22a62b33" providerId="LiveId" clId="{18DA64ED-967A-420C-A5B4-86BE9A47AB1E}" dt="2022-05-18T21:02:57.176" v="22" actId="2711"/>
          <ac:spMkLst>
            <pc:docMk/>
            <pc:sldMk cId="0" sldId="256"/>
            <ac:spMk id="119" creationId="{00000000-0000-0000-0000-000000000000}"/>
          </ac:spMkLst>
        </pc:spChg>
        <pc:spChg chg="mod">
          <ac:chgData name="simge demiral" userId="c4b1d72b22a62b33" providerId="LiveId" clId="{18DA64ED-967A-420C-A5B4-86BE9A47AB1E}" dt="2022-05-18T21:02:57.176" v="22" actId="2711"/>
          <ac:spMkLst>
            <pc:docMk/>
            <pc:sldMk cId="0" sldId="256"/>
            <ac:spMk id="120" creationId="{00000000-0000-0000-0000-000000000000}"/>
          </ac:spMkLst>
        </pc:spChg>
        <pc:spChg chg="mod">
          <ac:chgData name="simge demiral" userId="c4b1d72b22a62b33" providerId="LiveId" clId="{18DA64ED-967A-420C-A5B4-86BE9A47AB1E}" dt="2022-05-18T21:02:57.176" v="22" actId="2711"/>
          <ac:spMkLst>
            <pc:docMk/>
            <pc:sldMk cId="0" sldId="256"/>
            <ac:spMk id="121" creationId="{00000000-0000-0000-0000-000000000000}"/>
          </ac:spMkLst>
        </pc:spChg>
        <pc:spChg chg="mod">
          <ac:chgData name="simge demiral" userId="c4b1d72b22a62b33" providerId="LiveId" clId="{18DA64ED-967A-420C-A5B4-86BE9A47AB1E}" dt="2022-05-18T21:02:57.176" v="22" actId="2711"/>
          <ac:spMkLst>
            <pc:docMk/>
            <pc:sldMk cId="0" sldId="256"/>
            <ac:spMk id="122" creationId="{00000000-0000-0000-0000-000000000000}"/>
          </ac:spMkLst>
        </pc:spChg>
        <pc:spChg chg="mod">
          <ac:chgData name="simge demiral" userId="c4b1d72b22a62b33" providerId="LiveId" clId="{18DA64ED-967A-420C-A5B4-86BE9A47AB1E}" dt="2022-05-18T21:02:57.176" v="22" actId="2711"/>
          <ac:spMkLst>
            <pc:docMk/>
            <pc:sldMk cId="0" sldId="256"/>
            <ac:spMk id="123" creationId="{00000000-0000-0000-0000-000000000000}"/>
          </ac:spMkLst>
        </pc:spChg>
        <pc:spChg chg="mod">
          <ac:chgData name="simge demiral" userId="c4b1d72b22a62b33" providerId="LiveId" clId="{18DA64ED-967A-420C-A5B4-86BE9A47AB1E}" dt="2022-05-18T21:02:57.176" v="22" actId="2711"/>
          <ac:spMkLst>
            <pc:docMk/>
            <pc:sldMk cId="0" sldId="256"/>
            <ac:spMk id="124" creationId="{00000000-0000-0000-0000-000000000000}"/>
          </ac:spMkLst>
        </pc:spChg>
        <pc:spChg chg="mod">
          <ac:chgData name="simge demiral" userId="c4b1d72b22a62b33" providerId="LiveId" clId="{18DA64ED-967A-420C-A5B4-86BE9A47AB1E}" dt="2022-05-18T21:02:57.176" v="22" actId="2711"/>
          <ac:spMkLst>
            <pc:docMk/>
            <pc:sldMk cId="0" sldId="256"/>
            <ac:spMk id="125" creationId="{00000000-0000-0000-0000-000000000000}"/>
          </ac:spMkLst>
        </pc:spChg>
        <pc:spChg chg="mod">
          <ac:chgData name="simge demiral" userId="c4b1d72b22a62b33" providerId="LiveId" clId="{18DA64ED-967A-420C-A5B4-86BE9A47AB1E}" dt="2022-05-18T21:02:57.176" v="22" actId="2711"/>
          <ac:spMkLst>
            <pc:docMk/>
            <pc:sldMk cId="0" sldId="256"/>
            <ac:spMk id="126" creationId="{00000000-0000-0000-0000-000000000000}"/>
          </ac:spMkLst>
        </pc:spChg>
        <pc:spChg chg="mod">
          <ac:chgData name="simge demiral" userId="c4b1d72b22a62b33" providerId="LiveId" clId="{18DA64ED-967A-420C-A5B4-86BE9A47AB1E}" dt="2022-05-18T21:02:57.176" v="22" actId="2711"/>
          <ac:spMkLst>
            <pc:docMk/>
            <pc:sldMk cId="0" sldId="256"/>
            <ac:spMk id="127" creationId="{00000000-0000-0000-0000-000000000000}"/>
          </ac:spMkLst>
        </pc:spChg>
        <pc:spChg chg="mod">
          <ac:chgData name="simge demiral" userId="c4b1d72b22a62b33" providerId="LiveId" clId="{18DA64ED-967A-420C-A5B4-86BE9A47AB1E}" dt="2022-05-18T21:02:57.176" v="22" actId="2711"/>
          <ac:spMkLst>
            <pc:docMk/>
            <pc:sldMk cId="0" sldId="256"/>
            <ac:spMk id="128" creationId="{00000000-0000-0000-0000-000000000000}"/>
          </ac:spMkLst>
        </pc:spChg>
        <pc:spChg chg="mod">
          <ac:chgData name="simge demiral" userId="c4b1d72b22a62b33" providerId="LiveId" clId="{18DA64ED-967A-420C-A5B4-86BE9A47AB1E}" dt="2022-05-18T21:02:57.176" v="22" actId="2711"/>
          <ac:spMkLst>
            <pc:docMk/>
            <pc:sldMk cId="0" sldId="256"/>
            <ac:spMk id="129" creationId="{00000000-0000-0000-0000-000000000000}"/>
          </ac:spMkLst>
        </pc:spChg>
        <pc:spChg chg="mod">
          <ac:chgData name="simge demiral" userId="c4b1d72b22a62b33" providerId="LiveId" clId="{18DA64ED-967A-420C-A5B4-86BE9A47AB1E}" dt="2022-05-18T21:02:57.176" v="22" actId="2711"/>
          <ac:spMkLst>
            <pc:docMk/>
            <pc:sldMk cId="0" sldId="256"/>
            <ac:spMk id="130" creationId="{00000000-0000-0000-0000-000000000000}"/>
          </ac:spMkLst>
        </pc:spChg>
        <pc:spChg chg="mod">
          <ac:chgData name="simge demiral" userId="c4b1d72b22a62b33" providerId="LiveId" clId="{18DA64ED-967A-420C-A5B4-86BE9A47AB1E}" dt="2022-05-18T21:02:57.176" v="22" actId="2711"/>
          <ac:spMkLst>
            <pc:docMk/>
            <pc:sldMk cId="0" sldId="256"/>
            <ac:spMk id="131" creationId="{00000000-0000-0000-0000-000000000000}"/>
          </ac:spMkLst>
        </pc:spChg>
        <pc:spChg chg="mod">
          <ac:chgData name="simge demiral" userId="c4b1d72b22a62b33" providerId="LiveId" clId="{18DA64ED-967A-420C-A5B4-86BE9A47AB1E}" dt="2022-05-18T21:02:57.176" v="22" actId="2711"/>
          <ac:spMkLst>
            <pc:docMk/>
            <pc:sldMk cId="0" sldId="256"/>
            <ac:spMk id="132" creationId="{00000000-0000-0000-0000-000000000000}"/>
          </ac:spMkLst>
        </pc:spChg>
        <pc:spChg chg="mod">
          <ac:chgData name="simge demiral" userId="c4b1d72b22a62b33" providerId="LiveId" clId="{18DA64ED-967A-420C-A5B4-86BE9A47AB1E}" dt="2022-05-18T21:02:57.176" v="22" actId="2711"/>
          <ac:spMkLst>
            <pc:docMk/>
            <pc:sldMk cId="0" sldId="256"/>
            <ac:spMk id="133" creationId="{00000000-0000-0000-0000-000000000000}"/>
          </ac:spMkLst>
        </pc:spChg>
        <pc:spChg chg="mod">
          <ac:chgData name="simge demiral" userId="c4b1d72b22a62b33" providerId="LiveId" clId="{18DA64ED-967A-420C-A5B4-86BE9A47AB1E}" dt="2022-05-18T21:02:57.176" v="22" actId="2711"/>
          <ac:spMkLst>
            <pc:docMk/>
            <pc:sldMk cId="0" sldId="256"/>
            <ac:spMk id="134" creationId="{00000000-0000-0000-0000-000000000000}"/>
          </ac:spMkLst>
        </pc:spChg>
        <pc:spChg chg="mod">
          <ac:chgData name="simge demiral" userId="c4b1d72b22a62b33" providerId="LiveId" clId="{18DA64ED-967A-420C-A5B4-86BE9A47AB1E}" dt="2022-05-18T21:02:57.176" v="22" actId="2711"/>
          <ac:spMkLst>
            <pc:docMk/>
            <pc:sldMk cId="0" sldId="256"/>
            <ac:spMk id="135" creationId="{00000000-0000-0000-0000-000000000000}"/>
          </ac:spMkLst>
        </pc:spChg>
        <pc:spChg chg="mod">
          <ac:chgData name="simge demiral" userId="c4b1d72b22a62b33" providerId="LiveId" clId="{18DA64ED-967A-420C-A5B4-86BE9A47AB1E}" dt="2022-05-18T21:02:57.176" v="22" actId="2711"/>
          <ac:spMkLst>
            <pc:docMk/>
            <pc:sldMk cId="0" sldId="256"/>
            <ac:spMk id="136" creationId="{00000000-0000-0000-0000-000000000000}"/>
          </ac:spMkLst>
        </pc:spChg>
        <pc:spChg chg="mod">
          <ac:chgData name="simge demiral" userId="c4b1d72b22a62b33" providerId="LiveId" clId="{18DA64ED-967A-420C-A5B4-86BE9A47AB1E}" dt="2022-05-18T21:02:57.176" v="22" actId="2711"/>
          <ac:spMkLst>
            <pc:docMk/>
            <pc:sldMk cId="0" sldId="256"/>
            <ac:spMk id="137" creationId="{00000000-0000-0000-0000-000000000000}"/>
          </ac:spMkLst>
        </pc:spChg>
        <pc:spChg chg="mod">
          <ac:chgData name="simge demiral" userId="c4b1d72b22a62b33" providerId="LiveId" clId="{18DA64ED-967A-420C-A5B4-86BE9A47AB1E}" dt="2022-05-18T21:02:57.176" v="22" actId="2711"/>
          <ac:spMkLst>
            <pc:docMk/>
            <pc:sldMk cId="0" sldId="256"/>
            <ac:spMk id="138" creationId="{00000000-0000-0000-0000-000000000000}"/>
          </ac:spMkLst>
        </pc:spChg>
        <pc:spChg chg="mod">
          <ac:chgData name="simge demiral" userId="c4b1d72b22a62b33" providerId="LiveId" clId="{18DA64ED-967A-420C-A5B4-86BE9A47AB1E}" dt="2022-05-18T21:02:57.176" v="22" actId="2711"/>
          <ac:spMkLst>
            <pc:docMk/>
            <pc:sldMk cId="0" sldId="256"/>
            <ac:spMk id="139" creationId="{00000000-0000-0000-0000-000000000000}"/>
          </ac:spMkLst>
        </pc:spChg>
        <pc:spChg chg="mod">
          <ac:chgData name="simge demiral" userId="c4b1d72b22a62b33" providerId="LiveId" clId="{18DA64ED-967A-420C-A5B4-86BE9A47AB1E}" dt="2022-05-18T21:02:57.176" v="22" actId="2711"/>
          <ac:spMkLst>
            <pc:docMk/>
            <pc:sldMk cId="0" sldId="256"/>
            <ac:spMk id="140" creationId="{00000000-0000-0000-0000-000000000000}"/>
          </ac:spMkLst>
        </pc:spChg>
        <pc:spChg chg="mod">
          <ac:chgData name="simge demiral" userId="c4b1d72b22a62b33" providerId="LiveId" clId="{18DA64ED-967A-420C-A5B4-86BE9A47AB1E}" dt="2022-05-18T21:02:57.176" v="22" actId="2711"/>
          <ac:spMkLst>
            <pc:docMk/>
            <pc:sldMk cId="0" sldId="256"/>
            <ac:spMk id="141" creationId="{00000000-0000-0000-0000-000000000000}"/>
          </ac:spMkLst>
        </pc:spChg>
        <pc:spChg chg="mod">
          <ac:chgData name="simge demiral" userId="c4b1d72b22a62b33" providerId="LiveId" clId="{18DA64ED-967A-420C-A5B4-86BE9A47AB1E}" dt="2022-05-18T21:02:57.176" v="22" actId="2711"/>
          <ac:spMkLst>
            <pc:docMk/>
            <pc:sldMk cId="0" sldId="256"/>
            <ac:spMk id="142" creationId="{00000000-0000-0000-0000-000000000000}"/>
          </ac:spMkLst>
        </pc:spChg>
        <pc:spChg chg="mod">
          <ac:chgData name="simge demiral" userId="c4b1d72b22a62b33" providerId="LiveId" clId="{18DA64ED-967A-420C-A5B4-86BE9A47AB1E}" dt="2022-05-18T21:02:57.176" v="22" actId="2711"/>
          <ac:spMkLst>
            <pc:docMk/>
            <pc:sldMk cId="0" sldId="256"/>
            <ac:spMk id="143" creationId="{00000000-0000-0000-0000-000000000000}"/>
          </ac:spMkLst>
        </pc:spChg>
        <pc:spChg chg="mod">
          <ac:chgData name="simge demiral" userId="c4b1d72b22a62b33" providerId="LiveId" clId="{18DA64ED-967A-420C-A5B4-86BE9A47AB1E}" dt="2022-05-18T21:02:57.176" v="22" actId="2711"/>
          <ac:spMkLst>
            <pc:docMk/>
            <pc:sldMk cId="0" sldId="256"/>
            <ac:spMk id="144" creationId="{00000000-0000-0000-0000-000000000000}"/>
          </ac:spMkLst>
        </pc:spChg>
        <pc:spChg chg="mod">
          <ac:chgData name="simge demiral" userId="c4b1d72b22a62b33" providerId="LiveId" clId="{18DA64ED-967A-420C-A5B4-86BE9A47AB1E}" dt="2022-05-18T21:02:57.176" v="22" actId="2711"/>
          <ac:spMkLst>
            <pc:docMk/>
            <pc:sldMk cId="0" sldId="256"/>
            <ac:spMk id="145" creationId="{00000000-0000-0000-0000-000000000000}"/>
          </ac:spMkLst>
        </pc:spChg>
        <pc:spChg chg="mod">
          <ac:chgData name="simge demiral" userId="c4b1d72b22a62b33" providerId="LiveId" clId="{18DA64ED-967A-420C-A5B4-86BE9A47AB1E}" dt="2022-05-18T21:02:57.176" v="22" actId="2711"/>
          <ac:spMkLst>
            <pc:docMk/>
            <pc:sldMk cId="0" sldId="256"/>
            <ac:spMk id="146" creationId="{00000000-0000-0000-0000-000000000000}"/>
          </ac:spMkLst>
        </pc:spChg>
        <pc:spChg chg="mod">
          <ac:chgData name="simge demiral" userId="c4b1d72b22a62b33" providerId="LiveId" clId="{18DA64ED-967A-420C-A5B4-86BE9A47AB1E}" dt="2022-05-18T21:02:57.176" v="22" actId="2711"/>
          <ac:spMkLst>
            <pc:docMk/>
            <pc:sldMk cId="0" sldId="256"/>
            <ac:spMk id="147" creationId="{00000000-0000-0000-0000-000000000000}"/>
          </ac:spMkLst>
        </pc:spChg>
        <pc:spChg chg="mod">
          <ac:chgData name="simge demiral" userId="c4b1d72b22a62b33" providerId="LiveId" clId="{18DA64ED-967A-420C-A5B4-86BE9A47AB1E}" dt="2022-05-18T21:02:57.176" v="22" actId="2711"/>
          <ac:spMkLst>
            <pc:docMk/>
            <pc:sldMk cId="0" sldId="256"/>
            <ac:spMk id="148" creationId="{00000000-0000-0000-0000-000000000000}"/>
          </ac:spMkLst>
        </pc:spChg>
        <pc:spChg chg="mod">
          <ac:chgData name="simge demiral" userId="c4b1d72b22a62b33" providerId="LiveId" clId="{18DA64ED-967A-420C-A5B4-86BE9A47AB1E}" dt="2022-05-18T21:02:57.176" v="22" actId="2711"/>
          <ac:spMkLst>
            <pc:docMk/>
            <pc:sldMk cId="0" sldId="256"/>
            <ac:spMk id="149" creationId="{00000000-0000-0000-0000-000000000000}"/>
          </ac:spMkLst>
        </pc:spChg>
        <pc:spChg chg="mod">
          <ac:chgData name="simge demiral" userId="c4b1d72b22a62b33" providerId="LiveId" clId="{18DA64ED-967A-420C-A5B4-86BE9A47AB1E}" dt="2022-05-18T21:02:57.176" v="22" actId="2711"/>
          <ac:spMkLst>
            <pc:docMk/>
            <pc:sldMk cId="0" sldId="256"/>
            <ac:spMk id="150" creationId="{00000000-0000-0000-0000-000000000000}"/>
          </ac:spMkLst>
        </pc:spChg>
        <pc:spChg chg="mod">
          <ac:chgData name="simge demiral" userId="c4b1d72b22a62b33" providerId="LiveId" clId="{18DA64ED-967A-420C-A5B4-86BE9A47AB1E}" dt="2022-05-18T21:02:57.176" v="22" actId="2711"/>
          <ac:spMkLst>
            <pc:docMk/>
            <pc:sldMk cId="0" sldId="256"/>
            <ac:spMk id="151" creationId="{00000000-0000-0000-0000-000000000000}"/>
          </ac:spMkLst>
        </pc:spChg>
        <pc:spChg chg="mod">
          <ac:chgData name="simge demiral" userId="c4b1d72b22a62b33" providerId="LiveId" clId="{18DA64ED-967A-420C-A5B4-86BE9A47AB1E}" dt="2022-05-18T21:02:57.176" v="22" actId="2711"/>
          <ac:spMkLst>
            <pc:docMk/>
            <pc:sldMk cId="0" sldId="256"/>
            <ac:spMk id="152" creationId="{00000000-0000-0000-0000-000000000000}"/>
          </ac:spMkLst>
        </pc:spChg>
        <pc:spChg chg="mod">
          <ac:chgData name="simge demiral" userId="c4b1d72b22a62b33" providerId="LiveId" clId="{18DA64ED-967A-420C-A5B4-86BE9A47AB1E}" dt="2022-05-18T21:02:57.176" v="22" actId="2711"/>
          <ac:spMkLst>
            <pc:docMk/>
            <pc:sldMk cId="0" sldId="256"/>
            <ac:spMk id="153" creationId="{00000000-0000-0000-0000-000000000000}"/>
          </ac:spMkLst>
        </pc:spChg>
        <pc:spChg chg="mod">
          <ac:chgData name="simge demiral" userId="c4b1d72b22a62b33" providerId="LiveId" clId="{18DA64ED-967A-420C-A5B4-86BE9A47AB1E}" dt="2022-05-18T21:02:57.176" v="22" actId="2711"/>
          <ac:spMkLst>
            <pc:docMk/>
            <pc:sldMk cId="0" sldId="256"/>
            <ac:spMk id="154" creationId="{00000000-0000-0000-0000-000000000000}"/>
          </ac:spMkLst>
        </pc:spChg>
        <pc:spChg chg="mod">
          <ac:chgData name="simge demiral" userId="c4b1d72b22a62b33" providerId="LiveId" clId="{18DA64ED-967A-420C-A5B4-86BE9A47AB1E}" dt="2022-05-18T21:02:57.176" v="22" actId="2711"/>
          <ac:spMkLst>
            <pc:docMk/>
            <pc:sldMk cId="0" sldId="256"/>
            <ac:spMk id="155" creationId="{00000000-0000-0000-0000-000000000000}"/>
          </ac:spMkLst>
        </pc:spChg>
        <pc:spChg chg="mod">
          <ac:chgData name="simge demiral" userId="c4b1d72b22a62b33" providerId="LiveId" clId="{18DA64ED-967A-420C-A5B4-86BE9A47AB1E}" dt="2022-05-18T21:02:57.176" v="22" actId="2711"/>
          <ac:spMkLst>
            <pc:docMk/>
            <pc:sldMk cId="0" sldId="256"/>
            <ac:spMk id="156" creationId="{00000000-0000-0000-0000-000000000000}"/>
          </ac:spMkLst>
        </pc:spChg>
        <pc:spChg chg="mod">
          <ac:chgData name="simge demiral" userId="c4b1d72b22a62b33" providerId="LiveId" clId="{18DA64ED-967A-420C-A5B4-86BE9A47AB1E}" dt="2022-05-18T21:02:57.176" v="22" actId="2711"/>
          <ac:spMkLst>
            <pc:docMk/>
            <pc:sldMk cId="0" sldId="256"/>
            <ac:spMk id="157" creationId="{00000000-0000-0000-0000-000000000000}"/>
          </ac:spMkLst>
        </pc:spChg>
        <pc:spChg chg="mod">
          <ac:chgData name="simge demiral" userId="c4b1d72b22a62b33" providerId="LiveId" clId="{18DA64ED-967A-420C-A5B4-86BE9A47AB1E}" dt="2022-05-18T21:02:57.176" v="22" actId="2711"/>
          <ac:spMkLst>
            <pc:docMk/>
            <pc:sldMk cId="0" sldId="256"/>
            <ac:spMk id="158" creationId="{00000000-0000-0000-0000-000000000000}"/>
          </ac:spMkLst>
        </pc:spChg>
        <pc:spChg chg="mod">
          <ac:chgData name="simge demiral" userId="c4b1d72b22a62b33" providerId="LiveId" clId="{18DA64ED-967A-420C-A5B4-86BE9A47AB1E}" dt="2022-05-18T21:02:57.176" v="22" actId="2711"/>
          <ac:spMkLst>
            <pc:docMk/>
            <pc:sldMk cId="0" sldId="256"/>
            <ac:spMk id="159" creationId="{00000000-0000-0000-0000-000000000000}"/>
          </ac:spMkLst>
        </pc:spChg>
        <pc:spChg chg="mod">
          <ac:chgData name="simge demiral" userId="c4b1d72b22a62b33" providerId="LiveId" clId="{18DA64ED-967A-420C-A5B4-86BE9A47AB1E}" dt="2022-05-18T21:02:57.176" v="22" actId="2711"/>
          <ac:spMkLst>
            <pc:docMk/>
            <pc:sldMk cId="0" sldId="256"/>
            <ac:spMk id="160" creationId="{00000000-0000-0000-0000-000000000000}"/>
          </ac:spMkLst>
        </pc:spChg>
        <pc:spChg chg="mod">
          <ac:chgData name="simge demiral" userId="c4b1d72b22a62b33" providerId="LiveId" clId="{18DA64ED-967A-420C-A5B4-86BE9A47AB1E}" dt="2022-05-18T21:02:57.176" v="22" actId="2711"/>
          <ac:spMkLst>
            <pc:docMk/>
            <pc:sldMk cId="0" sldId="256"/>
            <ac:spMk id="161" creationId="{00000000-0000-0000-0000-000000000000}"/>
          </ac:spMkLst>
        </pc:spChg>
        <pc:spChg chg="mod">
          <ac:chgData name="simge demiral" userId="c4b1d72b22a62b33" providerId="LiveId" clId="{18DA64ED-967A-420C-A5B4-86BE9A47AB1E}" dt="2022-05-18T21:02:57.176" v="22" actId="2711"/>
          <ac:spMkLst>
            <pc:docMk/>
            <pc:sldMk cId="0" sldId="256"/>
            <ac:spMk id="162" creationId="{00000000-0000-0000-0000-000000000000}"/>
          </ac:spMkLst>
        </pc:spChg>
        <pc:spChg chg="mod">
          <ac:chgData name="simge demiral" userId="c4b1d72b22a62b33" providerId="LiveId" clId="{18DA64ED-967A-420C-A5B4-86BE9A47AB1E}" dt="2022-05-18T21:02:57.176" v="22" actId="2711"/>
          <ac:spMkLst>
            <pc:docMk/>
            <pc:sldMk cId="0" sldId="256"/>
            <ac:spMk id="163" creationId="{00000000-0000-0000-0000-000000000000}"/>
          </ac:spMkLst>
        </pc:spChg>
        <pc:spChg chg="mod">
          <ac:chgData name="simge demiral" userId="c4b1d72b22a62b33" providerId="LiveId" clId="{18DA64ED-967A-420C-A5B4-86BE9A47AB1E}" dt="2022-05-18T21:02:57.176" v="22" actId="2711"/>
          <ac:spMkLst>
            <pc:docMk/>
            <pc:sldMk cId="0" sldId="256"/>
            <ac:spMk id="164" creationId="{00000000-0000-0000-0000-000000000000}"/>
          </ac:spMkLst>
        </pc:spChg>
        <pc:spChg chg="mod">
          <ac:chgData name="simge demiral" userId="c4b1d72b22a62b33" providerId="LiveId" clId="{18DA64ED-967A-420C-A5B4-86BE9A47AB1E}" dt="2022-05-18T21:02:57.176" v="22" actId="2711"/>
          <ac:spMkLst>
            <pc:docMk/>
            <pc:sldMk cId="0" sldId="256"/>
            <ac:spMk id="165" creationId="{00000000-0000-0000-0000-000000000000}"/>
          </ac:spMkLst>
        </pc:spChg>
        <pc:spChg chg="mod">
          <ac:chgData name="simge demiral" userId="c4b1d72b22a62b33" providerId="LiveId" clId="{18DA64ED-967A-420C-A5B4-86BE9A47AB1E}" dt="2022-05-18T21:02:57.176" v="22" actId="2711"/>
          <ac:spMkLst>
            <pc:docMk/>
            <pc:sldMk cId="0" sldId="256"/>
            <ac:spMk id="166" creationId="{00000000-0000-0000-0000-000000000000}"/>
          </ac:spMkLst>
        </pc:spChg>
        <pc:spChg chg="mod">
          <ac:chgData name="simge demiral" userId="c4b1d72b22a62b33" providerId="LiveId" clId="{18DA64ED-967A-420C-A5B4-86BE9A47AB1E}" dt="2022-05-18T21:02:57.176" v="22" actId="2711"/>
          <ac:spMkLst>
            <pc:docMk/>
            <pc:sldMk cId="0" sldId="256"/>
            <ac:spMk id="167" creationId="{00000000-0000-0000-0000-000000000000}"/>
          </ac:spMkLst>
        </pc:spChg>
        <pc:spChg chg="mod">
          <ac:chgData name="simge demiral" userId="c4b1d72b22a62b33" providerId="LiveId" clId="{18DA64ED-967A-420C-A5B4-86BE9A47AB1E}" dt="2022-05-18T21:02:57.176" v="22" actId="2711"/>
          <ac:spMkLst>
            <pc:docMk/>
            <pc:sldMk cId="0" sldId="256"/>
            <ac:spMk id="168" creationId="{00000000-0000-0000-0000-000000000000}"/>
          </ac:spMkLst>
        </pc:spChg>
        <pc:spChg chg="mod">
          <ac:chgData name="simge demiral" userId="c4b1d72b22a62b33" providerId="LiveId" clId="{18DA64ED-967A-420C-A5B4-86BE9A47AB1E}" dt="2022-05-18T21:02:57.176" v="22" actId="2711"/>
          <ac:spMkLst>
            <pc:docMk/>
            <pc:sldMk cId="0" sldId="256"/>
            <ac:spMk id="169" creationId="{00000000-0000-0000-0000-000000000000}"/>
          </ac:spMkLst>
        </pc:spChg>
        <pc:spChg chg="mod">
          <ac:chgData name="simge demiral" userId="c4b1d72b22a62b33" providerId="LiveId" clId="{18DA64ED-967A-420C-A5B4-86BE9A47AB1E}" dt="2022-05-18T21:02:57.176" v="22" actId="2711"/>
          <ac:spMkLst>
            <pc:docMk/>
            <pc:sldMk cId="0" sldId="256"/>
            <ac:spMk id="170" creationId="{00000000-0000-0000-0000-000000000000}"/>
          </ac:spMkLst>
        </pc:spChg>
        <pc:spChg chg="mod">
          <ac:chgData name="simge demiral" userId="c4b1d72b22a62b33" providerId="LiveId" clId="{18DA64ED-967A-420C-A5B4-86BE9A47AB1E}" dt="2022-05-18T21:02:57.176" v="22" actId="2711"/>
          <ac:spMkLst>
            <pc:docMk/>
            <pc:sldMk cId="0" sldId="256"/>
            <ac:spMk id="171" creationId="{00000000-0000-0000-0000-000000000000}"/>
          </ac:spMkLst>
        </pc:spChg>
        <pc:spChg chg="mod">
          <ac:chgData name="simge demiral" userId="c4b1d72b22a62b33" providerId="LiveId" clId="{18DA64ED-967A-420C-A5B4-86BE9A47AB1E}" dt="2022-05-18T21:02:57.176" v="22" actId="2711"/>
          <ac:spMkLst>
            <pc:docMk/>
            <pc:sldMk cId="0" sldId="256"/>
            <ac:spMk id="172" creationId="{00000000-0000-0000-0000-000000000000}"/>
          </ac:spMkLst>
        </pc:spChg>
        <pc:spChg chg="mod">
          <ac:chgData name="simge demiral" userId="c4b1d72b22a62b33" providerId="LiveId" clId="{18DA64ED-967A-420C-A5B4-86BE9A47AB1E}" dt="2022-05-18T21:02:57.176" v="22" actId="2711"/>
          <ac:spMkLst>
            <pc:docMk/>
            <pc:sldMk cId="0" sldId="256"/>
            <ac:spMk id="173" creationId="{00000000-0000-0000-0000-000000000000}"/>
          </ac:spMkLst>
        </pc:spChg>
        <pc:spChg chg="mod">
          <ac:chgData name="simge demiral" userId="c4b1d72b22a62b33" providerId="LiveId" clId="{18DA64ED-967A-420C-A5B4-86BE9A47AB1E}" dt="2022-05-18T21:02:57.176" v="22" actId="2711"/>
          <ac:spMkLst>
            <pc:docMk/>
            <pc:sldMk cId="0" sldId="256"/>
            <ac:spMk id="174" creationId="{00000000-0000-0000-0000-000000000000}"/>
          </ac:spMkLst>
        </pc:spChg>
        <pc:spChg chg="mod">
          <ac:chgData name="simge demiral" userId="c4b1d72b22a62b33" providerId="LiveId" clId="{18DA64ED-967A-420C-A5B4-86BE9A47AB1E}" dt="2022-05-18T21:02:57.176" v="22" actId="2711"/>
          <ac:spMkLst>
            <pc:docMk/>
            <pc:sldMk cId="0" sldId="256"/>
            <ac:spMk id="175" creationId="{00000000-0000-0000-0000-000000000000}"/>
          </ac:spMkLst>
        </pc:spChg>
        <pc:spChg chg="mod">
          <ac:chgData name="simge demiral" userId="c4b1d72b22a62b33" providerId="LiveId" clId="{18DA64ED-967A-420C-A5B4-86BE9A47AB1E}" dt="2022-05-18T21:02:57.176" v="22" actId="2711"/>
          <ac:spMkLst>
            <pc:docMk/>
            <pc:sldMk cId="0" sldId="256"/>
            <ac:spMk id="176" creationId="{00000000-0000-0000-0000-000000000000}"/>
          </ac:spMkLst>
        </pc:spChg>
        <pc:spChg chg="mod">
          <ac:chgData name="simge demiral" userId="c4b1d72b22a62b33" providerId="LiveId" clId="{18DA64ED-967A-420C-A5B4-86BE9A47AB1E}" dt="2022-05-18T21:02:57.176" v="22" actId="2711"/>
          <ac:spMkLst>
            <pc:docMk/>
            <pc:sldMk cId="0" sldId="256"/>
            <ac:spMk id="177" creationId="{00000000-0000-0000-0000-000000000000}"/>
          </ac:spMkLst>
        </pc:spChg>
        <pc:spChg chg="mod">
          <ac:chgData name="simge demiral" userId="c4b1d72b22a62b33" providerId="LiveId" clId="{18DA64ED-967A-420C-A5B4-86BE9A47AB1E}" dt="2022-05-18T21:02:57.176" v="22" actId="2711"/>
          <ac:spMkLst>
            <pc:docMk/>
            <pc:sldMk cId="0" sldId="256"/>
            <ac:spMk id="178" creationId="{00000000-0000-0000-0000-000000000000}"/>
          </ac:spMkLst>
        </pc:spChg>
        <pc:spChg chg="mod">
          <ac:chgData name="simge demiral" userId="c4b1d72b22a62b33" providerId="LiveId" clId="{18DA64ED-967A-420C-A5B4-86BE9A47AB1E}" dt="2022-05-18T21:02:57.176" v="22" actId="2711"/>
          <ac:spMkLst>
            <pc:docMk/>
            <pc:sldMk cId="0" sldId="256"/>
            <ac:spMk id="179" creationId="{00000000-0000-0000-0000-000000000000}"/>
          </ac:spMkLst>
        </pc:spChg>
        <pc:spChg chg="mod">
          <ac:chgData name="simge demiral" userId="c4b1d72b22a62b33" providerId="LiveId" clId="{18DA64ED-967A-420C-A5B4-86BE9A47AB1E}" dt="2022-05-18T21:02:57.176" v="22" actId="2711"/>
          <ac:spMkLst>
            <pc:docMk/>
            <pc:sldMk cId="0" sldId="256"/>
            <ac:spMk id="180" creationId="{00000000-0000-0000-0000-000000000000}"/>
          </ac:spMkLst>
        </pc:spChg>
        <pc:spChg chg="mod">
          <ac:chgData name="simge demiral" userId="c4b1d72b22a62b33" providerId="LiveId" clId="{18DA64ED-967A-420C-A5B4-86BE9A47AB1E}" dt="2022-05-18T21:02:57.176" v="22" actId="2711"/>
          <ac:spMkLst>
            <pc:docMk/>
            <pc:sldMk cId="0" sldId="256"/>
            <ac:spMk id="181" creationId="{00000000-0000-0000-0000-000000000000}"/>
          </ac:spMkLst>
        </pc:spChg>
        <pc:spChg chg="mod">
          <ac:chgData name="simge demiral" userId="c4b1d72b22a62b33" providerId="LiveId" clId="{18DA64ED-967A-420C-A5B4-86BE9A47AB1E}" dt="2022-05-18T21:02:57.176" v="22" actId="2711"/>
          <ac:spMkLst>
            <pc:docMk/>
            <pc:sldMk cId="0" sldId="256"/>
            <ac:spMk id="182" creationId="{00000000-0000-0000-0000-000000000000}"/>
          </ac:spMkLst>
        </pc:spChg>
        <pc:spChg chg="mod">
          <ac:chgData name="simge demiral" userId="c4b1d72b22a62b33" providerId="LiveId" clId="{18DA64ED-967A-420C-A5B4-86BE9A47AB1E}" dt="2022-05-18T21:02:57.176" v="22" actId="2711"/>
          <ac:spMkLst>
            <pc:docMk/>
            <pc:sldMk cId="0" sldId="256"/>
            <ac:spMk id="183" creationId="{00000000-0000-0000-0000-000000000000}"/>
          </ac:spMkLst>
        </pc:spChg>
        <pc:spChg chg="mod">
          <ac:chgData name="simge demiral" userId="c4b1d72b22a62b33" providerId="LiveId" clId="{18DA64ED-967A-420C-A5B4-86BE9A47AB1E}" dt="2022-05-18T21:02:57.176" v="22" actId="2711"/>
          <ac:spMkLst>
            <pc:docMk/>
            <pc:sldMk cId="0" sldId="256"/>
            <ac:spMk id="184" creationId="{00000000-0000-0000-0000-000000000000}"/>
          </ac:spMkLst>
        </pc:spChg>
        <pc:spChg chg="mod">
          <ac:chgData name="simge demiral" userId="c4b1d72b22a62b33" providerId="LiveId" clId="{18DA64ED-967A-420C-A5B4-86BE9A47AB1E}" dt="2022-05-18T21:02:57.176" v="22" actId="2711"/>
          <ac:spMkLst>
            <pc:docMk/>
            <pc:sldMk cId="0" sldId="256"/>
            <ac:spMk id="185" creationId="{00000000-0000-0000-0000-000000000000}"/>
          </ac:spMkLst>
        </pc:spChg>
        <pc:spChg chg="mod">
          <ac:chgData name="simge demiral" userId="c4b1d72b22a62b33" providerId="LiveId" clId="{18DA64ED-967A-420C-A5B4-86BE9A47AB1E}" dt="2022-05-18T21:02:57.176" v="22" actId="2711"/>
          <ac:spMkLst>
            <pc:docMk/>
            <pc:sldMk cId="0" sldId="256"/>
            <ac:spMk id="186" creationId="{00000000-0000-0000-0000-000000000000}"/>
          </ac:spMkLst>
        </pc:spChg>
        <pc:spChg chg="mod">
          <ac:chgData name="simge demiral" userId="c4b1d72b22a62b33" providerId="LiveId" clId="{18DA64ED-967A-420C-A5B4-86BE9A47AB1E}" dt="2022-05-18T21:02:57.176" v="22" actId="2711"/>
          <ac:spMkLst>
            <pc:docMk/>
            <pc:sldMk cId="0" sldId="256"/>
            <ac:spMk id="187" creationId="{00000000-0000-0000-0000-000000000000}"/>
          </ac:spMkLst>
        </pc:spChg>
        <pc:spChg chg="mod">
          <ac:chgData name="simge demiral" userId="c4b1d72b22a62b33" providerId="LiveId" clId="{18DA64ED-967A-420C-A5B4-86BE9A47AB1E}" dt="2022-05-18T21:02:57.176" v="22" actId="2711"/>
          <ac:spMkLst>
            <pc:docMk/>
            <pc:sldMk cId="0" sldId="256"/>
            <ac:spMk id="188" creationId="{00000000-0000-0000-0000-000000000000}"/>
          </ac:spMkLst>
        </pc:spChg>
        <pc:spChg chg="mod">
          <ac:chgData name="simge demiral" userId="c4b1d72b22a62b33" providerId="LiveId" clId="{18DA64ED-967A-420C-A5B4-86BE9A47AB1E}" dt="2022-05-18T21:02:57.176" v="22" actId="2711"/>
          <ac:spMkLst>
            <pc:docMk/>
            <pc:sldMk cId="0" sldId="256"/>
            <ac:spMk id="189" creationId="{00000000-0000-0000-0000-000000000000}"/>
          </ac:spMkLst>
        </pc:spChg>
        <pc:spChg chg="mod">
          <ac:chgData name="simge demiral" userId="c4b1d72b22a62b33" providerId="LiveId" clId="{18DA64ED-967A-420C-A5B4-86BE9A47AB1E}" dt="2022-05-18T21:02:57.176" v="22" actId="2711"/>
          <ac:spMkLst>
            <pc:docMk/>
            <pc:sldMk cId="0" sldId="256"/>
            <ac:spMk id="190" creationId="{00000000-0000-0000-0000-000000000000}"/>
          </ac:spMkLst>
        </pc:spChg>
        <pc:spChg chg="mod">
          <ac:chgData name="simge demiral" userId="c4b1d72b22a62b33" providerId="LiveId" clId="{18DA64ED-967A-420C-A5B4-86BE9A47AB1E}" dt="2022-05-18T21:02:57.176" v="22" actId="2711"/>
          <ac:spMkLst>
            <pc:docMk/>
            <pc:sldMk cId="0" sldId="256"/>
            <ac:spMk id="191" creationId="{00000000-0000-0000-0000-000000000000}"/>
          </ac:spMkLst>
        </pc:spChg>
        <pc:spChg chg="mod">
          <ac:chgData name="simge demiral" userId="c4b1d72b22a62b33" providerId="LiveId" clId="{18DA64ED-967A-420C-A5B4-86BE9A47AB1E}" dt="2022-05-18T21:02:57.176" v="22" actId="2711"/>
          <ac:spMkLst>
            <pc:docMk/>
            <pc:sldMk cId="0" sldId="256"/>
            <ac:spMk id="192" creationId="{00000000-0000-0000-0000-000000000000}"/>
          </ac:spMkLst>
        </pc:spChg>
        <pc:spChg chg="mod">
          <ac:chgData name="simge demiral" userId="c4b1d72b22a62b33" providerId="LiveId" clId="{18DA64ED-967A-420C-A5B4-86BE9A47AB1E}" dt="2022-05-18T21:02:57.176" v="22" actId="2711"/>
          <ac:spMkLst>
            <pc:docMk/>
            <pc:sldMk cId="0" sldId="256"/>
            <ac:spMk id="193" creationId="{00000000-0000-0000-0000-000000000000}"/>
          </ac:spMkLst>
        </pc:spChg>
        <pc:spChg chg="mod">
          <ac:chgData name="simge demiral" userId="c4b1d72b22a62b33" providerId="LiveId" clId="{18DA64ED-967A-420C-A5B4-86BE9A47AB1E}" dt="2022-05-18T21:02:57.176" v="22" actId="2711"/>
          <ac:spMkLst>
            <pc:docMk/>
            <pc:sldMk cId="0" sldId="256"/>
            <ac:spMk id="194" creationId="{00000000-0000-0000-0000-000000000000}"/>
          </ac:spMkLst>
        </pc:spChg>
        <pc:spChg chg="mod">
          <ac:chgData name="simge demiral" userId="c4b1d72b22a62b33" providerId="LiveId" clId="{18DA64ED-967A-420C-A5B4-86BE9A47AB1E}" dt="2022-05-18T21:02:57.176" v="22" actId="2711"/>
          <ac:spMkLst>
            <pc:docMk/>
            <pc:sldMk cId="0" sldId="256"/>
            <ac:spMk id="195" creationId="{00000000-0000-0000-0000-000000000000}"/>
          </ac:spMkLst>
        </pc:spChg>
        <pc:spChg chg="mod">
          <ac:chgData name="simge demiral" userId="c4b1d72b22a62b33" providerId="LiveId" clId="{18DA64ED-967A-420C-A5B4-86BE9A47AB1E}" dt="2022-05-18T21:02:57.176" v="22" actId="2711"/>
          <ac:spMkLst>
            <pc:docMk/>
            <pc:sldMk cId="0" sldId="256"/>
            <ac:spMk id="196" creationId="{00000000-0000-0000-0000-000000000000}"/>
          </ac:spMkLst>
        </pc:spChg>
        <pc:spChg chg="mod">
          <ac:chgData name="simge demiral" userId="c4b1d72b22a62b33" providerId="LiveId" clId="{18DA64ED-967A-420C-A5B4-86BE9A47AB1E}" dt="2022-05-18T21:02:57.176" v="22" actId="2711"/>
          <ac:spMkLst>
            <pc:docMk/>
            <pc:sldMk cId="0" sldId="256"/>
            <ac:spMk id="197" creationId="{00000000-0000-0000-0000-000000000000}"/>
          </ac:spMkLst>
        </pc:spChg>
        <pc:spChg chg="mod">
          <ac:chgData name="simge demiral" userId="c4b1d72b22a62b33" providerId="LiveId" clId="{18DA64ED-967A-420C-A5B4-86BE9A47AB1E}" dt="2022-05-18T21:02:57.176" v="22" actId="2711"/>
          <ac:spMkLst>
            <pc:docMk/>
            <pc:sldMk cId="0" sldId="256"/>
            <ac:spMk id="198" creationId="{00000000-0000-0000-0000-000000000000}"/>
          </ac:spMkLst>
        </pc:spChg>
        <pc:spChg chg="mod">
          <ac:chgData name="simge demiral" userId="c4b1d72b22a62b33" providerId="LiveId" clId="{18DA64ED-967A-420C-A5B4-86BE9A47AB1E}" dt="2022-05-18T21:02:57.176" v="22" actId="2711"/>
          <ac:spMkLst>
            <pc:docMk/>
            <pc:sldMk cId="0" sldId="256"/>
            <ac:spMk id="199" creationId="{00000000-0000-0000-0000-000000000000}"/>
          </ac:spMkLst>
        </pc:spChg>
        <pc:spChg chg="mod">
          <ac:chgData name="simge demiral" userId="c4b1d72b22a62b33" providerId="LiveId" clId="{18DA64ED-967A-420C-A5B4-86BE9A47AB1E}" dt="2022-05-18T21:02:57.176" v="22" actId="2711"/>
          <ac:spMkLst>
            <pc:docMk/>
            <pc:sldMk cId="0" sldId="256"/>
            <ac:spMk id="200" creationId="{00000000-0000-0000-0000-000000000000}"/>
          </ac:spMkLst>
        </pc:spChg>
        <pc:spChg chg="mod">
          <ac:chgData name="simge demiral" userId="c4b1d72b22a62b33" providerId="LiveId" clId="{18DA64ED-967A-420C-A5B4-86BE9A47AB1E}" dt="2022-05-18T21:02:57.176" v="22" actId="2711"/>
          <ac:spMkLst>
            <pc:docMk/>
            <pc:sldMk cId="0" sldId="256"/>
            <ac:spMk id="201" creationId="{00000000-0000-0000-0000-000000000000}"/>
          </ac:spMkLst>
        </pc:spChg>
        <pc:spChg chg="mod">
          <ac:chgData name="simge demiral" userId="c4b1d72b22a62b33" providerId="LiveId" clId="{18DA64ED-967A-420C-A5B4-86BE9A47AB1E}" dt="2022-05-18T21:02:57.176" v="22" actId="2711"/>
          <ac:spMkLst>
            <pc:docMk/>
            <pc:sldMk cId="0" sldId="256"/>
            <ac:spMk id="202" creationId="{00000000-0000-0000-0000-000000000000}"/>
          </ac:spMkLst>
        </pc:spChg>
        <pc:spChg chg="mod">
          <ac:chgData name="simge demiral" userId="c4b1d72b22a62b33" providerId="LiveId" clId="{18DA64ED-967A-420C-A5B4-86BE9A47AB1E}" dt="2022-05-18T21:02:57.176" v="22" actId="2711"/>
          <ac:spMkLst>
            <pc:docMk/>
            <pc:sldMk cId="0" sldId="256"/>
            <ac:spMk id="203" creationId="{00000000-0000-0000-0000-000000000000}"/>
          </ac:spMkLst>
        </pc:spChg>
        <pc:spChg chg="mod">
          <ac:chgData name="simge demiral" userId="c4b1d72b22a62b33" providerId="LiveId" clId="{18DA64ED-967A-420C-A5B4-86BE9A47AB1E}" dt="2022-05-18T21:02:57.176" v="22" actId="2711"/>
          <ac:spMkLst>
            <pc:docMk/>
            <pc:sldMk cId="0" sldId="256"/>
            <ac:spMk id="204" creationId="{00000000-0000-0000-0000-000000000000}"/>
          </ac:spMkLst>
        </pc:spChg>
        <pc:spChg chg="mod">
          <ac:chgData name="simge demiral" userId="c4b1d72b22a62b33" providerId="LiveId" clId="{18DA64ED-967A-420C-A5B4-86BE9A47AB1E}" dt="2022-05-18T21:02:57.176" v="22" actId="2711"/>
          <ac:spMkLst>
            <pc:docMk/>
            <pc:sldMk cId="0" sldId="256"/>
            <ac:spMk id="205" creationId="{00000000-0000-0000-0000-000000000000}"/>
          </ac:spMkLst>
        </pc:spChg>
        <pc:spChg chg="mod">
          <ac:chgData name="simge demiral" userId="c4b1d72b22a62b33" providerId="LiveId" clId="{18DA64ED-967A-420C-A5B4-86BE9A47AB1E}" dt="2022-05-18T21:02:57.176" v="22" actId="2711"/>
          <ac:spMkLst>
            <pc:docMk/>
            <pc:sldMk cId="0" sldId="256"/>
            <ac:spMk id="206" creationId="{00000000-0000-0000-0000-000000000000}"/>
          </ac:spMkLst>
        </pc:spChg>
        <pc:spChg chg="mod">
          <ac:chgData name="simge demiral" userId="c4b1d72b22a62b33" providerId="LiveId" clId="{18DA64ED-967A-420C-A5B4-86BE9A47AB1E}" dt="2022-05-18T21:02:57.176" v="22" actId="2711"/>
          <ac:spMkLst>
            <pc:docMk/>
            <pc:sldMk cId="0" sldId="256"/>
            <ac:spMk id="207" creationId="{00000000-0000-0000-0000-000000000000}"/>
          </ac:spMkLst>
        </pc:spChg>
        <pc:spChg chg="mod">
          <ac:chgData name="simge demiral" userId="c4b1d72b22a62b33" providerId="LiveId" clId="{18DA64ED-967A-420C-A5B4-86BE9A47AB1E}" dt="2022-05-18T21:02:57.176" v="22" actId="2711"/>
          <ac:spMkLst>
            <pc:docMk/>
            <pc:sldMk cId="0" sldId="256"/>
            <ac:spMk id="208" creationId="{00000000-0000-0000-0000-000000000000}"/>
          </ac:spMkLst>
        </pc:spChg>
        <pc:spChg chg="mod">
          <ac:chgData name="simge demiral" userId="c4b1d72b22a62b33" providerId="LiveId" clId="{18DA64ED-967A-420C-A5B4-86BE9A47AB1E}" dt="2022-05-18T21:02:57.176" v="22" actId="2711"/>
          <ac:spMkLst>
            <pc:docMk/>
            <pc:sldMk cId="0" sldId="256"/>
            <ac:spMk id="209" creationId="{00000000-0000-0000-0000-000000000000}"/>
          </ac:spMkLst>
        </pc:spChg>
        <pc:spChg chg="mod">
          <ac:chgData name="simge demiral" userId="c4b1d72b22a62b33" providerId="LiveId" clId="{18DA64ED-967A-420C-A5B4-86BE9A47AB1E}" dt="2022-05-18T21:02:57.176" v="22" actId="2711"/>
          <ac:spMkLst>
            <pc:docMk/>
            <pc:sldMk cId="0" sldId="256"/>
            <ac:spMk id="210" creationId="{00000000-0000-0000-0000-000000000000}"/>
          </ac:spMkLst>
        </pc:spChg>
        <pc:spChg chg="mod">
          <ac:chgData name="simge demiral" userId="c4b1d72b22a62b33" providerId="LiveId" clId="{18DA64ED-967A-420C-A5B4-86BE9A47AB1E}" dt="2022-05-18T21:02:57.176" v="22" actId="2711"/>
          <ac:spMkLst>
            <pc:docMk/>
            <pc:sldMk cId="0" sldId="256"/>
            <ac:spMk id="211" creationId="{00000000-0000-0000-0000-000000000000}"/>
          </ac:spMkLst>
        </pc:spChg>
        <pc:spChg chg="mod">
          <ac:chgData name="simge demiral" userId="c4b1d72b22a62b33" providerId="LiveId" clId="{18DA64ED-967A-420C-A5B4-86BE9A47AB1E}" dt="2022-05-18T21:02:57.176" v="22" actId="2711"/>
          <ac:spMkLst>
            <pc:docMk/>
            <pc:sldMk cId="0" sldId="256"/>
            <ac:spMk id="212" creationId="{00000000-0000-0000-0000-000000000000}"/>
          </ac:spMkLst>
        </pc:spChg>
        <pc:spChg chg="mod">
          <ac:chgData name="simge demiral" userId="c4b1d72b22a62b33" providerId="LiveId" clId="{18DA64ED-967A-420C-A5B4-86BE9A47AB1E}" dt="2022-05-18T21:02:57.176" v="22" actId="2711"/>
          <ac:spMkLst>
            <pc:docMk/>
            <pc:sldMk cId="0" sldId="256"/>
            <ac:spMk id="213" creationId="{00000000-0000-0000-0000-000000000000}"/>
          </ac:spMkLst>
        </pc:spChg>
        <pc:spChg chg="mod">
          <ac:chgData name="simge demiral" userId="c4b1d72b22a62b33" providerId="LiveId" clId="{18DA64ED-967A-420C-A5B4-86BE9A47AB1E}" dt="2022-05-18T21:02:57.176" v="22" actId="2711"/>
          <ac:spMkLst>
            <pc:docMk/>
            <pc:sldMk cId="0" sldId="256"/>
            <ac:spMk id="214" creationId="{00000000-0000-0000-0000-000000000000}"/>
          </ac:spMkLst>
        </pc:spChg>
        <pc:spChg chg="mod">
          <ac:chgData name="simge demiral" userId="c4b1d72b22a62b33" providerId="LiveId" clId="{18DA64ED-967A-420C-A5B4-86BE9A47AB1E}" dt="2022-05-18T21:02:57.176" v="22" actId="2711"/>
          <ac:spMkLst>
            <pc:docMk/>
            <pc:sldMk cId="0" sldId="256"/>
            <ac:spMk id="215" creationId="{00000000-0000-0000-0000-000000000000}"/>
          </ac:spMkLst>
        </pc:spChg>
        <pc:spChg chg="mod">
          <ac:chgData name="simge demiral" userId="c4b1d72b22a62b33" providerId="LiveId" clId="{18DA64ED-967A-420C-A5B4-86BE9A47AB1E}" dt="2022-05-18T21:02:57.176" v="22" actId="2711"/>
          <ac:spMkLst>
            <pc:docMk/>
            <pc:sldMk cId="0" sldId="256"/>
            <ac:spMk id="216" creationId="{00000000-0000-0000-0000-000000000000}"/>
          </ac:spMkLst>
        </pc:spChg>
        <pc:spChg chg="mod">
          <ac:chgData name="simge demiral" userId="c4b1d72b22a62b33" providerId="LiveId" clId="{18DA64ED-967A-420C-A5B4-86BE9A47AB1E}" dt="2022-05-18T21:02:57.176" v="22" actId="2711"/>
          <ac:spMkLst>
            <pc:docMk/>
            <pc:sldMk cId="0" sldId="256"/>
            <ac:spMk id="217" creationId="{00000000-0000-0000-0000-000000000000}"/>
          </ac:spMkLst>
        </pc:spChg>
        <pc:spChg chg="mod">
          <ac:chgData name="simge demiral" userId="c4b1d72b22a62b33" providerId="LiveId" clId="{18DA64ED-967A-420C-A5B4-86BE9A47AB1E}" dt="2022-05-18T21:02:57.176" v="22" actId="2711"/>
          <ac:spMkLst>
            <pc:docMk/>
            <pc:sldMk cId="0" sldId="256"/>
            <ac:spMk id="218" creationId="{00000000-0000-0000-0000-000000000000}"/>
          </ac:spMkLst>
        </pc:spChg>
        <pc:spChg chg="mod">
          <ac:chgData name="simge demiral" userId="c4b1d72b22a62b33" providerId="LiveId" clId="{18DA64ED-967A-420C-A5B4-86BE9A47AB1E}" dt="2022-05-18T21:02:57.176" v="22" actId="2711"/>
          <ac:spMkLst>
            <pc:docMk/>
            <pc:sldMk cId="0" sldId="256"/>
            <ac:spMk id="219" creationId="{00000000-0000-0000-0000-000000000000}"/>
          </ac:spMkLst>
        </pc:spChg>
        <pc:spChg chg="mod">
          <ac:chgData name="simge demiral" userId="c4b1d72b22a62b33" providerId="LiveId" clId="{18DA64ED-967A-420C-A5B4-86BE9A47AB1E}" dt="2022-05-18T21:02:57.176" v="22" actId="2711"/>
          <ac:spMkLst>
            <pc:docMk/>
            <pc:sldMk cId="0" sldId="256"/>
            <ac:spMk id="220" creationId="{00000000-0000-0000-0000-000000000000}"/>
          </ac:spMkLst>
        </pc:spChg>
        <pc:spChg chg="mod">
          <ac:chgData name="simge demiral" userId="c4b1d72b22a62b33" providerId="LiveId" clId="{18DA64ED-967A-420C-A5B4-86BE9A47AB1E}" dt="2022-05-18T21:02:57.176" v="22" actId="2711"/>
          <ac:spMkLst>
            <pc:docMk/>
            <pc:sldMk cId="0" sldId="256"/>
            <ac:spMk id="221" creationId="{00000000-0000-0000-0000-000000000000}"/>
          </ac:spMkLst>
        </pc:spChg>
        <pc:spChg chg="mod">
          <ac:chgData name="simge demiral" userId="c4b1d72b22a62b33" providerId="LiveId" clId="{18DA64ED-967A-420C-A5B4-86BE9A47AB1E}" dt="2022-05-18T21:02:57.176" v="22" actId="2711"/>
          <ac:spMkLst>
            <pc:docMk/>
            <pc:sldMk cId="0" sldId="256"/>
            <ac:spMk id="222" creationId="{00000000-0000-0000-0000-000000000000}"/>
          </ac:spMkLst>
        </pc:spChg>
        <pc:spChg chg="mod">
          <ac:chgData name="simge demiral" userId="c4b1d72b22a62b33" providerId="LiveId" clId="{18DA64ED-967A-420C-A5B4-86BE9A47AB1E}" dt="2022-05-18T21:02:57.176" v="22" actId="2711"/>
          <ac:spMkLst>
            <pc:docMk/>
            <pc:sldMk cId="0" sldId="256"/>
            <ac:spMk id="223" creationId="{00000000-0000-0000-0000-000000000000}"/>
          </ac:spMkLst>
        </pc:spChg>
        <pc:spChg chg="mod">
          <ac:chgData name="simge demiral" userId="c4b1d72b22a62b33" providerId="LiveId" clId="{18DA64ED-967A-420C-A5B4-86BE9A47AB1E}" dt="2022-05-18T21:02:57.176" v="22" actId="2711"/>
          <ac:spMkLst>
            <pc:docMk/>
            <pc:sldMk cId="0" sldId="256"/>
            <ac:spMk id="224" creationId="{00000000-0000-0000-0000-000000000000}"/>
          </ac:spMkLst>
        </pc:spChg>
        <pc:spChg chg="mod">
          <ac:chgData name="simge demiral" userId="c4b1d72b22a62b33" providerId="LiveId" clId="{18DA64ED-967A-420C-A5B4-86BE9A47AB1E}" dt="2022-05-18T21:02:57.176" v="22" actId="2711"/>
          <ac:spMkLst>
            <pc:docMk/>
            <pc:sldMk cId="0" sldId="256"/>
            <ac:spMk id="225" creationId="{00000000-0000-0000-0000-000000000000}"/>
          </ac:spMkLst>
        </pc:spChg>
        <pc:spChg chg="mod">
          <ac:chgData name="simge demiral" userId="c4b1d72b22a62b33" providerId="LiveId" clId="{18DA64ED-967A-420C-A5B4-86BE9A47AB1E}" dt="2022-05-18T21:02:57.176" v="22" actId="2711"/>
          <ac:spMkLst>
            <pc:docMk/>
            <pc:sldMk cId="0" sldId="256"/>
            <ac:spMk id="226" creationId="{00000000-0000-0000-0000-000000000000}"/>
          </ac:spMkLst>
        </pc:spChg>
        <pc:spChg chg="mod">
          <ac:chgData name="simge demiral" userId="c4b1d72b22a62b33" providerId="LiveId" clId="{18DA64ED-967A-420C-A5B4-86BE9A47AB1E}" dt="2022-05-18T21:02:57.176" v="22" actId="2711"/>
          <ac:spMkLst>
            <pc:docMk/>
            <pc:sldMk cId="0" sldId="256"/>
            <ac:spMk id="227" creationId="{00000000-0000-0000-0000-000000000000}"/>
          </ac:spMkLst>
        </pc:spChg>
        <pc:spChg chg="mod">
          <ac:chgData name="simge demiral" userId="c4b1d72b22a62b33" providerId="LiveId" clId="{18DA64ED-967A-420C-A5B4-86BE9A47AB1E}" dt="2022-05-18T21:02:57.176" v="22" actId="2711"/>
          <ac:spMkLst>
            <pc:docMk/>
            <pc:sldMk cId="0" sldId="256"/>
            <ac:spMk id="228" creationId="{00000000-0000-0000-0000-000000000000}"/>
          </ac:spMkLst>
        </pc:spChg>
        <pc:spChg chg="mod">
          <ac:chgData name="simge demiral" userId="c4b1d72b22a62b33" providerId="LiveId" clId="{18DA64ED-967A-420C-A5B4-86BE9A47AB1E}" dt="2022-05-18T21:02:57.176" v="22" actId="2711"/>
          <ac:spMkLst>
            <pc:docMk/>
            <pc:sldMk cId="0" sldId="256"/>
            <ac:spMk id="229" creationId="{00000000-0000-0000-0000-000000000000}"/>
          </ac:spMkLst>
        </pc:spChg>
        <pc:spChg chg="mod">
          <ac:chgData name="simge demiral" userId="c4b1d72b22a62b33" providerId="LiveId" clId="{18DA64ED-967A-420C-A5B4-86BE9A47AB1E}" dt="2022-05-18T21:02:57.176" v="22" actId="2711"/>
          <ac:spMkLst>
            <pc:docMk/>
            <pc:sldMk cId="0" sldId="256"/>
            <ac:spMk id="230" creationId="{00000000-0000-0000-0000-000000000000}"/>
          </ac:spMkLst>
        </pc:spChg>
      </pc:sldChg>
      <pc:sldChg chg="addSp delSp modSp new del mod">
        <pc:chgData name="simge demiral" userId="c4b1d72b22a62b33" providerId="LiveId" clId="{18DA64ED-967A-420C-A5B4-86BE9A47AB1E}" dt="2022-05-18T21:02:18.514" v="4" actId="47"/>
        <pc:sldMkLst>
          <pc:docMk/>
          <pc:sldMk cId="1861872011" sldId="256"/>
        </pc:sldMkLst>
        <pc:spChg chg="del">
          <ac:chgData name="simge demiral" userId="c4b1d72b22a62b33" providerId="LiveId" clId="{18DA64ED-967A-420C-A5B4-86BE9A47AB1E}" dt="2022-05-18T21:02:09.385" v="1" actId="478"/>
          <ac:spMkLst>
            <pc:docMk/>
            <pc:sldMk cId="1861872011" sldId="256"/>
            <ac:spMk id="2" creationId="{91A22A69-2B91-7002-9FFF-18475E4EBF24}"/>
          </ac:spMkLst>
        </pc:spChg>
        <pc:spChg chg="del">
          <ac:chgData name="simge demiral" userId="c4b1d72b22a62b33" providerId="LiveId" clId="{18DA64ED-967A-420C-A5B4-86BE9A47AB1E}" dt="2022-05-18T21:02:09.385" v="1" actId="478"/>
          <ac:spMkLst>
            <pc:docMk/>
            <pc:sldMk cId="1861872011" sldId="256"/>
            <ac:spMk id="3" creationId="{77B7B9EE-46C6-F055-E641-026097592187}"/>
          </ac:spMkLst>
        </pc:spChg>
        <pc:spChg chg="add mod">
          <ac:chgData name="simge demiral" userId="c4b1d72b22a62b33" providerId="LiveId" clId="{18DA64ED-967A-420C-A5B4-86BE9A47AB1E}" dt="2022-05-18T21:02:13.530" v="3"/>
          <ac:spMkLst>
            <pc:docMk/>
            <pc:sldMk cId="1861872011" sldId="256"/>
            <ac:spMk id="4" creationId="{0F6AE8F3-0BA8-E89F-B87A-5F2D88B6138C}"/>
          </ac:spMkLst>
        </pc:spChg>
        <pc:spChg chg="add mod">
          <ac:chgData name="simge demiral" userId="c4b1d72b22a62b33" providerId="LiveId" clId="{18DA64ED-967A-420C-A5B4-86BE9A47AB1E}" dt="2022-05-18T21:02:13.530" v="3"/>
          <ac:spMkLst>
            <pc:docMk/>
            <pc:sldMk cId="1861872011" sldId="256"/>
            <ac:spMk id="5" creationId="{075B027D-AE18-A457-BB31-8A1EBE0B3125}"/>
          </ac:spMkLst>
        </pc:spChg>
        <pc:spChg chg="add mod">
          <ac:chgData name="simge demiral" userId="c4b1d72b22a62b33" providerId="LiveId" clId="{18DA64ED-967A-420C-A5B4-86BE9A47AB1E}" dt="2022-05-18T21:02:13.530" v="3"/>
          <ac:spMkLst>
            <pc:docMk/>
            <pc:sldMk cId="1861872011" sldId="256"/>
            <ac:spMk id="7" creationId="{0DED93BB-BB28-F593-3FDB-9703A37F2536}"/>
          </ac:spMkLst>
        </pc:spChg>
        <pc:spChg chg="add mod">
          <ac:chgData name="simge demiral" userId="c4b1d72b22a62b33" providerId="LiveId" clId="{18DA64ED-967A-420C-A5B4-86BE9A47AB1E}" dt="2022-05-18T21:02:13.530" v="3"/>
          <ac:spMkLst>
            <pc:docMk/>
            <pc:sldMk cId="1861872011" sldId="256"/>
            <ac:spMk id="9" creationId="{0D6CFF85-5A2C-56EB-A610-4D27FAE80F0A}"/>
          </ac:spMkLst>
        </pc:spChg>
        <pc:spChg chg="add mod">
          <ac:chgData name="simge demiral" userId="c4b1d72b22a62b33" providerId="LiveId" clId="{18DA64ED-967A-420C-A5B4-86BE9A47AB1E}" dt="2022-05-18T21:02:13.530" v="3"/>
          <ac:spMkLst>
            <pc:docMk/>
            <pc:sldMk cId="1861872011" sldId="256"/>
            <ac:spMk id="10" creationId="{D7ED77E9-5DA8-EBF5-0761-7B49EC5E4545}"/>
          </ac:spMkLst>
        </pc:spChg>
        <pc:spChg chg="add mod">
          <ac:chgData name="simge demiral" userId="c4b1d72b22a62b33" providerId="LiveId" clId="{18DA64ED-967A-420C-A5B4-86BE9A47AB1E}" dt="2022-05-18T21:02:13.530" v="3"/>
          <ac:spMkLst>
            <pc:docMk/>
            <pc:sldMk cId="1861872011" sldId="256"/>
            <ac:spMk id="11" creationId="{3A26B1E2-A980-4631-E187-2FD6550C6F23}"/>
          </ac:spMkLst>
        </pc:spChg>
        <pc:spChg chg="add mod">
          <ac:chgData name="simge demiral" userId="c4b1d72b22a62b33" providerId="LiveId" clId="{18DA64ED-967A-420C-A5B4-86BE9A47AB1E}" dt="2022-05-18T21:02:13.530" v="3"/>
          <ac:spMkLst>
            <pc:docMk/>
            <pc:sldMk cId="1861872011" sldId="256"/>
            <ac:spMk id="12" creationId="{24A8A6C9-B627-1A8F-D910-5D2EE6094D6C}"/>
          </ac:spMkLst>
        </pc:spChg>
        <pc:spChg chg="add mod">
          <ac:chgData name="simge demiral" userId="c4b1d72b22a62b33" providerId="LiveId" clId="{18DA64ED-967A-420C-A5B4-86BE9A47AB1E}" dt="2022-05-18T21:02:13.530" v="3"/>
          <ac:spMkLst>
            <pc:docMk/>
            <pc:sldMk cId="1861872011" sldId="256"/>
            <ac:spMk id="13" creationId="{1E89AA72-88D1-C5DF-BAF8-8D7690315E1E}"/>
          </ac:spMkLst>
        </pc:spChg>
        <pc:spChg chg="add mod">
          <ac:chgData name="simge demiral" userId="c4b1d72b22a62b33" providerId="LiveId" clId="{18DA64ED-967A-420C-A5B4-86BE9A47AB1E}" dt="2022-05-18T21:02:13.530" v="3"/>
          <ac:spMkLst>
            <pc:docMk/>
            <pc:sldMk cId="1861872011" sldId="256"/>
            <ac:spMk id="14" creationId="{2109F287-AEBE-8026-6529-FC3219112690}"/>
          </ac:spMkLst>
        </pc:spChg>
        <pc:spChg chg="add mod">
          <ac:chgData name="simge demiral" userId="c4b1d72b22a62b33" providerId="LiveId" clId="{18DA64ED-967A-420C-A5B4-86BE9A47AB1E}" dt="2022-05-18T21:02:13.530" v="3"/>
          <ac:spMkLst>
            <pc:docMk/>
            <pc:sldMk cId="1861872011" sldId="256"/>
            <ac:spMk id="15" creationId="{91DE1B19-7A9A-6BEF-D1C0-9D8455956F3D}"/>
          </ac:spMkLst>
        </pc:spChg>
        <pc:spChg chg="add mod">
          <ac:chgData name="simge demiral" userId="c4b1d72b22a62b33" providerId="LiveId" clId="{18DA64ED-967A-420C-A5B4-86BE9A47AB1E}" dt="2022-05-18T21:02:13.530" v="3"/>
          <ac:spMkLst>
            <pc:docMk/>
            <pc:sldMk cId="1861872011" sldId="256"/>
            <ac:spMk id="16" creationId="{51631D2A-5F29-20BB-2BB0-C5EFFC2DE666}"/>
          </ac:spMkLst>
        </pc:spChg>
        <pc:spChg chg="add mod">
          <ac:chgData name="simge demiral" userId="c4b1d72b22a62b33" providerId="LiveId" clId="{18DA64ED-967A-420C-A5B4-86BE9A47AB1E}" dt="2022-05-18T21:02:13.530" v="3"/>
          <ac:spMkLst>
            <pc:docMk/>
            <pc:sldMk cId="1861872011" sldId="256"/>
            <ac:spMk id="17" creationId="{A8E007CB-93DB-1C7B-21B7-F1521046ACCD}"/>
          </ac:spMkLst>
        </pc:spChg>
        <pc:spChg chg="add mod">
          <ac:chgData name="simge demiral" userId="c4b1d72b22a62b33" providerId="LiveId" clId="{18DA64ED-967A-420C-A5B4-86BE9A47AB1E}" dt="2022-05-18T21:02:13.530" v="3"/>
          <ac:spMkLst>
            <pc:docMk/>
            <pc:sldMk cId="1861872011" sldId="256"/>
            <ac:spMk id="18" creationId="{84E6F2EF-6531-9779-F355-60E26A884A4E}"/>
          </ac:spMkLst>
        </pc:spChg>
        <pc:spChg chg="add mod">
          <ac:chgData name="simge demiral" userId="c4b1d72b22a62b33" providerId="LiveId" clId="{18DA64ED-967A-420C-A5B4-86BE9A47AB1E}" dt="2022-05-18T21:02:13.530" v="3"/>
          <ac:spMkLst>
            <pc:docMk/>
            <pc:sldMk cId="1861872011" sldId="256"/>
            <ac:spMk id="19" creationId="{A19DA294-39A6-4FC5-1E5F-BCCA40F174C3}"/>
          </ac:spMkLst>
        </pc:spChg>
        <pc:spChg chg="add mod">
          <ac:chgData name="simge demiral" userId="c4b1d72b22a62b33" providerId="LiveId" clId="{18DA64ED-967A-420C-A5B4-86BE9A47AB1E}" dt="2022-05-18T21:02:13.530" v="3"/>
          <ac:spMkLst>
            <pc:docMk/>
            <pc:sldMk cId="1861872011" sldId="256"/>
            <ac:spMk id="20" creationId="{BA60910B-B9F7-742F-F7F4-BF553119E949}"/>
          </ac:spMkLst>
        </pc:spChg>
        <pc:spChg chg="add mod">
          <ac:chgData name="simge demiral" userId="c4b1d72b22a62b33" providerId="LiveId" clId="{18DA64ED-967A-420C-A5B4-86BE9A47AB1E}" dt="2022-05-18T21:02:13.530" v="3"/>
          <ac:spMkLst>
            <pc:docMk/>
            <pc:sldMk cId="1861872011" sldId="256"/>
            <ac:spMk id="21" creationId="{FAAE0BC5-BD7D-FA95-7E2C-B66084057259}"/>
          </ac:spMkLst>
        </pc:spChg>
        <pc:spChg chg="add mod">
          <ac:chgData name="simge demiral" userId="c4b1d72b22a62b33" providerId="LiveId" clId="{18DA64ED-967A-420C-A5B4-86BE9A47AB1E}" dt="2022-05-18T21:02:13.530" v="3"/>
          <ac:spMkLst>
            <pc:docMk/>
            <pc:sldMk cId="1861872011" sldId="256"/>
            <ac:spMk id="22" creationId="{78EA937A-68FB-32A1-3074-ABF2D4E58DC6}"/>
          </ac:spMkLst>
        </pc:spChg>
        <pc:spChg chg="add mod">
          <ac:chgData name="simge demiral" userId="c4b1d72b22a62b33" providerId="LiveId" clId="{18DA64ED-967A-420C-A5B4-86BE9A47AB1E}" dt="2022-05-18T21:02:13.530" v="3"/>
          <ac:spMkLst>
            <pc:docMk/>
            <pc:sldMk cId="1861872011" sldId="256"/>
            <ac:spMk id="23" creationId="{D635FFB2-8C2C-3D0D-336D-F85887F78316}"/>
          </ac:spMkLst>
        </pc:spChg>
        <pc:spChg chg="add mod">
          <ac:chgData name="simge demiral" userId="c4b1d72b22a62b33" providerId="LiveId" clId="{18DA64ED-967A-420C-A5B4-86BE9A47AB1E}" dt="2022-05-18T21:02:13.530" v="3"/>
          <ac:spMkLst>
            <pc:docMk/>
            <pc:sldMk cId="1861872011" sldId="256"/>
            <ac:spMk id="24" creationId="{38631684-6673-1683-50CF-4B088541AD11}"/>
          </ac:spMkLst>
        </pc:spChg>
        <pc:spChg chg="add mod">
          <ac:chgData name="simge demiral" userId="c4b1d72b22a62b33" providerId="LiveId" clId="{18DA64ED-967A-420C-A5B4-86BE9A47AB1E}" dt="2022-05-18T21:02:13.530" v="3"/>
          <ac:spMkLst>
            <pc:docMk/>
            <pc:sldMk cId="1861872011" sldId="256"/>
            <ac:spMk id="25" creationId="{C198359F-5973-C912-C5AE-52638246BD85}"/>
          </ac:spMkLst>
        </pc:spChg>
        <pc:spChg chg="add mod">
          <ac:chgData name="simge demiral" userId="c4b1d72b22a62b33" providerId="LiveId" clId="{18DA64ED-967A-420C-A5B4-86BE9A47AB1E}" dt="2022-05-18T21:02:13.530" v="3"/>
          <ac:spMkLst>
            <pc:docMk/>
            <pc:sldMk cId="1861872011" sldId="256"/>
            <ac:spMk id="26" creationId="{5A9F6AAA-5BDC-3080-6BCE-1EBE54851656}"/>
          </ac:spMkLst>
        </pc:spChg>
        <pc:spChg chg="add mod">
          <ac:chgData name="simge demiral" userId="c4b1d72b22a62b33" providerId="LiveId" clId="{18DA64ED-967A-420C-A5B4-86BE9A47AB1E}" dt="2022-05-18T21:02:13.530" v="3"/>
          <ac:spMkLst>
            <pc:docMk/>
            <pc:sldMk cId="1861872011" sldId="256"/>
            <ac:spMk id="27" creationId="{7B59E869-3D08-1EBC-3B63-D042F60A2D78}"/>
          </ac:spMkLst>
        </pc:spChg>
        <pc:spChg chg="add mod">
          <ac:chgData name="simge demiral" userId="c4b1d72b22a62b33" providerId="LiveId" clId="{18DA64ED-967A-420C-A5B4-86BE9A47AB1E}" dt="2022-05-18T21:02:13.530" v="3"/>
          <ac:spMkLst>
            <pc:docMk/>
            <pc:sldMk cId="1861872011" sldId="256"/>
            <ac:spMk id="28" creationId="{97243019-6196-73DE-0A7D-C176B55C6B2B}"/>
          </ac:spMkLst>
        </pc:spChg>
        <pc:spChg chg="add mod">
          <ac:chgData name="simge demiral" userId="c4b1d72b22a62b33" providerId="LiveId" clId="{18DA64ED-967A-420C-A5B4-86BE9A47AB1E}" dt="2022-05-18T21:02:13.530" v="3"/>
          <ac:spMkLst>
            <pc:docMk/>
            <pc:sldMk cId="1861872011" sldId="256"/>
            <ac:spMk id="29" creationId="{A2050444-B604-4F3C-BB4A-0B0D8F8C827F}"/>
          </ac:spMkLst>
        </pc:spChg>
        <pc:spChg chg="add mod">
          <ac:chgData name="simge demiral" userId="c4b1d72b22a62b33" providerId="LiveId" clId="{18DA64ED-967A-420C-A5B4-86BE9A47AB1E}" dt="2022-05-18T21:02:13.530" v="3"/>
          <ac:spMkLst>
            <pc:docMk/>
            <pc:sldMk cId="1861872011" sldId="256"/>
            <ac:spMk id="30" creationId="{B5FF2EE1-800C-34A3-6C7A-E96E25125640}"/>
          </ac:spMkLst>
        </pc:spChg>
        <pc:spChg chg="add mod">
          <ac:chgData name="simge demiral" userId="c4b1d72b22a62b33" providerId="LiveId" clId="{18DA64ED-967A-420C-A5B4-86BE9A47AB1E}" dt="2022-05-18T21:02:13.530" v="3"/>
          <ac:spMkLst>
            <pc:docMk/>
            <pc:sldMk cId="1861872011" sldId="256"/>
            <ac:spMk id="31" creationId="{30EF326D-219A-697A-37CA-FC52B9741142}"/>
          </ac:spMkLst>
        </pc:spChg>
        <pc:spChg chg="add mod">
          <ac:chgData name="simge demiral" userId="c4b1d72b22a62b33" providerId="LiveId" clId="{18DA64ED-967A-420C-A5B4-86BE9A47AB1E}" dt="2022-05-18T21:02:13.530" v="3"/>
          <ac:spMkLst>
            <pc:docMk/>
            <pc:sldMk cId="1861872011" sldId="256"/>
            <ac:spMk id="32" creationId="{335FF859-74AD-FCD7-2006-43DD83B52479}"/>
          </ac:spMkLst>
        </pc:spChg>
        <pc:spChg chg="add mod">
          <ac:chgData name="simge demiral" userId="c4b1d72b22a62b33" providerId="LiveId" clId="{18DA64ED-967A-420C-A5B4-86BE9A47AB1E}" dt="2022-05-18T21:02:13.530" v="3"/>
          <ac:spMkLst>
            <pc:docMk/>
            <pc:sldMk cId="1861872011" sldId="256"/>
            <ac:spMk id="33" creationId="{59D596A1-44BB-3EA2-5807-FDFA978261A7}"/>
          </ac:spMkLst>
        </pc:spChg>
        <pc:spChg chg="add mod">
          <ac:chgData name="simge demiral" userId="c4b1d72b22a62b33" providerId="LiveId" clId="{18DA64ED-967A-420C-A5B4-86BE9A47AB1E}" dt="2022-05-18T21:02:13.530" v="3"/>
          <ac:spMkLst>
            <pc:docMk/>
            <pc:sldMk cId="1861872011" sldId="256"/>
            <ac:spMk id="34" creationId="{A12A131A-D5AF-8776-962D-B0BCFFE39ED6}"/>
          </ac:spMkLst>
        </pc:spChg>
        <pc:spChg chg="add mod">
          <ac:chgData name="simge demiral" userId="c4b1d72b22a62b33" providerId="LiveId" clId="{18DA64ED-967A-420C-A5B4-86BE9A47AB1E}" dt="2022-05-18T21:02:13.530" v="3"/>
          <ac:spMkLst>
            <pc:docMk/>
            <pc:sldMk cId="1861872011" sldId="256"/>
            <ac:spMk id="35" creationId="{73F58D47-AC1B-2E94-3E9E-9A9845E361DC}"/>
          </ac:spMkLst>
        </pc:spChg>
        <pc:spChg chg="add mod">
          <ac:chgData name="simge demiral" userId="c4b1d72b22a62b33" providerId="LiveId" clId="{18DA64ED-967A-420C-A5B4-86BE9A47AB1E}" dt="2022-05-18T21:02:13.530" v="3"/>
          <ac:spMkLst>
            <pc:docMk/>
            <pc:sldMk cId="1861872011" sldId="256"/>
            <ac:spMk id="36" creationId="{3C58F9A1-AEAA-5A45-EFB5-A42374A46F50}"/>
          </ac:spMkLst>
        </pc:spChg>
        <pc:spChg chg="add mod">
          <ac:chgData name="simge demiral" userId="c4b1d72b22a62b33" providerId="LiveId" clId="{18DA64ED-967A-420C-A5B4-86BE9A47AB1E}" dt="2022-05-18T21:02:13.530" v="3"/>
          <ac:spMkLst>
            <pc:docMk/>
            <pc:sldMk cId="1861872011" sldId="256"/>
            <ac:spMk id="37" creationId="{6ABE7971-0E36-355E-D93D-6FF5D81E690E}"/>
          </ac:spMkLst>
        </pc:spChg>
        <pc:spChg chg="add mod">
          <ac:chgData name="simge demiral" userId="c4b1d72b22a62b33" providerId="LiveId" clId="{18DA64ED-967A-420C-A5B4-86BE9A47AB1E}" dt="2022-05-18T21:02:13.530" v="3"/>
          <ac:spMkLst>
            <pc:docMk/>
            <pc:sldMk cId="1861872011" sldId="256"/>
            <ac:spMk id="38" creationId="{8D9D9EAC-34E1-B7FE-BD2E-2197BAE4EA5E}"/>
          </ac:spMkLst>
        </pc:spChg>
        <pc:spChg chg="add mod">
          <ac:chgData name="simge demiral" userId="c4b1d72b22a62b33" providerId="LiveId" clId="{18DA64ED-967A-420C-A5B4-86BE9A47AB1E}" dt="2022-05-18T21:02:13.530" v="3"/>
          <ac:spMkLst>
            <pc:docMk/>
            <pc:sldMk cId="1861872011" sldId="256"/>
            <ac:spMk id="39" creationId="{72BF3EF8-33C0-51E3-4E31-2D94F7A99BA9}"/>
          </ac:spMkLst>
        </pc:spChg>
        <pc:spChg chg="add mod">
          <ac:chgData name="simge demiral" userId="c4b1d72b22a62b33" providerId="LiveId" clId="{18DA64ED-967A-420C-A5B4-86BE9A47AB1E}" dt="2022-05-18T21:02:13.530" v="3"/>
          <ac:spMkLst>
            <pc:docMk/>
            <pc:sldMk cId="1861872011" sldId="256"/>
            <ac:spMk id="40" creationId="{4E79A150-1BD5-085A-E77E-0E68965FB30F}"/>
          </ac:spMkLst>
        </pc:spChg>
        <pc:spChg chg="add mod">
          <ac:chgData name="simge demiral" userId="c4b1d72b22a62b33" providerId="LiveId" clId="{18DA64ED-967A-420C-A5B4-86BE9A47AB1E}" dt="2022-05-18T21:02:13.530" v="3"/>
          <ac:spMkLst>
            <pc:docMk/>
            <pc:sldMk cId="1861872011" sldId="256"/>
            <ac:spMk id="41" creationId="{47F3CE93-8F8A-521A-41B2-7E48342A9481}"/>
          </ac:spMkLst>
        </pc:spChg>
        <pc:spChg chg="add mod">
          <ac:chgData name="simge demiral" userId="c4b1d72b22a62b33" providerId="LiveId" clId="{18DA64ED-967A-420C-A5B4-86BE9A47AB1E}" dt="2022-05-18T21:02:13.530" v="3"/>
          <ac:spMkLst>
            <pc:docMk/>
            <pc:sldMk cId="1861872011" sldId="256"/>
            <ac:spMk id="42" creationId="{DAA9C104-6255-CF95-39BB-5CC9D93987D4}"/>
          </ac:spMkLst>
        </pc:spChg>
        <pc:spChg chg="add mod">
          <ac:chgData name="simge demiral" userId="c4b1d72b22a62b33" providerId="LiveId" clId="{18DA64ED-967A-420C-A5B4-86BE9A47AB1E}" dt="2022-05-18T21:02:13.530" v="3"/>
          <ac:spMkLst>
            <pc:docMk/>
            <pc:sldMk cId="1861872011" sldId="256"/>
            <ac:spMk id="43" creationId="{BC8D7208-E974-069D-5F48-5A8750880BA6}"/>
          </ac:spMkLst>
        </pc:spChg>
        <pc:spChg chg="add mod">
          <ac:chgData name="simge demiral" userId="c4b1d72b22a62b33" providerId="LiveId" clId="{18DA64ED-967A-420C-A5B4-86BE9A47AB1E}" dt="2022-05-18T21:02:13.530" v="3"/>
          <ac:spMkLst>
            <pc:docMk/>
            <pc:sldMk cId="1861872011" sldId="256"/>
            <ac:spMk id="44" creationId="{400076DC-B897-2A3E-A483-FED887548D6E}"/>
          </ac:spMkLst>
        </pc:spChg>
        <pc:spChg chg="add mod">
          <ac:chgData name="simge demiral" userId="c4b1d72b22a62b33" providerId="LiveId" clId="{18DA64ED-967A-420C-A5B4-86BE9A47AB1E}" dt="2022-05-18T21:02:13.530" v="3"/>
          <ac:spMkLst>
            <pc:docMk/>
            <pc:sldMk cId="1861872011" sldId="256"/>
            <ac:spMk id="45" creationId="{EB942DB8-7F4C-14FE-3204-2B6129FCD16B}"/>
          </ac:spMkLst>
        </pc:spChg>
        <pc:spChg chg="add mod">
          <ac:chgData name="simge demiral" userId="c4b1d72b22a62b33" providerId="LiveId" clId="{18DA64ED-967A-420C-A5B4-86BE9A47AB1E}" dt="2022-05-18T21:02:13.530" v="3"/>
          <ac:spMkLst>
            <pc:docMk/>
            <pc:sldMk cId="1861872011" sldId="256"/>
            <ac:spMk id="46" creationId="{5C73977A-AAD2-C3EC-4A5E-75C29D45458A}"/>
          </ac:spMkLst>
        </pc:spChg>
        <pc:spChg chg="add mod">
          <ac:chgData name="simge demiral" userId="c4b1d72b22a62b33" providerId="LiveId" clId="{18DA64ED-967A-420C-A5B4-86BE9A47AB1E}" dt="2022-05-18T21:02:13.530" v="3"/>
          <ac:spMkLst>
            <pc:docMk/>
            <pc:sldMk cId="1861872011" sldId="256"/>
            <ac:spMk id="47" creationId="{97E6D48A-6291-CC46-56FD-C0A4A9664A71}"/>
          </ac:spMkLst>
        </pc:spChg>
        <pc:spChg chg="add mod">
          <ac:chgData name="simge demiral" userId="c4b1d72b22a62b33" providerId="LiveId" clId="{18DA64ED-967A-420C-A5B4-86BE9A47AB1E}" dt="2022-05-18T21:02:13.530" v="3"/>
          <ac:spMkLst>
            <pc:docMk/>
            <pc:sldMk cId="1861872011" sldId="256"/>
            <ac:spMk id="48" creationId="{845D427C-764C-024D-3326-01BB79922139}"/>
          </ac:spMkLst>
        </pc:spChg>
        <pc:spChg chg="add mod">
          <ac:chgData name="simge demiral" userId="c4b1d72b22a62b33" providerId="LiveId" clId="{18DA64ED-967A-420C-A5B4-86BE9A47AB1E}" dt="2022-05-18T21:02:13.530" v="3"/>
          <ac:spMkLst>
            <pc:docMk/>
            <pc:sldMk cId="1861872011" sldId="256"/>
            <ac:spMk id="49" creationId="{5E0D95F4-3EC9-6429-7F92-0A169AAFAF06}"/>
          </ac:spMkLst>
        </pc:spChg>
        <pc:spChg chg="add mod">
          <ac:chgData name="simge demiral" userId="c4b1d72b22a62b33" providerId="LiveId" clId="{18DA64ED-967A-420C-A5B4-86BE9A47AB1E}" dt="2022-05-18T21:02:13.530" v="3"/>
          <ac:spMkLst>
            <pc:docMk/>
            <pc:sldMk cId="1861872011" sldId="256"/>
            <ac:spMk id="50" creationId="{560EE9BD-9D05-9D22-795C-49D9992A8377}"/>
          </ac:spMkLst>
        </pc:spChg>
        <pc:spChg chg="add mod">
          <ac:chgData name="simge demiral" userId="c4b1d72b22a62b33" providerId="LiveId" clId="{18DA64ED-967A-420C-A5B4-86BE9A47AB1E}" dt="2022-05-18T21:02:13.530" v="3"/>
          <ac:spMkLst>
            <pc:docMk/>
            <pc:sldMk cId="1861872011" sldId="256"/>
            <ac:spMk id="51" creationId="{B11BF746-FC3E-189E-ACB4-31CB06420CE5}"/>
          </ac:spMkLst>
        </pc:spChg>
        <pc:spChg chg="add mod">
          <ac:chgData name="simge demiral" userId="c4b1d72b22a62b33" providerId="LiveId" clId="{18DA64ED-967A-420C-A5B4-86BE9A47AB1E}" dt="2022-05-18T21:02:13.530" v="3"/>
          <ac:spMkLst>
            <pc:docMk/>
            <pc:sldMk cId="1861872011" sldId="256"/>
            <ac:spMk id="52" creationId="{B5635937-61E4-2322-B076-E8B8CA0DEA91}"/>
          </ac:spMkLst>
        </pc:spChg>
        <pc:spChg chg="add mod">
          <ac:chgData name="simge demiral" userId="c4b1d72b22a62b33" providerId="LiveId" clId="{18DA64ED-967A-420C-A5B4-86BE9A47AB1E}" dt="2022-05-18T21:02:13.530" v="3"/>
          <ac:spMkLst>
            <pc:docMk/>
            <pc:sldMk cId="1861872011" sldId="256"/>
            <ac:spMk id="53" creationId="{FF0CF0C8-45F3-EA66-10CE-83DE9707D969}"/>
          </ac:spMkLst>
        </pc:spChg>
        <pc:spChg chg="add mod">
          <ac:chgData name="simge demiral" userId="c4b1d72b22a62b33" providerId="LiveId" clId="{18DA64ED-967A-420C-A5B4-86BE9A47AB1E}" dt="2022-05-18T21:02:13.530" v="3"/>
          <ac:spMkLst>
            <pc:docMk/>
            <pc:sldMk cId="1861872011" sldId="256"/>
            <ac:spMk id="54" creationId="{66225491-BF18-6B1D-6493-658739817202}"/>
          </ac:spMkLst>
        </pc:spChg>
        <pc:spChg chg="add mod">
          <ac:chgData name="simge demiral" userId="c4b1d72b22a62b33" providerId="LiveId" clId="{18DA64ED-967A-420C-A5B4-86BE9A47AB1E}" dt="2022-05-18T21:02:13.530" v="3"/>
          <ac:spMkLst>
            <pc:docMk/>
            <pc:sldMk cId="1861872011" sldId="256"/>
            <ac:spMk id="55" creationId="{CCC98FEB-DD19-8F66-6E61-D4585F1A5029}"/>
          </ac:spMkLst>
        </pc:spChg>
        <pc:spChg chg="add mod">
          <ac:chgData name="simge demiral" userId="c4b1d72b22a62b33" providerId="LiveId" clId="{18DA64ED-967A-420C-A5B4-86BE9A47AB1E}" dt="2022-05-18T21:02:13.530" v="3"/>
          <ac:spMkLst>
            <pc:docMk/>
            <pc:sldMk cId="1861872011" sldId="256"/>
            <ac:spMk id="56" creationId="{EB36A2E1-1DF3-3264-275D-EA731AA7629D}"/>
          </ac:spMkLst>
        </pc:spChg>
        <pc:spChg chg="add mod">
          <ac:chgData name="simge demiral" userId="c4b1d72b22a62b33" providerId="LiveId" clId="{18DA64ED-967A-420C-A5B4-86BE9A47AB1E}" dt="2022-05-18T21:02:13.530" v="3"/>
          <ac:spMkLst>
            <pc:docMk/>
            <pc:sldMk cId="1861872011" sldId="256"/>
            <ac:spMk id="57" creationId="{E6F555BB-494B-AB89-568A-2F1126B9AEC1}"/>
          </ac:spMkLst>
        </pc:spChg>
        <pc:spChg chg="add mod">
          <ac:chgData name="simge demiral" userId="c4b1d72b22a62b33" providerId="LiveId" clId="{18DA64ED-967A-420C-A5B4-86BE9A47AB1E}" dt="2022-05-18T21:02:13.530" v="3"/>
          <ac:spMkLst>
            <pc:docMk/>
            <pc:sldMk cId="1861872011" sldId="256"/>
            <ac:spMk id="58" creationId="{29187B00-6730-BE1D-EF15-1E3F6901A3C2}"/>
          </ac:spMkLst>
        </pc:spChg>
        <pc:spChg chg="add mod">
          <ac:chgData name="simge demiral" userId="c4b1d72b22a62b33" providerId="LiveId" clId="{18DA64ED-967A-420C-A5B4-86BE9A47AB1E}" dt="2022-05-18T21:02:13.530" v="3"/>
          <ac:spMkLst>
            <pc:docMk/>
            <pc:sldMk cId="1861872011" sldId="256"/>
            <ac:spMk id="59" creationId="{00433267-3974-E79D-E73D-7101003F108E}"/>
          </ac:spMkLst>
        </pc:spChg>
        <pc:spChg chg="add mod">
          <ac:chgData name="simge demiral" userId="c4b1d72b22a62b33" providerId="LiveId" clId="{18DA64ED-967A-420C-A5B4-86BE9A47AB1E}" dt="2022-05-18T21:02:13.530" v="3"/>
          <ac:spMkLst>
            <pc:docMk/>
            <pc:sldMk cId="1861872011" sldId="256"/>
            <ac:spMk id="60" creationId="{9D9BC089-0987-9DA5-3A1C-2B07B9A1DB9C}"/>
          </ac:spMkLst>
        </pc:spChg>
        <pc:spChg chg="add mod">
          <ac:chgData name="simge demiral" userId="c4b1d72b22a62b33" providerId="LiveId" clId="{18DA64ED-967A-420C-A5B4-86BE9A47AB1E}" dt="2022-05-18T21:02:13.530" v="3"/>
          <ac:spMkLst>
            <pc:docMk/>
            <pc:sldMk cId="1861872011" sldId="256"/>
            <ac:spMk id="61" creationId="{3BAB114D-D14A-8FB5-A819-5ECC1E2328DB}"/>
          </ac:spMkLst>
        </pc:spChg>
        <pc:spChg chg="add mod">
          <ac:chgData name="simge demiral" userId="c4b1d72b22a62b33" providerId="LiveId" clId="{18DA64ED-967A-420C-A5B4-86BE9A47AB1E}" dt="2022-05-18T21:02:13.530" v="3"/>
          <ac:spMkLst>
            <pc:docMk/>
            <pc:sldMk cId="1861872011" sldId="256"/>
            <ac:spMk id="62" creationId="{01787CF0-A895-2F22-B6F5-B726B7F33FDD}"/>
          </ac:spMkLst>
        </pc:spChg>
        <pc:spChg chg="add mod">
          <ac:chgData name="simge demiral" userId="c4b1d72b22a62b33" providerId="LiveId" clId="{18DA64ED-967A-420C-A5B4-86BE9A47AB1E}" dt="2022-05-18T21:02:13.530" v="3"/>
          <ac:spMkLst>
            <pc:docMk/>
            <pc:sldMk cId="1861872011" sldId="256"/>
            <ac:spMk id="63" creationId="{C0C03C38-C724-AF30-584D-5889A6C51AE3}"/>
          </ac:spMkLst>
        </pc:spChg>
        <pc:spChg chg="add mod">
          <ac:chgData name="simge demiral" userId="c4b1d72b22a62b33" providerId="LiveId" clId="{18DA64ED-967A-420C-A5B4-86BE9A47AB1E}" dt="2022-05-18T21:02:13.530" v="3"/>
          <ac:spMkLst>
            <pc:docMk/>
            <pc:sldMk cId="1861872011" sldId="256"/>
            <ac:spMk id="64" creationId="{40021D91-2971-DA89-0919-33B86B57CA14}"/>
          </ac:spMkLst>
        </pc:spChg>
        <pc:spChg chg="add mod">
          <ac:chgData name="simge demiral" userId="c4b1d72b22a62b33" providerId="LiveId" clId="{18DA64ED-967A-420C-A5B4-86BE9A47AB1E}" dt="2022-05-18T21:02:13.530" v="3"/>
          <ac:spMkLst>
            <pc:docMk/>
            <pc:sldMk cId="1861872011" sldId="256"/>
            <ac:spMk id="65" creationId="{39844CCE-493C-116D-322E-8BE1D53FC707}"/>
          </ac:spMkLst>
        </pc:spChg>
        <pc:spChg chg="add mod">
          <ac:chgData name="simge demiral" userId="c4b1d72b22a62b33" providerId="LiveId" clId="{18DA64ED-967A-420C-A5B4-86BE9A47AB1E}" dt="2022-05-18T21:02:13.530" v="3"/>
          <ac:spMkLst>
            <pc:docMk/>
            <pc:sldMk cId="1861872011" sldId="256"/>
            <ac:spMk id="66" creationId="{13CA7315-D9BE-7BA2-C22C-1964090B91A4}"/>
          </ac:spMkLst>
        </pc:spChg>
        <pc:spChg chg="add mod">
          <ac:chgData name="simge demiral" userId="c4b1d72b22a62b33" providerId="LiveId" clId="{18DA64ED-967A-420C-A5B4-86BE9A47AB1E}" dt="2022-05-18T21:02:13.530" v="3"/>
          <ac:spMkLst>
            <pc:docMk/>
            <pc:sldMk cId="1861872011" sldId="256"/>
            <ac:spMk id="67" creationId="{6D0269C7-E330-1328-1797-6D0995C00680}"/>
          </ac:spMkLst>
        </pc:spChg>
        <pc:spChg chg="add mod">
          <ac:chgData name="simge demiral" userId="c4b1d72b22a62b33" providerId="LiveId" clId="{18DA64ED-967A-420C-A5B4-86BE9A47AB1E}" dt="2022-05-18T21:02:13.530" v="3"/>
          <ac:spMkLst>
            <pc:docMk/>
            <pc:sldMk cId="1861872011" sldId="256"/>
            <ac:spMk id="68" creationId="{1339DB04-5004-52C1-9C61-C0EC58BCB05E}"/>
          </ac:spMkLst>
        </pc:spChg>
        <pc:spChg chg="add mod">
          <ac:chgData name="simge demiral" userId="c4b1d72b22a62b33" providerId="LiveId" clId="{18DA64ED-967A-420C-A5B4-86BE9A47AB1E}" dt="2022-05-18T21:02:13.530" v="3"/>
          <ac:spMkLst>
            <pc:docMk/>
            <pc:sldMk cId="1861872011" sldId="256"/>
            <ac:spMk id="69" creationId="{FBB41E8B-B809-4EE5-0CB5-118EC4E6AEB0}"/>
          </ac:spMkLst>
        </pc:spChg>
        <pc:spChg chg="add mod">
          <ac:chgData name="simge demiral" userId="c4b1d72b22a62b33" providerId="LiveId" clId="{18DA64ED-967A-420C-A5B4-86BE9A47AB1E}" dt="2022-05-18T21:02:13.530" v="3"/>
          <ac:spMkLst>
            <pc:docMk/>
            <pc:sldMk cId="1861872011" sldId="256"/>
            <ac:spMk id="70" creationId="{1AAA9581-259D-2FAE-727D-DE49872F3BB7}"/>
          </ac:spMkLst>
        </pc:spChg>
        <pc:spChg chg="add mod">
          <ac:chgData name="simge demiral" userId="c4b1d72b22a62b33" providerId="LiveId" clId="{18DA64ED-967A-420C-A5B4-86BE9A47AB1E}" dt="2022-05-18T21:02:13.530" v="3"/>
          <ac:spMkLst>
            <pc:docMk/>
            <pc:sldMk cId="1861872011" sldId="256"/>
            <ac:spMk id="71" creationId="{11902952-C2E0-CFDE-DBBF-86B7967E1C94}"/>
          </ac:spMkLst>
        </pc:spChg>
        <pc:spChg chg="add mod">
          <ac:chgData name="simge demiral" userId="c4b1d72b22a62b33" providerId="LiveId" clId="{18DA64ED-967A-420C-A5B4-86BE9A47AB1E}" dt="2022-05-18T21:02:13.530" v="3"/>
          <ac:spMkLst>
            <pc:docMk/>
            <pc:sldMk cId="1861872011" sldId="256"/>
            <ac:spMk id="72" creationId="{63CAFB1D-68DB-DE8F-3FF7-545E51544DFC}"/>
          </ac:spMkLst>
        </pc:spChg>
        <pc:spChg chg="add mod">
          <ac:chgData name="simge demiral" userId="c4b1d72b22a62b33" providerId="LiveId" clId="{18DA64ED-967A-420C-A5B4-86BE9A47AB1E}" dt="2022-05-18T21:02:13.530" v="3"/>
          <ac:spMkLst>
            <pc:docMk/>
            <pc:sldMk cId="1861872011" sldId="256"/>
            <ac:spMk id="73" creationId="{C6E24793-B07D-684B-7A3A-133AFF727165}"/>
          </ac:spMkLst>
        </pc:spChg>
        <pc:spChg chg="add mod">
          <ac:chgData name="simge demiral" userId="c4b1d72b22a62b33" providerId="LiveId" clId="{18DA64ED-967A-420C-A5B4-86BE9A47AB1E}" dt="2022-05-18T21:02:13.530" v="3"/>
          <ac:spMkLst>
            <pc:docMk/>
            <pc:sldMk cId="1861872011" sldId="256"/>
            <ac:spMk id="74" creationId="{64211DD6-56CF-3006-333B-69E9EC4B8599}"/>
          </ac:spMkLst>
        </pc:spChg>
        <pc:spChg chg="add mod">
          <ac:chgData name="simge demiral" userId="c4b1d72b22a62b33" providerId="LiveId" clId="{18DA64ED-967A-420C-A5B4-86BE9A47AB1E}" dt="2022-05-18T21:02:13.530" v="3"/>
          <ac:spMkLst>
            <pc:docMk/>
            <pc:sldMk cId="1861872011" sldId="256"/>
            <ac:spMk id="75" creationId="{F25B2237-B2C9-A50C-729A-83787EA8478F}"/>
          </ac:spMkLst>
        </pc:spChg>
        <pc:spChg chg="add mod">
          <ac:chgData name="simge demiral" userId="c4b1d72b22a62b33" providerId="LiveId" clId="{18DA64ED-967A-420C-A5B4-86BE9A47AB1E}" dt="2022-05-18T21:02:13.530" v="3"/>
          <ac:spMkLst>
            <pc:docMk/>
            <pc:sldMk cId="1861872011" sldId="256"/>
            <ac:spMk id="76" creationId="{C2E0AB62-F416-030D-EE0C-A95300FBC353}"/>
          </ac:spMkLst>
        </pc:spChg>
        <pc:spChg chg="add mod">
          <ac:chgData name="simge demiral" userId="c4b1d72b22a62b33" providerId="LiveId" clId="{18DA64ED-967A-420C-A5B4-86BE9A47AB1E}" dt="2022-05-18T21:02:13.530" v="3"/>
          <ac:spMkLst>
            <pc:docMk/>
            <pc:sldMk cId="1861872011" sldId="256"/>
            <ac:spMk id="77" creationId="{5DFCB5EC-41C6-ECB2-41AC-9175A4D9A30E}"/>
          </ac:spMkLst>
        </pc:spChg>
        <pc:spChg chg="add mod">
          <ac:chgData name="simge demiral" userId="c4b1d72b22a62b33" providerId="LiveId" clId="{18DA64ED-967A-420C-A5B4-86BE9A47AB1E}" dt="2022-05-18T21:02:13.530" v="3"/>
          <ac:spMkLst>
            <pc:docMk/>
            <pc:sldMk cId="1861872011" sldId="256"/>
            <ac:spMk id="78" creationId="{61059382-C989-8B6D-E20B-6A764E931AA8}"/>
          </ac:spMkLst>
        </pc:spChg>
        <pc:spChg chg="add mod">
          <ac:chgData name="simge demiral" userId="c4b1d72b22a62b33" providerId="LiveId" clId="{18DA64ED-967A-420C-A5B4-86BE9A47AB1E}" dt="2022-05-18T21:02:13.530" v="3"/>
          <ac:spMkLst>
            <pc:docMk/>
            <pc:sldMk cId="1861872011" sldId="256"/>
            <ac:spMk id="79" creationId="{8793385C-F254-7C77-6D28-62A064DA6CB8}"/>
          </ac:spMkLst>
        </pc:spChg>
        <pc:spChg chg="add mod">
          <ac:chgData name="simge demiral" userId="c4b1d72b22a62b33" providerId="LiveId" clId="{18DA64ED-967A-420C-A5B4-86BE9A47AB1E}" dt="2022-05-18T21:02:13.530" v="3"/>
          <ac:spMkLst>
            <pc:docMk/>
            <pc:sldMk cId="1861872011" sldId="256"/>
            <ac:spMk id="80" creationId="{E9697545-489B-EB5A-4851-F186002241AA}"/>
          </ac:spMkLst>
        </pc:spChg>
        <pc:spChg chg="add mod">
          <ac:chgData name="simge demiral" userId="c4b1d72b22a62b33" providerId="LiveId" clId="{18DA64ED-967A-420C-A5B4-86BE9A47AB1E}" dt="2022-05-18T21:02:13.530" v="3"/>
          <ac:spMkLst>
            <pc:docMk/>
            <pc:sldMk cId="1861872011" sldId="256"/>
            <ac:spMk id="81" creationId="{1593E8D1-58FB-7E74-7BFC-C331A770EBE4}"/>
          </ac:spMkLst>
        </pc:spChg>
        <pc:spChg chg="add mod">
          <ac:chgData name="simge demiral" userId="c4b1d72b22a62b33" providerId="LiveId" clId="{18DA64ED-967A-420C-A5B4-86BE9A47AB1E}" dt="2022-05-18T21:02:13.530" v="3"/>
          <ac:spMkLst>
            <pc:docMk/>
            <pc:sldMk cId="1861872011" sldId="256"/>
            <ac:spMk id="82" creationId="{476F1A66-C75B-5DFE-0861-4D2ECAE77817}"/>
          </ac:spMkLst>
        </pc:spChg>
        <pc:spChg chg="add mod">
          <ac:chgData name="simge demiral" userId="c4b1d72b22a62b33" providerId="LiveId" clId="{18DA64ED-967A-420C-A5B4-86BE9A47AB1E}" dt="2022-05-18T21:02:13.530" v="3"/>
          <ac:spMkLst>
            <pc:docMk/>
            <pc:sldMk cId="1861872011" sldId="256"/>
            <ac:spMk id="83" creationId="{873B6AB1-66CD-8008-5BAB-65BBA2F1AB3B}"/>
          </ac:spMkLst>
        </pc:spChg>
        <pc:spChg chg="add mod">
          <ac:chgData name="simge demiral" userId="c4b1d72b22a62b33" providerId="LiveId" clId="{18DA64ED-967A-420C-A5B4-86BE9A47AB1E}" dt="2022-05-18T21:02:13.530" v="3"/>
          <ac:spMkLst>
            <pc:docMk/>
            <pc:sldMk cId="1861872011" sldId="256"/>
            <ac:spMk id="84" creationId="{57479222-614F-772D-C156-F2174FF09B5F}"/>
          </ac:spMkLst>
        </pc:spChg>
        <pc:spChg chg="add mod">
          <ac:chgData name="simge demiral" userId="c4b1d72b22a62b33" providerId="LiveId" clId="{18DA64ED-967A-420C-A5B4-86BE9A47AB1E}" dt="2022-05-18T21:02:13.530" v="3"/>
          <ac:spMkLst>
            <pc:docMk/>
            <pc:sldMk cId="1861872011" sldId="256"/>
            <ac:spMk id="85" creationId="{0414DE14-B2EA-4FC8-213E-98D3B32150AB}"/>
          </ac:spMkLst>
        </pc:spChg>
        <pc:spChg chg="add mod">
          <ac:chgData name="simge demiral" userId="c4b1d72b22a62b33" providerId="LiveId" clId="{18DA64ED-967A-420C-A5B4-86BE9A47AB1E}" dt="2022-05-18T21:02:13.530" v="3"/>
          <ac:spMkLst>
            <pc:docMk/>
            <pc:sldMk cId="1861872011" sldId="256"/>
            <ac:spMk id="86" creationId="{E7D98FE2-67D9-263C-EFC4-82B49744B86A}"/>
          </ac:spMkLst>
        </pc:spChg>
        <pc:spChg chg="add mod">
          <ac:chgData name="simge demiral" userId="c4b1d72b22a62b33" providerId="LiveId" clId="{18DA64ED-967A-420C-A5B4-86BE9A47AB1E}" dt="2022-05-18T21:02:13.530" v="3"/>
          <ac:spMkLst>
            <pc:docMk/>
            <pc:sldMk cId="1861872011" sldId="256"/>
            <ac:spMk id="87" creationId="{ECFA0C1F-3D5B-2AD8-2FAF-559F6FCFE38B}"/>
          </ac:spMkLst>
        </pc:spChg>
        <pc:spChg chg="add mod">
          <ac:chgData name="simge demiral" userId="c4b1d72b22a62b33" providerId="LiveId" clId="{18DA64ED-967A-420C-A5B4-86BE9A47AB1E}" dt="2022-05-18T21:02:13.530" v="3"/>
          <ac:spMkLst>
            <pc:docMk/>
            <pc:sldMk cId="1861872011" sldId="256"/>
            <ac:spMk id="88" creationId="{29DFBF9C-E25A-F647-42B5-4F50275A7EEC}"/>
          </ac:spMkLst>
        </pc:spChg>
        <pc:spChg chg="add mod">
          <ac:chgData name="simge demiral" userId="c4b1d72b22a62b33" providerId="LiveId" clId="{18DA64ED-967A-420C-A5B4-86BE9A47AB1E}" dt="2022-05-18T21:02:13.530" v="3"/>
          <ac:spMkLst>
            <pc:docMk/>
            <pc:sldMk cId="1861872011" sldId="256"/>
            <ac:spMk id="89" creationId="{57144E4E-ACEE-6CAD-C758-123AC1C62373}"/>
          </ac:spMkLst>
        </pc:spChg>
        <pc:spChg chg="add mod">
          <ac:chgData name="simge demiral" userId="c4b1d72b22a62b33" providerId="LiveId" clId="{18DA64ED-967A-420C-A5B4-86BE9A47AB1E}" dt="2022-05-18T21:02:13.530" v="3"/>
          <ac:spMkLst>
            <pc:docMk/>
            <pc:sldMk cId="1861872011" sldId="256"/>
            <ac:spMk id="90" creationId="{77225188-1C61-53C0-D2AD-FDFB3D1D2040}"/>
          </ac:spMkLst>
        </pc:spChg>
        <pc:spChg chg="add mod">
          <ac:chgData name="simge demiral" userId="c4b1d72b22a62b33" providerId="LiveId" clId="{18DA64ED-967A-420C-A5B4-86BE9A47AB1E}" dt="2022-05-18T21:02:13.530" v="3"/>
          <ac:spMkLst>
            <pc:docMk/>
            <pc:sldMk cId="1861872011" sldId="256"/>
            <ac:spMk id="91" creationId="{1D327496-5A5B-2A79-EFD5-CD44CCE39BB0}"/>
          </ac:spMkLst>
        </pc:spChg>
        <pc:spChg chg="add mod">
          <ac:chgData name="simge demiral" userId="c4b1d72b22a62b33" providerId="LiveId" clId="{18DA64ED-967A-420C-A5B4-86BE9A47AB1E}" dt="2022-05-18T21:02:13.530" v="3"/>
          <ac:spMkLst>
            <pc:docMk/>
            <pc:sldMk cId="1861872011" sldId="256"/>
            <ac:spMk id="92" creationId="{9EFA0D63-DF45-5458-54E1-B49452BA992E}"/>
          </ac:spMkLst>
        </pc:spChg>
        <pc:spChg chg="add mod">
          <ac:chgData name="simge demiral" userId="c4b1d72b22a62b33" providerId="LiveId" clId="{18DA64ED-967A-420C-A5B4-86BE9A47AB1E}" dt="2022-05-18T21:02:13.530" v="3"/>
          <ac:spMkLst>
            <pc:docMk/>
            <pc:sldMk cId="1861872011" sldId="256"/>
            <ac:spMk id="93" creationId="{400F3487-BAED-3389-CE59-48177AB3F39B}"/>
          </ac:spMkLst>
        </pc:spChg>
        <pc:spChg chg="add mod">
          <ac:chgData name="simge demiral" userId="c4b1d72b22a62b33" providerId="LiveId" clId="{18DA64ED-967A-420C-A5B4-86BE9A47AB1E}" dt="2022-05-18T21:02:13.530" v="3"/>
          <ac:spMkLst>
            <pc:docMk/>
            <pc:sldMk cId="1861872011" sldId="256"/>
            <ac:spMk id="94" creationId="{56BE7F9C-4F0B-7941-8311-130EB5352A83}"/>
          </ac:spMkLst>
        </pc:spChg>
        <pc:spChg chg="add mod">
          <ac:chgData name="simge demiral" userId="c4b1d72b22a62b33" providerId="LiveId" clId="{18DA64ED-967A-420C-A5B4-86BE9A47AB1E}" dt="2022-05-18T21:02:13.530" v="3"/>
          <ac:spMkLst>
            <pc:docMk/>
            <pc:sldMk cId="1861872011" sldId="256"/>
            <ac:spMk id="95" creationId="{BDED0B13-EBCD-E688-43FC-884C01AA41F3}"/>
          </ac:spMkLst>
        </pc:spChg>
        <pc:spChg chg="add mod">
          <ac:chgData name="simge demiral" userId="c4b1d72b22a62b33" providerId="LiveId" clId="{18DA64ED-967A-420C-A5B4-86BE9A47AB1E}" dt="2022-05-18T21:02:13.530" v="3"/>
          <ac:spMkLst>
            <pc:docMk/>
            <pc:sldMk cId="1861872011" sldId="256"/>
            <ac:spMk id="96" creationId="{159D420D-A07D-14F3-E309-5F170287248E}"/>
          </ac:spMkLst>
        </pc:spChg>
        <pc:spChg chg="add mod">
          <ac:chgData name="simge demiral" userId="c4b1d72b22a62b33" providerId="LiveId" clId="{18DA64ED-967A-420C-A5B4-86BE9A47AB1E}" dt="2022-05-18T21:02:13.530" v="3"/>
          <ac:spMkLst>
            <pc:docMk/>
            <pc:sldMk cId="1861872011" sldId="256"/>
            <ac:spMk id="97" creationId="{26932867-8DE1-2EB4-B1E1-A90BCFFBB1F7}"/>
          </ac:spMkLst>
        </pc:spChg>
        <pc:spChg chg="add mod">
          <ac:chgData name="simge demiral" userId="c4b1d72b22a62b33" providerId="LiveId" clId="{18DA64ED-967A-420C-A5B4-86BE9A47AB1E}" dt="2022-05-18T21:02:13.530" v="3"/>
          <ac:spMkLst>
            <pc:docMk/>
            <pc:sldMk cId="1861872011" sldId="256"/>
            <ac:spMk id="98" creationId="{C460F11F-7C75-46E8-7586-2223A60419F3}"/>
          </ac:spMkLst>
        </pc:spChg>
        <pc:spChg chg="add mod">
          <ac:chgData name="simge demiral" userId="c4b1d72b22a62b33" providerId="LiveId" clId="{18DA64ED-967A-420C-A5B4-86BE9A47AB1E}" dt="2022-05-18T21:02:13.530" v="3"/>
          <ac:spMkLst>
            <pc:docMk/>
            <pc:sldMk cId="1861872011" sldId="256"/>
            <ac:spMk id="99" creationId="{9837F424-E5F6-BAA6-9C6E-C02B952D928F}"/>
          </ac:spMkLst>
        </pc:spChg>
        <pc:spChg chg="add mod">
          <ac:chgData name="simge demiral" userId="c4b1d72b22a62b33" providerId="LiveId" clId="{18DA64ED-967A-420C-A5B4-86BE9A47AB1E}" dt="2022-05-18T21:02:13.530" v="3"/>
          <ac:spMkLst>
            <pc:docMk/>
            <pc:sldMk cId="1861872011" sldId="256"/>
            <ac:spMk id="100" creationId="{8BE22992-479C-2717-2DAC-3205DE0D781E}"/>
          </ac:spMkLst>
        </pc:spChg>
        <pc:spChg chg="add mod">
          <ac:chgData name="simge demiral" userId="c4b1d72b22a62b33" providerId="LiveId" clId="{18DA64ED-967A-420C-A5B4-86BE9A47AB1E}" dt="2022-05-18T21:02:13.530" v="3"/>
          <ac:spMkLst>
            <pc:docMk/>
            <pc:sldMk cId="1861872011" sldId="256"/>
            <ac:spMk id="101" creationId="{BDFC3C33-0CC4-32D2-F3D2-1A76FBB564EC}"/>
          </ac:spMkLst>
        </pc:spChg>
        <pc:spChg chg="add mod">
          <ac:chgData name="simge demiral" userId="c4b1d72b22a62b33" providerId="LiveId" clId="{18DA64ED-967A-420C-A5B4-86BE9A47AB1E}" dt="2022-05-18T21:02:13.530" v="3"/>
          <ac:spMkLst>
            <pc:docMk/>
            <pc:sldMk cId="1861872011" sldId="256"/>
            <ac:spMk id="102" creationId="{D4A09DE5-4C16-A388-79E6-B3BB89A4B6FA}"/>
          </ac:spMkLst>
        </pc:spChg>
        <pc:spChg chg="add mod">
          <ac:chgData name="simge demiral" userId="c4b1d72b22a62b33" providerId="LiveId" clId="{18DA64ED-967A-420C-A5B4-86BE9A47AB1E}" dt="2022-05-18T21:02:13.530" v="3"/>
          <ac:spMkLst>
            <pc:docMk/>
            <pc:sldMk cId="1861872011" sldId="256"/>
            <ac:spMk id="103" creationId="{7EDD04BE-A824-7902-BA62-576C9E348A96}"/>
          </ac:spMkLst>
        </pc:spChg>
        <pc:spChg chg="add mod">
          <ac:chgData name="simge demiral" userId="c4b1d72b22a62b33" providerId="LiveId" clId="{18DA64ED-967A-420C-A5B4-86BE9A47AB1E}" dt="2022-05-18T21:02:13.530" v="3"/>
          <ac:spMkLst>
            <pc:docMk/>
            <pc:sldMk cId="1861872011" sldId="256"/>
            <ac:spMk id="104" creationId="{694C245F-E28C-F886-B19A-4494F469A4AA}"/>
          </ac:spMkLst>
        </pc:spChg>
        <pc:spChg chg="add mod">
          <ac:chgData name="simge demiral" userId="c4b1d72b22a62b33" providerId="LiveId" clId="{18DA64ED-967A-420C-A5B4-86BE9A47AB1E}" dt="2022-05-18T21:02:13.530" v="3"/>
          <ac:spMkLst>
            <pc:docMk/>
            <pc:sldMk cId="1861872011" sldId="256"/>
            <ac:spMk id="105" creationId="{44790B20-991E-CD38-4379-AB2967E22199}"/>
          </ac:spMkLst>
        </pc:spChg>
        <pc:spChg chg="add mod">
          <ac:chgData name="simge demiral" userId="c4b1d72b22a62b33" providerId="LiveId" clId="{18DA64ED-967A-420C-A5B4-86BE9A47AB1E}" dt="2022-05-18T21:02:13.530" v="3"/>
          <ac:spMkLst>
            <pc:docMk/>
            <pc:sldMk cId="1861872011" sldId="256"/>
            <ac:spMk id="106" creationId="{6F3B5CAB-D9D9-01D9-6ED5-EC3ADBC9BBCC}"/>
          </ac:spMkLst>
        </pc:spChg>
        <pc:spChg chg="add mod">
          <ac:chgData name="simge demiral" userId="c4b1d72b22a62b33" providerId="LiveId" clId="{18DA64ED-967A-420C-A5B4-86BE9A47AB1E}" dt="2022-05-18T21:02:13.530" v="3"/>
          <ac:spMkLst>
            <pc:docMk/>
            <pc:sldMk cId="1861872011" sldId="256"/>
            <ac:spMk id="107" creationId="{EC1CF960-AA6D-B773-94D8-0AE951B36655}"/>
          </ac:spMkLst>
        </pc:spChg>
        <pc:spChg chg="add mod">
          <ac:chgData name="simge demiral" userId="c4b1d72b22a62b33" providerId="LiveId" clId="{18DA64ED-967A-420C-A5B4-86BE9A47AB1E}" dt="2022-05-18T21:02:13.530" v="3"/>
          <ac:spMkLst>
            <pc:docMk/>
            <pc:sldMk cId="1861872011" sldId="256"/>
            <ac:spMk id="108" creationId="{FDD57DF3-DDB8-BCEE-EABE-95B2FA7C427A}"/>
          </ac:spMkLst>
        </pc:spChg>
        <pc:spChg chg="add mod">
          <ac:chgData name="simge demiral" userId="c4b1d72b22a62b33" providerId="LiveId" clId="{18DA64ED-967A-420C-A5B4-86BE9A47AB1E}" dt="2022-05-18T21:02:13.530" v="3"/>
          <ac:spMkLst>
            <pc:docMk/>
            <pc:sldMk cId="1861872011" sldId="256"/>
            <ac:spMk id="109" creationId="{F5ED47F9-2127-A757-EB43-87D70D9D4C28}"/>
          </ac:spMkLst>
        </pc:spChg>
        <pc:spChg chg="add mod">
          <ac:chgData name="simge demiral" userId="c4b1d72b22a62b33" providerId="LiveId" clId="{18DA64ED-967A-420C-A5B4-86BE9A47AB1E}" dt="2022-05-18T21:02:13.530" v="3"/>
          <ac:spMkLst>
            <pc:docMk/>
            <pc:sldMk cId="1861872011" sldId="256"/>
            <ac:spMk id="110" creationId="{AFD7AAA1-A34E-22D2-0432-7D53FB8F0174}"/>
          </ac:spMkLst>
        </pc:spChg>
        <pc:spChg chg="add mod">
          <ac:chgData name="simge demiral" userId="c4b1d72b22a62b33" providerId="LiveId" clId="{18DA64ED-967A-420C-A5B4-86BE9A47AB1E}" dt="2022-05-18T21:02:13.530" v="3"/>
          <ac:spMkLst>
            <pc:docMk/>
            <pc:sldMk cId="1861872011" sldId="256"/>
            <ac:spMk id="111" creationId="{790F69A1-761B-D3B5-197D-C03E93FF35F9}"/>
          </ac:spMkLst>
        </pc:spChg>
        <pc:spChg chg="add mod">
          <ac:chgData name="simge demiral" userId="c4b1d72b22a62b33" providerId="LiveId" clId="{18DA64ED-967A-420C-A5B4-86BE9A47AB1E}" dt="2022-05-18T21:02:13.530" v="3"/>
          <ac:spMkLst>
            <pc:docMk/>
            <pc:sldMk cId="1861872011" sldId="256"/>
            <ac:spMk id="112" creationId="{1E195183-B142-B79B-5FEF-77530095FC25}"/>
          </ac:spMkLst>
        </pc:spChg>
        <pc:spChg chg="add mod">
          <ac:chgData name="simge demiral" userId="c4b1d72b22a62b33" providerId="LiveId" clId="{18DA64ED-967A-420C-A5B4-86BE9A47AB1E}" dt="2022-05-18T21:02:13.530" v="3"/>
          <ac:spMkLst>
            <pc:docMk/>
            <pc:sldMk cId="1861872011" sldId="256"/>
            <ac:spMk id="113" creationId="{169501F6-FB7E-D4A2-378A-608036252D3A}"/>
          </ac:spMkLst>
        </pc:spChg>
        <pc:spChg chg="add mod">
          <ac:chgData name="simge demiral" userId="c4b1d72b22a62b33" providerId="LiveId" clId="{18DA64ED-967A-420C-A5B4-86BE9A47AB1E}" dt="2022-05-18T21:02:13.530" v="3"/>
          <ac:spMkLst>
            <pc:docMk/>
            <pc:sldMk cId="1861872011" sldId="256"/>
            <ac:spMk id="114" creationId="{70B2B92F-9DDD-6598-7A94-98A8461F60A3}"/>
          </ac:spMkLst>
        </pc:spChg>
        <pc:spChg chg="add mod">
          <ac:chgData name="simge demiral" userId="c4b1d72b22a62b33" providerId="LiveId" clId="{18DA64ED-967A-420C-A5B4-86BE9A47AB1E}" dt="2022-05-18T21:02:13.530" v="3"/>
          <ac:spMkLst>
            <pc:docMk/>
            <pc:sldMk cId="1861872011" sldId="256"/>
            <ac:spMk id="115" creationId="{E8A71130-C7FE-DD54-99FC-552D5FBC3898}"/>
          </ac:spMkLst>
        </pc:spChg>
        <pc:spChg chg="add mod">
          <ac:chgData name="simge demiral" userId="c4b1d72b22a62b33" providerId="LiveId" clId="{18DA64ED-967A-420C-A5B4-86BE9A47AB1E}" dt="2022-05-18T21:02:13.530" v="3"/>
          <ac:spMkLst>
            <pc:docMk/>
            <pc:sldMk cId="1861872011" sldId="256"/>
            <ac:spMk id="116" creationId="{5924E9E5-7777-FB04-853A-611F629DC8D1}"/>
          </ac:spMkLst>
        </pc:spChg>
        <pc:spChg chg="add mod">
          <ac:chgData name="simge demiral" userId="c4b1d72b22a62b33" providerId="LiveId" clId="{18DA64ED-967A-420C-A5B4-86BE9A47AB1E}" dt="2022-05-18T21:02:13.530" v="3"/>
          <ac:spMkLst>
            <pc:docMk/>
            <pc:sldMk cId="1861872011" sldId="256"/>
            <ac:spMk id="117" creationId="{FBB8C6FF-9368-5158-6635-3E8FF0077E5F}"/>
          </ac:spMkLst>
        </pc:spChg>
        <pc:spChg chg="add mod">
          <ac:chgData name="simge demiral" userId="c4b1d72b22a62b33" providerId="LiveId" clId="{18DA64ED-967A-420C-A5B4-86BE9A47AB1E}" dt="2022-05-18T21:02:13.530" v="3"/>
          <ac:spMkLst>
            <pc:docMk/>
            <pc:sldMk cId="1861872011" sldId="256"/>
            <ac:spMk id="118" creationId="{127E6AB0-783C-380E-50A5-B1422AFEE2F8}"/>
          </ac:spMkLst>
        </pc:spChg>
        <pc:spChg chg="add mod">
          <ac:chgData name="simge demiral" userId="c4b1d72b22a62b33" providerId="LiveId" clId="{18DA64ED-967A-420C-A5B4-86BE9A47AB1E}" dt="2022-05-18T21:02:13.530" v="3"/>
          <ac:spMkLst>
            <pc:docMk/>
            <pc:sldMk cId="1861872011" sldId="256"/>
            <ac:spMk id="119" creationId="{26157733-30D4-1F71-2E3D-EABA71DC57C9}"/>
          </ac:spMkLst>
        </pc:spChg>
        <pc:spChg chg="add mod">
          <ac:chgData name="simge demiral" userId="c4b1d72b22a62b33" providerId="LiveId" clId="{18DA64ED-967A-420C-A5B4-86BE9A47AB1E}" dt="2022-05-18T21:02:13.530" v="3"/>
          <ac:spMkLst>
            <pc:docMk/>
            <pc:sldMk cId="1861872011" sldId="256"/>
            <ac:spMk id="120" creationId="{8F48F101-3C86-43DA-B46E-BA0004CE9705}"/>
          </ac:spMkLst>
        </pc:spChg>
        <pc:spChg chg="add mod">
          <ac:chgData name="simge demiral" userId="c4b1d72b22a62b33" providerId="LiveId" clId="{18DA64ED-967A-420C-A5B4-86BE9A47AB1E}" dt="2022-05-18T21:02:13.530" v="3"/>
          <ac:spMkLst>
            <pc:docMk/>
            <pc:sldMk cId="1861872011" sldId="256"/>
            <ac:spMk id="121" creationId="{18CF412A-77F9-2FFE-9D5E-AEDDC355ADE0}"/>
          </ac:spMkLst>
        </pc:spChg>
        <pc:spChg chg="add mod">
          <ac:chgData name="simge demiral" userId="c4b1d72b22a62b33" providerId="LiveId" clId="{18DA64ED-967A-420C-A5B4-86BE9A47AB1E}" dt="2022-05-18T21:02:13.530" v="3"/>
          <ac:spMkLst>
            <pc:docMk/>
            <pc:sldMk cId="1861872011" sldId="256"/>
            <ac:spMk id="122" creationId="{4914AF1E-0B57-8D48-81D3-0998B2949BD9}"/>
          </ac:spMkLst>
        </pc:spChg>
        <pc:spChg chg="add mod">
          <ac:chgData name="simge demiral" userId="c4b1d72b22a62b33" providerId="LiveId" clId="{18DA64ED-967A-420C-A5B4-86BE9A47AB1E}" dt="2022-05-18T21:02:13.530" v="3"/>
          <ac:spMkLst>
            <pc:docMk/>
            <pc:sldMk cId="1861872011" sldId="256"/>
            <ac:spMk id="123" creationId="{3BDC8666-983B-9568-7DCF-2B6E320F1B37}"/>
          </ac:spMkLst>
        </pc:spChg>
        <pc:spChg chg="add mod">
          <ac:chgData name="simge demiral" userId="c4b1d72b22a62b33" providerId="LiveId" clId="{18DA64ED-967A-420C-A5B4-86BE9A47AB1E}" dt="2022-05-18T21:02:13.530" v="3"/>
          <ac:spMkLst>
            <pc:docMk/>
            <pc:sldMk cId="1861872011" sldId="256"/>
            <ac:spMk id="124" creationId="{F704CC43-43A5-60A2-D52B-F96B6152443C}"/>
          </ac:spMkLst>
        </pc:spChg>
        <pc:spChg chg="add mod">
          <ac:chgData name="simge demiral" userId="c4b1d72b22a62b33" providerId="LiveId" clId="{18DA64ED-967A-420C-A5B4-86BE9A47AB1E}" dt="2022-05-18T21:02:13.530" v="3"/>
          <ac:spMkLst>
            <pc:docMk/>
            <pc:sldMk cId="1861872011" sldId="256"/>
            <ac:spMk id="125" creationId="{D5A82981-1478-4912-F4D7-A75F33C05E69}"/>
          </ac:spMkLst>
        </pc:spChg>
        <pc:spChg chg="add mod">
          <ac:chgData name="simge demiral" userId="c4b1d72b22a62b33" providerId="LiveId" clId="{18DA64ED-967A-420C-A5B4-86BE9A47AB1E}" dt="2022-05-18T21:02:13.530" v="3"/>
          <ac:spMkLst>
            <pc:docMk/>
            <pc:sldMk cId="1861872011" sldId="256"/>
            <ac:spMk id="126" creationId="{28EF939A-08BC-20B0-9595-B857A8AADD46}"/>
          </ac:spMkLst>
        </pc:spChg>
        <pc:spChg chg="add mod">
          <ac:chgData name="simge demiral" userId="c4b1d72b22a62b33" providerId="LiveId" clId="{18DA64ED-967A-420C-A5B4-86BE9A47AB1E}" dt="2022-05-18T21:02:13.530" v="3"/>
          <ac:spMkLst>
            <pc:docMk/>
            <pc:sldMk cId="1861872011" sldId="256"/>
            <ac:spMk id="127" creationId="{200D7A65-949C-79FD-C372-3CB7F13CA7D0}"/>
          </ac:spMkLst>
        </pc:spChg>
        <pc:spChg chg="add mod">
          <ac:chgData name="simge demiral" userId="c4b1d72b22a62b33" providerId="LiveId" clId="{18DA64ED-967A-420C-A5B4-86BE9A47AB1E}" dt="2022-05-18T21:02:13.530" v="3"/>
          <ac:spMkLst>
            <pc:docMk/>
            <pc:sldMk cId="1861872011" sldId="256"/>
            <ac:spMk id="128" creationId="{60E8680A-B5B4-6213-F62B-9AC750BA4C4E}"/>
          </ac:spMkLst>
        </pc:spChg>
        <pc:spChg chg="add mod">
          <ac:chgData name="simge demiral" userId="c4b1d72b22a62b33" providerId="LiveId" clId="{18DA64ED-967A-420C-A5B4-86BE9A47AB1E}" dt="2022-05-18T21:02:13.530" v="3"/>
          <ac:spMkLst>
            <pc:docMk/>
            <pc:sldMk cId="1861872011" sldId="256"/>
            <ac:spMk id="129" creationId="{ACA97E19-30B3-CBF2-35F4-D1CFEAA6846C}"/>
          </ac:spMkLst>
        </pc:spChg>
        <pc:spChg chg="add mod">
          <ac:chgData name="simge demiral" userId="c4b1d72b22a62b33" providerId="LiveId" clId="{18DA64ED-967A-420C-A5B4-86BE9A47AB1E}" dt="2022-05-18T21:02:13.530" v="3"/>
          <ac:spMkLst>
            <pc:docMk/>
            <pc:sldMk cId="1861872011" sldId="256"/>
            <ac:spMk id="130" creationId="{277959D9-6ADB-274B-A243-3AB5E4BB20CD}"/>
          </ac:spMkLst>
        </pc:spChg>
        <pc:spChg chg="add mod">
          <ac:chgData name="simge demiral" userId="c4b1d72b22a62b33" providerId="LiveId" clId="{18DA64ED-967A-420C-A5B4-86BE9A47AB1E}" dt="2022-05-18T21:02:13.530" v="3"/>
          <ac:spMkLst>
            <pc:docMk/>
            <pc:sldMk cId="1861872011" sldId="256"/>
            <ac:spMk id="131" creationId="{A889D0A8-ED57-650B-4B86-48F710B0CD90}"/>
          </ac:spMkLst>
        </pc:spChg>
        <pc:spChg chg="add mod">
          <ac:chgData name="simge demiral" userId="c4b1d72b22a62b33" providerId="LiveId" clId="{18DA64ED-967A-420C-A5B4-86BE9A47AB1E}" dt="2022-05-18T21:02:13.530" v="3"/>
          <ac:spMkLst>
            <pc:docMk/>
            <pc:sldMk cId="1861872011" sldId="256"/>
            <ac:spMk id="132" creationId="{3BA12C45-40DC-F479-17C3-DAD6CCDB14AF}"/>
          </ac:spMkLst>
        </pc:spChg>
        <pc:spChg chg="add mod">
          <ac:chgData name="simge demiral" userId="c4b1d72b22a62b33" providerId="LiveId" clId="{18DA64ED-967A-420C-A5B4-86BE9A47AB1E}" dt="2022-05-18T21:02:13.530" v="3"/>
          <ac:spMkLst>
            <pc:docMk/>
            <pc:sldMk cId="1861872011" sldId="256"/>
            <ac:spMk id="133" creationId="{A946E12E-B3B0-98F9-1569-4F8B284A1630}"/>
          </ac:spMkLst>
        </pc:spChg>
        <pc:spChg chg="add mod">
          <ac:chgData name="simge demiral" userId="c4b1d72b22a62b33" providerId="LiveId" clId="{18DA64ED-967A-420C-A5B4-86BE9A47AB1E}" dt="2022-05-18T21:02:13.530" v="3"/>
          <ac:spMkLst>
            <pc:docMk/>
            <pc:sldMk cId="1861872011" sldId="256"/>
            <ac:spMk id="134" creationId="{5AC258FF-461E-E8DA-082B-2F150338163F}"/>
          </ac:spMkLst>
        </pc:spChg>
        <pc:spChg chg="add mod">
          <ac:chgData name="simge demiral" userId="c4b1d72b22a62b33" providerId="LiveId" clId="{18DA64ED-967A-420C-A5B4-86BE9A47AB1E}" dt="2022-05-18T21:02:13.530" v="3"/>
          <ac:spMkLst>
            <pc:docMk/>
            <pc:sldMk cId="1861872011" sldId="256"/>
            <ac:spMk id="135" creationId="{41493D45-B6BD-4A08-CCAA-268DDE07C3EF}"/>
          </ac:spMkLst>
        </pc:spChg>
        <pc:spChg chg="add mod">
          <ac:chgData name="simge demiral" userId="c4b1d72b22a62b33" providerId="LiveId" clId="{18DA64ED-967A-420C-A5B4-86BE9A47AB1E}" dt="2022-05-18T21:02:13.530" v="3"/>
          <ac:spMkLst>
            <pc:docMk/>
            <pc:sldMk cId="1861872011" sldId="256"/>
            <ac:spMk id="136" creationId="{827B1C72-211C-BEF8-66D6-A6EBD074AE88}"/>
          </ac:spMkLst>
        </pc:spChg>
        <pc:spChg chg="add mod">
          <ac:chgData name="simge demiral" userId="c4b1d72b22a62b33" providerId="LiveId" clId="{18DA64ED-967A-420C-A5B4-86BE9A47AB1E}" dt="2022-05-18T21:02:13.530" v="3"/>
          <ac:spMkLst>
            <pc:docMk/>
            <pc:sldMk cId="1861872011" sldId="256"/>
            <ac:spMk id="137" creationId="{FFD76E81-5AED-2564-302B-1B76370A7820}"/>
          </ac:spMkLst>
        </pc:spChg>
        <pc:spChg chg="add mod">
          <ac:chgData name="simge demiral" userId="c4b1d72b22a62b33" providerId="LiveId" clId="{18DA64ED-967A-420C-A5B4-86BE9A47AB1E}" dt="2022-05-18T21:02:13.530" v="3"/>
          <ac:spMkLst>
            <pc:docMk/>
            <pc:sldMk cId="1861872011" sldId="256"/>
            <ac:spMk id="138" creationId="{B39940FB-3E75-1D7C-E2C5-961EABA7E52C}"/>
          </ac:spMkLst>
        </pc:spChg>
        <pc:spChg chg="add mod">
          <ac:chgData name="simge demiral" userId="c4b1d72b22a62b33" providerId="LiveId" clId="{18DA64ED-967A-420C-A5B4-86BE9A47AB1E}" dt="2022-05-18T21:02:13.530" v="3"/>
          <ac:spMkLst>
            <pc:docMk/>
            <pc:sldMk cId="1861872011" sldId="256"/>
            <ac:spMk id="139" creationId="{C404103F-FF34-BF0D-13F2-AEBFD04F926D}"/>
          </ac:spMkLst>
        </pc:spChg>
        <pc:spChg chg="add mod">
          <ac:chgData name="simge demiral" userId="c4b1d72b22a62b33" providerId="LiveId" clId="{18DA64ED-967A-420C-A5B4-86BE9A47AB1E}" dt="2022-05-18T21:02:13.530" v="3"/>
          <ac:spMkLst>
            <pc:docMk/>
            <pc:sldMk cId="1861872011" sldId="256"/>
            <ac:spMk id="140" creationId="{4F121F81-5847-D0C3-18A9-DF4FFADB8D60}"/>
          </ac:spMkLst>
        </pc:spChg>
        <pc:spChg chg="add mod">
          <ac:chgData name="simge demiral" userId="c4b1d72b22a62b33" providerId="LiveId" clId="{18DA64ED-967A-420C-A5B4-86BE9A47AB1E}" dt="2022-05-18T21:02:13.530" v="3"/>
          <ac:spMkLst>
            <pc:docMk/>
            <pc:sldMk cId="1861872011" sldId="256"/>
            <ac:spMk id="141" creationId="{2209DC9A-F2D9-E3A7-D71A-2148AF71C7CD}"/>
          </ac:spMkLst>
        </pc:spChg>
        <pc:spChg chg="add mod">
          <ac:chgData name="simge demiral" userId="c4b1d72b22a62b33" providerId="LiveId" clId="{18DA64ED-967A-420C-A5B4-86BE9A47AB1E}" dt="2022-05-18T21:02:13.530" v="3"/>
          <ac:spMkLst>
            <pc:docMk/>
            <pc:sldMk cId="1861872011" sldId="256"/>
            <ac:spMk id="142" creationId="{806BDBED-6180-64B0-112F-7038AF3A0BE7}"/>
          </ac:spMkLst>
        </pc:spChg>
        <pc:spChg chg="add mod">
          <ac:chgData name="simge demiral" userId="c4b1d72b22a62b33" providerId="LiveId" clId="{18DA64ED-967A-420C-A5B4-86BE9A47AB1E}" dt="2022-05-18T21:02:13.530" v="3"/>
          <ac:spMkLst>
            <pc:docMk/>
            <pc:sldMk cId="1861872011" sldId="256"/>
            <ac:spMk id="143" creationId="{3C8166C2-7557-A546-C2CD-D2BC451DC93C}"/>
          </ac:spMkLst>
        </pc:spChg>
        <pc:spChg chg="add mod">
          <ac:chgData name="simge demiral" userId="c4b1d72b22a62b33" providerId="LiveId" clId="{18DA64ED-967A-420C-A5B4-86BE9A47AB1E}" dt="2022-05-18T21:02:13.530" v="3"/>
          <ac:spMkLst>
            <pc:docMk/>
            <pc:sldMk cId="1861872011" sldId="256"/>
            <ac:spMk id="144" creationId="{8C0B14EE-7733-75D7-0497-BCE762375447}"/>
          </ac:spMkLst>
        </pc:spChg>
        <pc:spChg chg="add mod">
          <ac:chgData name="simge demiral" userId="c4b1d72b22a62b33" providerId="LiveId" clId="{18DA64ED-967A-420C-A5B4-86BE9A47AB1E}" dt="2022-05-18T21:02:13.530" v="3"/>
          <ac:spMkLst>
            <pc:docMk/>
            <pc:sldMk cId="1861872011" sldId="256"/>
            <ac:spMk id="145" creationId="{C0EAE098-7F90-0AD5-8CF0-6F4317ECE3B3}"/>
          </ac:spMkLst>
        </pc:spChg>
        <pc:spChg chg="add mod">
          <ac:chgData name="simge demiral" userId="c4b1d72b22a62b33" providerId="LiveId" clId="{18DA64ED-967A-420C-A5B4-86BE9A47AB1E}" dt="2022-05-18T21:02:13.530" v="3"/>
          <ac:spMkLst>
            <pc:docMk/>
            <pc:sldMk cId="1861872011" sldId="256"/>
            <ac:spMk id="146" creationId="{A645F63A-C11B-D948-77EE-4D2CA08E5B00}"/>
          </ac:spMkLst>
        </pc:spChg>
        <pc:spChg chg="add mod">
          <ac:chgData name="simge demiral" userId="c4b1d72b22a62b33" providerId="LiveId" clId="{18DA64ED-967A-420C-A5B4-86BE9A47AB1E}" dt="2022-05-18T21:02:13.530" v="3"/>
          <ac:spMkLst>
            <pc:docMk/>
            <pc:sldMk cId="1861872011" sldId="256"/>
            <ac:spMk id="147" creationId="{CD0E2EF6-2EB3-6D78-923D-0F39E45C2EEC}"/>
          </ac:spMkLst>
        </pc:spChg>
        <pc:spChg chg="add mod">
          <ac:chgData name="simge demiral" userId="c4b1d72b22a62b33" providerId="LiveId" clId="{18DA64ED-967A-420C-A5B4-86BE9A47AB1E}" dt="2022-05-18T21:02:13.530" v="3"/>
          <ac:spMkLst>
            <pc:docMk/>
            <pc:sldMk cId="1861872011" sldId="256"/>
            <ac:spMk id="148" creationId="{4366C900-AE08-1548-E1AD-6139CA79BE04}"/>
          </ac:spMkLst>
        </pc:spChg>
        <pc:spChg chg="add mod">
          <ac:chgData name="simge demiral" userId="c4b1d72b22a62b33" providerId="LiveId" clId="{18DA64ED-967A-420C-A5B4-86BE9A47AB1E}" dt="2022-05-18T21:02:13.530" v="3"/>
          <ac:spMkLst>
            <pc:docMk/>
            <pc:sldMk cId="1861872011" sldId="256"/>
            <ac:spMk id="149" creationId="{77B896CB-372F-E888-45E1-5995244D4D59}"/>
          </ac:spMkLst>
        </pc:spChg>
        <pc:spChg chg="add mod">
          <ac:chgData name="simge demiral" userId="c4b1d72b22a62b33" providerId="LiveId" clId="{18DA64ED-967A-420C-A5B4-86BE9A47AB1E}" dt="2022-05-18T21:02:13.530" v="3"/>
          <ac:spMkLst>
            <pc:docMk/>
            <pc:sldMk cId="1861872011" sldId="256"/>
            <ac:spMk id="150" creationId="{D4602E3B-7A31-3DE1-0290-2EAB193CF972}"/>
          </ac:spMkLst>
        </pc:spChg>
        <pc:spChg chg="add mod">
          <ac:chgData name="simge demiral" userId="c4b1d72b22a62b33" providerId="LiveId" clId="{18DA64ED-967A-420C-A5B4-86BE9A47AB1E}" dt="2022-05-18T21:02:13.530" v="3"/>
          <ac:spMkLst>
            <pc:docMk/>
            <pc:sldMk cId="1861872011" sldId="256"/>
            <ac:spMk id="151" creationId="{B5B9DEB8-B42D-8D13-7A7F-1326242EC37E}"/>
          </ac:spMkLst>
        </pc:spChg>
        <pc:spChg chg="add mod">
          <ac:chgData name="simge demiral" userId="c4b1d72b22a62b33" providerId="LiveId" clId="{18DA64ED-967A-420C-A5B4-86BE9A47AB1E}" dt="2022-05-18T21:02:13.530" v="3"/>
          <ac:spMkLst>
            <pc:docMk/>
            <pc:sldMk cId="1861872011" sldId="256"/>
            <ac:spMk id="152" creationId="{219DAF33-FC39-7E04-821A-DD1FEC650299}"/>
          </ac:spMkLst>
        </pc:spChg>
        <pc:spChg chg="add mod">
          <ac:chgData name="simge demiral" userId="c4b1d72b22a62b33" providerId="LiveId" clId="{18DA64ED-967A-420C-A5B4-86BE9A47AB1E}" dt="2022-05-18T21:02:13.530" v="3"/>
          <ac:spMkLst>
            <pc:docMk/>
            <pc:sldMk cId="1861872011" sldId="256"/>
            <ac:spMk id="153" creationId="{61E8CFAB-69F6-3BCE-2884-E04880EDE274}"/>
          </ac:spMkLst>
        </pc:spChg>
        <pc:spChg chg="add mod">
          <ac:chgData name="simge demiral" userId="c4b1d72b22a62b33" providerId="LiveId" clId="{18DA64ED-967A-420C-A5B4-86BE9A47AB1E}" dt="2022-05-18T21:02:13.530" v="3"/>
          <ac:spMkLst>
            <pc:docMk/>
            <pc:sldMk cId="1861872011" sldId="256"/>
            <ac:spMk id="154" creationId="{AE17BDF7-4ED1-1A90-6FC1-300D34139B15}"/>
          </ac:spMkLst>
        </pc:spChg>
        <pc:spChg chg="add mod">
          <ac:chgData name="simge demiral" userId="c4b1d72b22a62b33" providerId="LiveId" clId="{18DA64ED-967A-420C-A5B4-86BE9A47AB1E}" dt="2022-05-18T21:02:13.530" v="3"/>
          <ac:spMkLst>
            <pc:docMk/>
            <pc:sldMk cId="1861872011" sldId="256"/>
            <ac:spMk id="155" creationId="{05D1E02C-6152-D2BA-1027-6E4E172EBD4B}"/>
          </ac:spMkLst>
        </pc:spChg>
        <pc:spChg chg="add mod">
          <ac:chgData name="simge demiral" userId="c4b1d72b22a62b33" providerId="LiveId" clId="{18DA64ED-967A-420C-A5B4-86BE9A47AB1E}" dt="2022-05-18T21:02:13.530" v="3"/>
          <ac:spMkLst>
            <pc:docMk/>
            <pc:sldMk cId="1861872011" sldId="256"/>
            <ac:spMk id="156" creationId="{75DE25B5-4787-73B3-8940-6A57E9B93316}"/>
          </ac:spMkLst>
        </pc:spChg>
        <pc:spChg chg="add mod">
          <ac:chgData name="simge demiral" userId="c4b1d72b22a62b33" providerId="LiveId" clId="{18DA64ED-967A-420C-A5B4-86BE9A47AB1E}" dt="2022-05-18T21:02:13.530" v="3"/>
          <ac:spMkLst>
            <pc:docMk/>
            <pc:sldMk cId="1861872011" sldId="256"/>
            <ac:spMk id="157" creationId="{3302DE99-A8FC-141F-A1FB-4F6360A9E380}"/>
          </ac:spMkLst>
        </pc:spChg>
        <pc:spChg chg="add mod">
          <ac:chgData name="simge demiral" userId="c4b1d72b22a62b33" providerId="LiveId" clId="{18DA64ED-967A-420C-A5B4-86BE9A47AB1E}" dt="2022-05-18T21:02:13.530" v="3"/>
          <ac:spMkLst>
            <pc:docMk/>
            <pc:sldMk cId="1861872011" sldId="256"/>
            <ac:spMk id="158" creationId="{A2F1F6A0-B0C6-4FBD-07E6-38DAC70F743B}"/>
          </ac:spMkLst>
        </pc:spChg>
        <pc:spChg chg="add mod">
          <ac:chgData name="simge demiral" userId="c4b1d72b22a62b33" providerId="LiveId" clId="{18DA64ED-967A-420C-A5B4-86BE9A47AB1E}" dt="2022-05-18T21:02:13.530" v="3"/>
          <ac:spMkLst>
            <pc:docMk/>
            <pc:sldMk cId="1861872011" sldId="256"/>
            <ac:spMk id="159" creationId="{756B6CDB-C0F2-E190-23AF-4872165B6CA4}"/>
          </ac:spMkLst>
        </pc:spChg>
        <pc:spChg chg="add mod">
          <ac:chgData name="simge demiral" userId="c4b1d72b22a62b33" providerId="LiveId" clId="{18DA64ED-967A-420C-A5B4-86BE9A47AB1E}" dt="2022-05-18T21:02:13.530" v="3"/>
          <ac:spMkLst>
            <pc:docMk/>
            <pc:sldMk cId="1861872011" sldId="256"/>
            <ac:spMk id="160" creationId="{EB54699D-0678-E2BB-5685-7C97FF58D5F0}"/>
          </ac:spMkLst>
        </pc:spChg>
        <pc:spChg chg="add mod">
          <ac:chgData name="simge demiral" userId="c4b1d72b22a62b33" providerId="LiveId" clId="{18DA64ED-967A-420C-A5B4-86BE9A47AB1E}" dt="2022-05-18T21:02:13.530" v="3"/>
          <ac:spMkLst>
            <pc:docMk/>
            <pc:sldMk cId="1861872011" sldId="256"/>
            <ac:spMk id="161" creationId="{388102C6-9EC2-D614-E55F-F4C9145DED84}"/>
          </ac:spMkLst>
        </pc:spChg>
        <pc:spChg chg="add mod">
          <ac:chgData name="simge demiral" userId="c4b1d72b22a62b33" providerId="LiveId" clId="{18DA64ED-967A-420C-A5B4-86BE9A47AB1E}" dt="2022-05-18T21:02:13.530" v="3"/>
          <ac:spMkLst>
            <pc:docMk/>
            <pc:sldMk cId="1861872011" sldId="256"/>
            <ac:spMk id="162" creationId="{A72A3ECA-EEE6-1C96-3B3A-DB3B75C37522}"/>
          </ac:spMkLst>
        </pc:spChg>
        <pc:spChg chg="add mod">
          <ac:chgData name="simge demiral" userId="c4b1d72b22a62b33" providerId="LiveId" clId="{18DA64ED-967A-420C-A5B4-86BE9A47AB1E}" dt="2022-05-18T21:02:13.530" v="3"/>
          <ac:spMkLst>
            <pc:docMk/>
            <pc:sldMk cId="1861872011" sldId="256"/>
            <ac:spMk id="163" creationId="{005AA6DC-DB13-01CD-CA93-23033CCE5B45}"/>
          </ac:spMkLst>
        </pc:spChg>
        <pc:spChg chg="add mod">
          <ac:chgData name="simge demiral" userId="c4b1d72b22a62b33" providerId="LiveId" clId="{18DA64ED-967A-420C-A5B4-86BE9A47AB1E}" dt="2022-05-18T21:02:13.530" v="3"/>
          <ac:spMkLst>
            <pc:docMk/>
            <pc:sldMk cId="1861872011" sldId="256"/>
            <ac:spMk id="164" creationId="{7BCBB800-3631-B38A-A2D6-6B6138CB5E7A}"/>
          </ac:spMkLst>
        </pc:spChg>
        <pc:spChg chg="add mod">
          <ac:chgData name="simge demiral" userId="c4b1d72b22a62b33" providerId="LiveId" clId="{18DA64ED-967A-420C-A5B4-86BE9A47AB1E}" dt="2022-05-18T21:02:13.530" v="3"/>
          <ac:spMkLst>
            <pc:docMk/>
            <pc:sldMk cId="1861872011" sldId="256"/>
            <ac:spMk id="165" creationId="{4FF46280-290C-0B74-4719-C34F511370E5}"/>
          </ac:spMkLst>
        </pc:spChg>
        <pc:spChg chg="add mod">
          <ac:chgData name="simge demiral" userId="c4b1d72b22a62b33" providerId="LiveId" clId="{18DA64ED-967A-420C-A5B4-86BE9A47AB1E}" dt="2022-05-18T21:02:13.530" v="3"/>
          <ac:spMkLst>
            <pc:docMk/>
            <pc:sldMk cId="1861872011" sldId="256"/>
            <ac:spMk id="166" creationId="{C1B014FB-55DB-A4B7-D313-08CCADEFE629}"/>
          </ac:spMkLst>
        </pc:spChg>
        <pc:spChg chg="add mod">
          <ac:chgData name="simge demiral" userId="c4b1d72b22a62b33" providerId="LiveId" clId="{18DA64ED-967A-420C-A5B4-86BE9A47AB1E}" dt="2022-05-18T21:02:13.530" v="3"/>
          <ac:spMkLst>
            <pc:docMk/>
            <pc:sldMk cId="1861872011" sldId="256"/>
            <ac:spMk id="167" creationId="{D092CBDD-8935-5EBB-9B4C-7F9CD98F2410}"/>
          </ac:spMkLst>
        </pc:spChg>
        <pc:spChg chg="add mod">
          <ac:chgData name="simge demiral" userId="c4b1d72b22a62b33" providerId="LiveId" clId="{18DA64ED-967A-420C-A5B4-86BE9A47AB1E}" dt="2022-05-18T21:02:13.530" v="3"/>
          <ac:spMkLst>
            <pc:docMk/>
            <pc:sldMk cId="1861872011" sldId="256"/>
            <ac:spMk id="168" creationId="{17BA2B4B-E881-9D67-945E-6D61B0116AC8}"/>
          </ac:spMkLst>
        </pc:spChg>
        <pc:spChg chg="add mod">
          <ac:chgData name="simge demiral" userId="c4b1d72b22a62b33" providerId="LiveId" clId="{18DA64ED-967A-420C-A5B4-86BE9A47AB1E}" dt="2022-05-18T21:02:13.530" v="3"/>
          <ac:spMkLst>
            <pc:docMk/>
            <pc:sldMk cId="1861872011" sldId="256"/>
            <ac:spMk id="169" creationId="{74151015-A349-3F04-4D24-0BED98E8638C}"/>
          </ac:spMkLst>
        </pc:spChg>
        <pc:spChg chg="add mod">
          <ac:chgData name="simge demiral" userId="c4b1d72b22a62b33" providerId="LiveId" clId="{18DA64ED-967A-420C-A5B4-86BE9A47AB1E}" dt="2022-05-18T21:02:13.530" v="3"/>
          <ac:spMkLst>
            <pc:docMk/>
            <pc:sldMk cId="1861872011" sldId="256"/>
            <ac:spMk id="170" creationId="{C70119F8-41A6-B5D0-D23D-0DE2324745B5}"/>
          </ac:spMkLst>
        </pc:spChg>
        <pc:spChg chg="add mod">
          <ac:chgData name="simge demiral" userId="c4b1d72b22a62b33" providerId="LiveId" clId="{18DA64ED-967A-420C-A5B4-86BE9A47AB1E}" dt="2022-05-18T21:02:13.530" v="3"/>
          <ac:spMkLst>
            <pc:docMk/>
            <pc:sldMk cId="1861872011" sldId="256"/>
            <ac:spMk id="171" creationId="{00E22599-7688-8C8E-EA0B-92D954F53DE6}"/>
          </ac:spMkLst>
        </pc:spChg>
        <pc:spChg chg="add mod">
          <ac:chgData name="simge demiral" userId="c4b1d72b22a62b33" providerId="LiveId" clId="{18DA64ED-967A-420C-A5B4-86BE9A47AB1E}" dt="2022-05-18T21:02:13.530" v="3"/>
          <ac:spMkLst>
            <pc:docMk/>
            <pc:sldMk cId="1861872011" sldId="256"/>
            <ac:spMk id="172" creationId="{F0DB0B2B-18D0-6F28-BC4C-21D7BDFB4F7C}"/>
          </ac:spMkLst>
        </pc:spChg>
        <pc:spChg chg="add mod">
          <ac:chgData name="simge demiral" userId="c4b1d72b22a62b33" providerId="LiveId" clId="{18DA64ED-967A-420C-A5B4-86BE9A47AB1E}" dt="2022-05-18T21:02:13.530" v="3"/>
          <ac:spMkLst>
            <pc:docMk/>
            <pc:sldMk cId="1861872011" sldId="256"/>
            <ac:spMk id="173" creationId="{46623AC0-F8C3-3C26-7DF4-85617314DC87}"/>
          </ac:spMkLst>
        </pc:spChg>
        <pc:spChg chg="add mod">
          <ac:chgData name="simge demiral" userId="c4b1d72b22a62b33" providerId="LiveId" clId="{18DA64ED-967A-420C-A5B4-86BE9A47AB1E}" dt="2022-05-18T21:02:13.530" v="3"/>
          <ac:spMkLst>
            <pc:docMk/>
            <pc:sldMk cId="1861872011" sldId="256"/>
            <ac:spMk id="174" creationId="{F4954AE2-E1EF-1965-A9AA-F2A8A6778A61}"/>
          </ac:spMkLst>
        </pc:spChg>
        <pc:spChg chg="add mod">
          <ac:chgData name="simge demiral" userId="c4b1d72b22a62b33" providerId="LiveId" clId="{18DA64ED-967A-420C-A5B4-86BE9A47AB1E}" dt="2022-05-18T21:02:13.530" v="3"/>
          <ac:spMkLst>
            <pc:docMk/>
            <pc:sldMk cId="1861872011" sldId="256"/>
            <ac:spMk id="175" creationId="{05BA8AA5-6544-00C3-5C3F-ADECD8B9855E}"/>
          </ac:spMkLst>
        </pc:spChg>
        <pc:spChg chg="add mod">
          <ac:chgData name="simge demiral" userId="c4b1d72b22a62b33" providerId="LiveId" clId="{18DA64ED-967A-420C-A5B4-86BE9A47AB1E}" dt="2022-05-18T21:02:13.530" v="3"/>
          <ac:spMkLst>
            <pc:docMk/>
            <pc:sldMk cId="1861872011" sldId="256"/>
            <ac:spMk id="176" creationId="{6E241862-FDEC-EF95-6069-A258F64823B6}"/>
          </ac:spMkLst>
        </pc:spChg>
        <pc:spChg chg="add mod">
          <ac:chgData name="simge demiral" userId="c4b1d72b22a62b33" providerId="LiveId" clId="{18DA64ED-967A-420C-A5B4-86BE9A47AB1E}" dt="2022-05-18T21:02:13.530" v="3"/>
          <ac:spMkLst>
            <pc:docMk/>
            <pc:sldMk cId="1861872011" sldId="256"/>
            <ac:spMk id="177" creationId="{AA4B5A96-677C-EC37-B435-87E6909BB754}"/>
          </ac:spMkLst>
        </pc:spChg>
        <pc:spChg chg="add mod">
          <ac:chgData name="simge demiral" userId="c4b1d72b22a62b33" providerId="LiveId" clId="{18DA64ED-967A-420C-A5B4-86BE9A47AB1E}" dt="2022-05-18T21:02:13.530" v="3"/>
          <ac:spMkLst>
            <pc:docMk/>
            <pc:sldMk cId="1861872011" sldId="256"/>
            <ac:spMk id="178" creationId="{5417E6C5-86DD-E69D-7484-C3F1BDE45D21}"/>
          </ac:spMkLst>
        </pc:spChg>
        <pc:spChg chg="add mod">
          <ac:chgData name="simge demiral" userId="c4b1d72b22a62b33" providerId="LiveId" clId="{18DA64ED-967A-420C-A5B4-86BE9A47AB1E}" dt="2022-05-18T21:02:13.530" v="3"/>
          <ac:spMkLst>
            <pc:docMk/>
            <pc:sldMk cId="1861872011" sldId="256"/>
            <ac:spMk id="179" creationId="{860E1D7B-0EF6-803D-ECD9-C00AF919CE81}"/>
          </ac:spMkLst>
        </pc:spChg>
        <pc:spChg chg="add mod">
          <ac:chgData name="simge demiral" userId="c4b1d72b22a62b33" providerId="LiveId" clId="{18DA64ED-967A-420C-A5B4-86BE9A47AB1E}" dt="2022-05-18T21:02:13.530" v="3"/>
          <ac:spMkLst>
            <pc:docMk/>
            <pc:sldMk cId="1861872011" sldId="256"/>
            <ac:spMk id="180" creationId="{BAD86CFE-A320-9CA7-B33A-A2A39D1729E2}"/>
          </ac:spMkLst>
        </pc:spChg>
        <pc:spChg chg="add mod">
          <ac:chgData name="simge demiral" userId="c4b1d72b22a62b33" providerId="LiveId" clId="{18DA64ED-967A-420C-A5B4-86BE9A47AB1E}" dt="2022-05-18T21:02:13.530" v="3"/>
          <ac:spMkLst>
            <pc:docMk/>
            <pc:sldMk cId="1861872011" sldId="256"/>
            <ac:spMk id="181" creationId="{6FE3DE0C-FFBF-781C-72B5-A0FEF48DB423}"/>
          </ac:spMkLst>
        </pc:spChg>
        <pc:spChg chg="add mod">
          <ac:chgData name="simge demiral" userId="c4b1d72b22a62b33" providerId="LiveId" clId="{18DA64ED-967A-420C-A5B4-86BE9A47AB1E}" dt="2022-05-18T21:02:13.530" v="3"/>
          <ac:spMkLst>
            <pc:docMk/>
            <pc:sldMk cId="1861872011" sldId="256"/>
            <ac:spMk id="182" creationId="{7F8019F8-7578-B070-A24D-3E5DBC643875}"/>
          </ac:spMkLst>
        </pc:spChg>
        <pc:spChg chg="add mod">
          <ac:chgData name="simge demiral" userId="c4b1d72b22a62b33" providerId="LiveId" clId="{18DA64ED-967A-420C-A5B4-86BE9A47AB1E}" dt="2022-05-18T21:02:13.530" v="3"/>
          <ac:spMkLst>
            <pc:docMk/>
            <pc:sldMk cId="1861872011" sldId="256"/>
            <ac:spMk id="183" creationId="{3D2EFB86-11A4-2396-F725-8279C0B5CC08}"/>
          </ac:spMkLst>
        </pc:spChg>
        <pc:spChg chg="add mod">
          <ac:chgData name="simge demiral" userId="c4b1d72b22a62b33" providerId="LiveId" clId="{18DA64ED-967A-420C-A5B4-86BE9A47AB1E}" dt="2022-05-18T21:02:13.530" v="3"/>
          <ac:spMkLst>
            <pc:docMk/>
            <pc:sldMk cId="1861872011" sldId="256"/>
            <ac:spMk id="184" creationId="{126CCD66-9358-6599-C2CB-E26B34184D9D}"/>
          </ac:spMkLst>
        </pc:spChg>
        <pc:spChg chg="add mod">
          <ac:chgData name="simge demiral" userId="c4b1d72b22a62b33" providerId="LiveId" clId="{18DA64ED-967A-420C-A5B4-86BE9A47AB1E}" dt="2022-05-18T21:02:13.530" v="3"/>
          <ac:spMkLst>
            <pc:docMk/>
            <pc:sldMk cId="1861872011" sldId="256"/>
            <ac:spMk id="185" creationId="{C9CCA9E1-14F0-E799-2C2F-06EA0A3E922F}"/>
          </ac:spMkLst>
        </pc:spChg>
        <pc:spChg chg="add mod">
          <ac:chgData name="simge demiral" userId="c4b1d72b22a62b33" providerId="LiveId" clId="{18DA64ED-967A-420C-A5B4-86BE9A47AB1E}" dt="2022-05-18T21:02:13.530" v="3"/>
          <ac:spMkLst>
            <pc:docMk/>
            <pc:sldMk cId="1861872011" sldId="256"/>
            <ac:spMk id="186" creationId="{30CA08A1-8036-7067-3DA0-42C7C863505E}"/>
          </ac:spMkLst>
        </pc:spChg>
        <pc:spChg chg="add mod">
          <ac:chgData name="simge demiral" userId="c4b1d72b22a62b33" providerId="LiveId" clId="{18DA64ED-967A-420C-A5B4-86BE9A47AB1E}" dt="2022-05-18T21:02:13.530" v="3"/>
          <ac:spMkLst>
            <pc:docMk/>
            <pc:sldMk cId="1861872011" sldId="256"/>
            <ac:spMk id="187" creationId="{1DB0848C-8DD0-3196-C2D6-634DFFEF1BE0}"/>
          </ac:spMkLst>
        </pc:spChg>
        <pc:spChg chg="add mod">
          <ac:chgData name="simge demiral" userId="c4b1d72b22a62b33" providerId="LiveId" clId="{18DA64ED-967A-420C-A5B4-86BE9A47AB1E}" dt="2022-05-18T21:02:13.530" v="3"/>
          <ac:spMkLst>
            <pc:docMk/>
            <pc:sldMk cId="1861872011" sldId="256"/>
            <ac:spMk id="188" creationId="{EDDBA57D-43EE-3DB7-00A8-050517146676}"/>
          </ac:spMkLst>
        </pc:spChg>
        <pc:grpChg chg="add mod">
          <ac:chgData name="simge demiral" userId="c4b1d72b22a62b33" providerId="LiveId" clId="{18DA64ED-967A-420C-A5B4-86BE9A47AB1E}" dt="2022-05-18T21:02:13.530" v="3"/>
          <ac:grpSpMkLst>
            <pc:docMk/>
            <pc:sldMk cId="1861872011" sldId="256"/>
            <ac:grpSpMk id="6" creationId="{80F9CB4A-05F3-9FF7-89D3-32A343847BAC}"/>
          </ac:grpSpMkLst>
        </pc:grpChg>
        <pc:grpChg chg="add mod">
          <ac:chgData name="simge demiral" userId="c4b1d72b22a62b33" providerId="LiveId" clId="{18DA64ED-967A-420C-A5B4-86BE9A47AB1E}" dt="2022-05-18T21:02:13.530" v="3"/>
          <ac:grpSpMkLst>
            <pc:docMk/>
            <pc:sldMk cId="1861872011" sldId="256"/>
            <ac:grpSpMk id="8" creationId="{455BF371-F4C3-1D01-A034-821C4D96E9AA}"/>
          </ac:grpSpMkLst>
        </pc:grpChg>
      </pc:sldChg>
      <pc:sldChg chg="addSp delSp modSp add mod">
        <pc:chgData name="simge demiral" userId="c4b1d72b22a62b33" providerId="LiveId" clId="{18DA64ED-967A-420C-A5B4-86BE9A47AB1E}" dt="2022-05-21T23:30:49.943" v="1385" actId="207"/>
        <pc:sldMkLst>
          <pc:docMk/>
          <pc:sldMk cId="0" sldId="271"/>
        </pc:sldMkLst>
        <pc:spChg chg="add del mod">
          <ac:chgData name="simge demiral" userId="c4b1d72b22a62b33" providerId="LiveId" clId="{18DA64ED-967A-420C-A5B4-86BE9A47AB1E}" dt="2022-05-19T22:36:20.837" v="764"/>
          <ac:spMkLst>
            <pc:docMk/>
            <pc:sldMk cId="0" sldId="271"/>
            <ac:spMk id="13" creationId="{E75E04A0-DFB1-88E6-A918-2DC1D8D10A6B}"/>
          </ac:spMkLst>
        </pc:spChg>
        <pc:spChg chg="mod">
          <ac:chgData name="simge demiral" userId="c4b1d72b22a62b33" providerId="LiveId" clId="{18DA64ED-967A-420C-A5B4-86BE9A47AB1E}" dt="2022-05-21T23:30:49.943" v="1385" actId="207"/>
          <ac:spMkLst>
            <pc:docMk/>
            <pc:sldMk cId="0" sldId="271"/>
            <ac:spMk id="1262" creationId="{00000000-0000-0000-0000-000000000000}"/>
          </ac:spMkLst>
        </pc:spChg>
        <pc:spChg chg="del mod topLvl">
          <ac:chgData name="simge demiral" userId="c4b1d72b22a62b33" providerId="LiveId" clId="{18DA64ED-967A-420C-A5B4-86BE9A47AB1E}" dt="2022-05-19T22:29:18.254" v="658" actId="478"/>
          <ac:spMkLst>
            <pc:docMk/>
            <pc:sldMk cId="0" sldId="271"/>
            <ac:spMk id="1265" creationId="{00000000-0000-0000-0000-000000000000}"/>
          </ac:spMkLst>
        </pc:spChg>
        <pc:spChg chg="mod topLvl">
          <ac:chgData name="simge demiral" userId="c4b1d72b22a62b33" providerId="LiveId" clId="{18DA64ED-967A-420C-A5B4-86BE9A47AB1E}" dt="2022-05-20T21:44:21.163" v="1371" actId="122"/>
          <ac:spMkLst>
            <pc:docMk/>
            <pc:sldMk cId="0" sldId="271"/>
            <ac:spMk id="1266" creationId="{00000000-0000-0000-0000-000000000000}"/>
          </ac:spMkLst>
        </pc:spChg>
        <pc:spChg chg="del topLvl">
          <ac:chgData name="simge demiral" userId="c4b1d72b22a62b33" providerId="LiveId" clId="{18DA64ED-967A-420C-A5B4-86BE9A47AB1E}" dt="2022-05-19T22:29:05.909" v="653" actId="478"/>
          <ac:spMkLst>
            <pc:docMk/>
            <pc:sldMk cId="0" sldId="271"/>
            <ac:spMk id="1267" creationId="{00000000-0000-0000-0000-000000000000}"/>
          </ac:spMkLst>
        </pc:spChg>
        <pc:spChg chg="del">
          <ac:chgData name="simge demiral" userId="c4b1d72b22a62b33" providerId="LiveId" clId="{18DA64ED-967A-420C-A5B4-86BE9A47AB1E}" dt="2022-05-19T22:30:30.643" v="703" actId="478"/>
          <ac:spMkLst>
            <pc:docMk/>
            <pc:sldMk cId="0" sldId="271"/>
            <ac:spMk id="1270" creationId="{00000000-0000-0000-0000-000000000000}"/>
          </ac:spMkLst>
        </pc:spChg>
        <pc:spChg chg="mod topLvl">
          <ac:chgData name="simge demiral" userId="c4b1d72b22a62b33" providerId="LiveId" clId="{18DA64ED-967A-420C-A5B4-86BE9A47AB1E}" dt="2022-05-20T21:44:25.131" v="1373" actId="122"/>
          <ac:spMkLst>
            <pc:docMk/>
            <pc:sldMk cId="0" sldId="271"/>
            <ac:spMk id="1271" creationId="{00000000-0000-0000-0000-000000000000}"/>
          </ac:spMkLst>
        </pc:spChg>
        <pc:spChg chg="del topLvl">
          <ac:chgData name="simge demiral" userId="c4b1d72b22a62b33" providerId="LiveId" clId="{18DA64ED-967A-420C-A5B4-86BE9A47AB1E}" dt="2022-05-19T22:30:39.209" v="705" actId="478"/>
          <ac:spMkLst>
            <pc:docMk/>
            <pc:sldMk cId="0" sldId="271"/>
            <ac:spMk id="1272" creationId="{00000000-0000-0000-0000-000000000000}"/>
          </ac:spMkLst>
        </pc:spChg>
        <pc:spChg chg="del">
          <ac:chgData name="simge demiral" userId="c4b1d72b22a62b33" providerId="LiveId" clId="{18DA64ED-967A-420C-A5B4-86BE9A47AB1E}" dt="2022-05-19T22:31:57.516" v="709" actId="478"/>
          <ac:spMkLst>
            <pc:docMk/>
            <pc:sldMk cId="0" sldId="271"/>
            <ac:spMk id="1275" creationId="{00000000-0000-0000-0000-000000000000}"/>
          </ac:spMkLst>
        </pc:spChg>
        <pc:spChg chg="mod topLvl">
          <ac:chgData name="simge demiral" userId="c4b1d72b22a62b33" providerId="LiveId" clId="{18DA64ED-967A-420C-A5B4-86BE9A47AB1E}" dt="2022-05-20T21:44:23.148" v="1372" actId="122"/>
          <ac:spMkLst>
            <pc:docMk/>
            <pc:sldMk cId="0" sldId="271"/>
            <ac:spMk id="1276" creationId="{00000000-0000-0000-0000-000000000000}"/>
          </ac:spMkLst>
        </pc:spChg>
        <pc:spChg chg="del topLvl">
          <ac:chgData name="simge demiral" userId="c4b1d72b22a62b33" providerId="LiveId" clId="{18DA64ED-967A-420C-A5B4-86BE9A47AB1E}" dt="2022-05-19T22:31:59.730" v="710" actId="478"/>
          <ac:spMkLst>
            <pc:docMk/>
            <pc:sldMk cId="0" sldId="271"/>
            <ac:spMk id="1277" creationId="{00000000-0000-0000-0000-000000000000}"/>
          </ac:spMkLst>
        </pc:spChg>
        <pc:spChg chg="del topLvl">
          <ac:chgData name="simge demiral" userId="c4b1d72b22a62b33" providerId="LiveId" clId="{18DA64ED-967A-420C-A5B4-86BE9A47AB1E}" dt="2022-05-19T22:35:37.611" v="759" actId="478"/>
          <ac:spMkLst>
            <pc:docMk/>
            <pc:sldMk cId="0" sldId="271"/>
            <ac:spMk id="1280" creationId="{00000000-0000-0000-0000-000000000000}"/>
          </ac:spMkLst>
        </pc:spChg>
        <pc:spChg chg="mod topLvl">
          <ac:chgData name="simge demiral" userId="c4b1d72b22a62b33" providerId="LiveId" clId="{18DA64ED-967A-420C-A5B4-86BE9A47AB1E}" dt="2022-05-20T21:43:50.305" v="1364" actId="14100"/>
          <ac:spMkLst>
            <pc:docMk/>
            <pc:sldMk cId="0" sldId="271"/>
            <ac:spMk id="1281" creationId="{00000000-0000-0000-0000-000000000000}"/>
          </ac:spMkLst>
        </pc:spChg>
        <pc:spChg chg="del topLvl">
          <ac:chgData name="simge demiral" userId="c4b1d72b22a62b33" providerId="LiveId" clId="{18DA64ED-967A-420C-A5B4-86BE9A47AB1E}" dt="2022-05-19T22:35:35.729" v="758" actId="478"/>
          <ac:spMkLst>
            <pc:docMk/>
            <pc:sldMk cId="0" sldId="271"/>
            <ac:spMk id="1282" creationId="{00000000-0000-0000-0000-000000000000}"/>
          </ac:spMkLst>
        </pc:spChg>
        <pc:spChg chg="mod">
          <ac:chgData name="simge demiral" userId="c4b1d72b22a62b33" providerId="LiveId" clId="{18DA64ED-967A-420C-A5B4-86BE9A47AB1E}" dt="2022-05-19T22:42:08.605" v="833" actId="2711"/>
          <ac:spMkLst>
            <pc:docMk/>
            <pc:sldMk cId="0" sldId="271"/>
            <ac:spMk id="1283" creationId="{00000000-0000-0000-0000-000000000000}"/>
          </ac:spMkLst>
        </pc:spChg>
        <pc:spChg chg="mod">
          <ac:chgData name="simge demiral" userId="c4b1d72b22a62b33" providerId="LiveId" clId="{18DA64ED-967A-420C-A5B4-86BE9A47AB1E}" dt="2022-05-19T22:42:08.605" v="833" actId="2711"/>
          <ac:spMkLst>
            <pc:docMk/>
            <pc:sldMk cId="0" sldId="271"/>
            <ac:spMk id="1284" creationId="{00000000-0000-0000-0000-000000000000}"/>
          </ac:spMkLst>
        </pc:spChg>
        <pc:spChg chg="mod">
          <ac:chgData name="simge demiral" userId="c4b1d72b22a62b33" providerId="LiveId" clId="{18DA64ED-967A-420C-A5B4-86BE9A47AB1E}" dt="2022-05-19T22:42:08.605" v="833" actId="2711"/>
          <ac:spMkLst>
            <pc:docMk/>
            <pc:sldMk cId="0" sldId="271"/>
            <ac:spMk id="1285" creationId="{00000000-0000-0000-0000-000000000000}"/>
          </ac:spMkLst>
        </pc:spChg>
        <pc:spChg chg="mod">
          <ac:chgData name="simge demiral" userId="c4b1d72b22a62b33" providerId="LiveId" clId="{18DA64ED-967A-420C-A5B4-86BE9A47AB1E}" dt="2022-05-19T22:42:08.605" v="833" actId="2711"/>
          <ac:spMkLst>
            <pc:docMk/>
            <pc:sldMk cId="0" sldId="271"/>
            <ac:spMk id="1286" creationId="{00000000-0000-0000-0000-000000000000}"/>
          </ac:spMkLst>
        </pc:spChg>
        <pc:grpChg chg="del">
          <ac:chgData name="simge demiral" userId="c4b1d72b22a62b33" providerId="LiveId" clId="{18DA64ED-967A-420C-A5B4-86BE9A47AB1E}" dt="2022-05-19T22:29:05.909" v="653" actId="478"/>
          <ac:grpSpMkLst>
            <pc:docMk/>
            <pc:sldMk cId="0" sldId="271"/>
            <ac:grpSpMk id="1263" creationId="{00000000-0000-0000-0000-000000000000}"/>
          </ac:grpSpMkLst>
        </pc:grpChg>
        <pc:grpChg chg="del topLvl">
          <ac:chgData name="simge demiral" userId="c4b1d72b22a62b33" providerId="LiveId" clId="{18DA64ED-967A-420C-A5B4-86BE9A47AB1E}" dt="2022-05-19T22:29:18.254" v="658" actId="478"/>
          <ac:grpSpMkLst>
            <pc:docMk/>
            <pc:sldMk cId="0" sldId="271"/>
            <ac:grpSpMk id="1264" creationId="{00000000-0000-0000-0000-000000000000}"/>
          </ac:grpSpMkLst>
        </pc:grpChg>
        <pc:grpChg chg="del">
          <ac:chgData name="simge demiral" userId="c4b1d72b22a62b33" providerId="LiveId" clId="{18DA64ED-967A-420C-A5B4-86BE9A47AB1E}" dt="2022-05-19T22:30:39.209" v="705" actId="478"/>
          <ac:grpSpMkLst>
            <pc:docMk/>
            <pc:sldMk cId="0" sldId="271"/>
            <ac:grpSpMk id="1268" creationId="{00000000-0000-0000-0000-000000000000}"/>
          </ac:grpSpMkLst>
        </pc:grpChg>
        <pc:grpChg chg="del">
          <ac:chgData name="simge demiral" userId="c4b1d72b22a62b33" providerId="LiveId" clId="{18DA64ED-967A-420C-A5B4-86BE9A47AB1E}" dt="2022-05-19T22:30:30.643" v="703" actId="478"/>
          <ac:grpSpMkLst>
            <pc:docMk/>
            <pc:sldMk cId="0" sldId="271"/>
            <ac:grpSpMk id="1269" creationId="{00000000-0000-0000-0000-000000000000}"/>
          </ac:grpSpMkLst>
        </pc:grpChg>
        <pc:grpChg chg="del">
          <ac:chgData name="simge demiral" userId="c4b1d72b22a62b33" providerId="LiveId" clId="{18DA64ED-967A-420C-A5B4-86BE9A47AB1E}" dt="2022-05-19T22:31:59.730" v="710" actId="478"/>
          <ac:grpSpMkLst>
            <pc:docMk/>
            <pc:sldMk cId="0" sldId="271"/>
            <ac:grpSpMk id="1273" creationId="{00000000-0000-0000-0000-000000000000}"/>
          </ac:grpSpMkLst>
        </pc:grpChg>
        <pc:grpChg chg="del">
          <ac:chgData name="simge demiral" userId="c4b1d72b22a62b33" providerId="LiveId" clId="{18DA64ED-967A-420C-A5B4-86BE9A47AB1E}" dt="2022-05-19T22:31:57.516" v="709" actId="478"/>
          <ac:grpSpMkLst>
            <pc:docMk/>
            <pc:sldMk cId="0" sldId="271"/>
            <ac:grpSpMk id="1274" creationId="{00000000-0000-0000-0000-000000000000}"/>
          </ac:grpSpMkLst>
        </pc:grpChg>
        <pc:grpChg chg="del mod">
          <ac:chgData name="simge demiral" userId="c4b1d72b22a62b33" providerId="LiveId" clId="{18DA64ED-967A-420C-A5B4-86BE9A47AB1E}" dt="2022-05-19T22:35:35.729" v="758" actId="478"/>
          <ac:grpSpMkLst>
            <pc:docMk/>
            <pc:sldMk cId="0" sldId="271"/>
            <ac:grpSpMk id="1278" creationId="{00000000-0000-0000-0000-000000000000}"/>
          </ac:grpSpMkLst>
        </pc:grpChg>
        <pc:grpChg chg="del topLvl">
          <ac:chgData name="simge demiral" userId="c4b1d72b22a62b33" providerId="LiveId" clId="{18DA64ED-967A-420C-A5B4-86BE9A47AB1E}" dt="2022-05-19T22:35:37.611" v="759" actId="478"/>
          <ac:grpSpMkLst>
            <pc:docMk/>
            <pc:sldMk cId="0" sldId="271"/>
            <ac:grpSpMk id="1279" creationId="{00000000-0000-0000-0000-000000000000}"/>
          </ac:grpSpMkLst>
        </pc:grpChg>
        <pc:grpChg chg="mod">
          <ac:chgData name="simge demiral" userId="c4b1d72b22a62b33" providerId="LiveId" clId="{18DA64ED-967A-420C-A5B4-86BE9A47AB1E}" dt="2022-05-19T22:42:08.605" v="833" actId="2711"/>
          <ac:grpSpMkLst>
            <pc:docMk/>
            <pc:sldMk cId="0" sldId="271"/>
            <ac:grpSpMk id="1287" creationId="{00000000-0000-0000-0000-000000000000}"/>
          </ac:grpSpMkLst>
        </pc:grpChg>
        <pc:picChg chg="add mod">
          <ac:chgData name="simge demiral" userId="c4b1d72b22a62b33" providerId="LiveId" clId="{18DA64ED-967A-420C-A5B4-86BE9A47AB1E}" dt="2022-05-19T22:42:08.605" v="833" actId="2711"/>
          <ac:picMkLst>
            <pc:docMk/>
            <pc:sldMk cId="0" sldId="271"/>
            <ac:picMk id="1026" creationId="{EB1C446D-140E-2474-3240-114C861845BD}"/>
          </ac:picMkLst>
        </pc:picChg>
        <pc:picChg chg="add mod">
          <ac:chgData name="simge demiral" userId="c4b1d72b22a62b33" providerId="LiveId" clId="{18DA64ED-967A-420C-A5B4-86BE9A47AB1E}" dt="2022-05-19T22:42:08.605" v="833" actId="2711"/>
          <ac:picMkLst>
            <pc:docMk/>
            <pc:sldMk cId="0" sldId="271"/>
            <ac:picMk id="1028" creationId="{F350B4ED-34B3-6527-3D7A-668C521600C7}"/>
          </ac:picMkLst>
        </pc:picChg>
        <pc:picChg chg="add mod">
          <ac:chgData name="simge demiral" userId="c4b1d72b22a62b33" providerId="LiveId" clId="{18DA64ED-967A-420C-A5B4-86BE9A47AB1E}" dt="2022-05-19T22:42:08.605" v="833" actId="2711"/>
          <ac:picMkLst>
            <pc:docMk/>
            <pc:sldMk cId="0" sldId="271"/>
            <ac:picMk id="1030" creationId="{8DD31B26-A987-B8E6-0463-ACF1BA5CF226}"/>
          </ac:picMkLst>
        </pc:picChg>
        <pc:picChg chg="add mod">
          <ac:chgData name="simge demiral" userId="c4b1d72b22a62b33" providerId="LiveId" clId="{18DA64ED-967A-420C-A5B4-86BE9A47AB1E}" dt="2022-05-19T22:42:08.605" v="833" actId="2711"/>
          <ac:picMkLst>
            <pc:docMk/>
            <pc:sldMk cId="0" sldId="271"/>
            <ac:picMk id="1034" creationId="{669D3C7C-F8CC-6E6B-9CB0-6308A85F3F51}"/>
          </ac:picMkLst>
        </pc:picChg>
        <pc:cxnChg chg="add del mod">
          <ac:chgData name="simge demiral" userId="c4b1d72b22a62b33" providerId="LiveId" clId="{18DA64ED-967A-420C-A5B4-86BE9A47AB1E}" dt="2022-05-19T22:34:09.320" v="738" actId="11529"/>
          <ac:cxnSpMkLst>
            <pc:docMk/>
            <pc:sldMk cId="0" sldId="271"/>
            <ac:cxnSpMk id="4" creationId="{BE438138-4427-53B2-D4FA-5F59281A7603}"/>
          </ac:cxnSpMkLst>
        </pc:cxnChg>
        <pc:cxnChg chg="add del mod">
          <ac:chgData name="simge demiral" userId="c4b1d72b22a62b33" providerId="LiveId" clId="{18DA64ED-967A-420C-A5B4-86BE9A47AB1E}" dt="2022-05-19T22:32:51.713" v="724"/>
          <ac:cxnSpMkLst>
            <pc:docMk/>
            <pc:sldMk cId="0" sldId="271"/>
            <ac:cxnSpMk id="115" creationId="{D2F8261E-974F-74C6-BA67-AE6C777D1AA0}"/>
          </ac:cxnSpMkLst>
        </pc:cxnChg>
        <pc:cxnChg chg="mod">
          <ac:chgData name="simge demiral" userId="c4b1d72b22a62b33" providerId="LiveId" clId="{18DA64ED-967A-420C-A5B4-86BE9A47AB1E}" dt="2022-05-19T22:42:08.605" v="833" actId="2711"/>
          <ac:cxnSpMkLst>
            <pc:docMk/>
            <pc:sldMk cId="0" sldId="271"/>
            <ac:cxnSpMk id="1368" creationId="{00000000-0000-0000-0000-000000000000}"/>
          </ac:cxnSpMkLst>
        </pc:cxnChg>
        <pc:cxnChg chg="add del mod">
          <ac:chgData name="simge demiral" userId="c4b1d72b22a62b33" providerId="LiveId" clId="{18DA64ED-967A-420C-A5B4-86BE9A47AB1E}" dt="2022-05-19T22:42:08.605" v="833" actId="2711"/>
          <ac:cxnSpMkLst>
            <pc:docMk/>
            <pc:sldMk cId="0" sldId="271"/>
            <ac:cxnSpMk id="1369" creationId="{00000000-0000-0000-0000-000000000000}"/>
          </ac:cxnSpMkLst>
        </pc:cxnChg>
        <pc:cxnChg chg="mod">
          <ac:chgData name="simge demiral" userId="c4b1d72b22a62b33" providerId="LiveId" clId="{18DA64ED-967A-420C-A5B4-86BE9A47AB1E}" dt="2022-05-19T22:42:08.605" v="833" actId="2711"/>
          <ac:cxnSpMkLst>
            <pc:docMk/>
            <pc:sldMk cId="0" sldId="271"/>
            <ac:cxnSpMk id="1370" creationId="{00000000-0000-0000-0000-000000000000}"/>
          </ac:cxnSpMkLst>
        </pc:cxnChg>
        <pc:cxnChg chg="mod">
          <ac:chgData name="simge demiral" userId="c4b1d72b22a62b33" providerId="LiveId" clId="{18DA64ED-967A-420C-A5B4-86BE9A47AB1E}" dt="2022-05-19T22:42:08.605" v="833" actId="2711"/>
          <ac:cxnSpMkLst>
            <pc:docMk/>
            <pc:sldMk cId="0" sldId="271"/>
            <ac:cxnSpMk id="1371" creationId="{00000000-0000-0000-0000-000000000000}"/>
          </ac:cxnSpMkLst>
        </pc:cxnChg>
      </pc:sldChg>
      <pc:sldChg chg="modSp add mod">
        <pc:chgData name="simge demiral" userId="c4b1d72b22a62b33" providerId="LiveId" clId="{18DA64ED-967A-420C-A5B4-86BE9A47AB1E}" dt="2022-05-21T23:30:42.005" v="1383" actId="207"/>
        <pc:sldMkLst>
          <pc:docMk/>
          <pc:sldMk cId="0" sldId="278"/>
        </pc:sldMkLst>
        <pc:spChg chg="mod">
          <ac:chgData name="simge demiral" userId="c4b1d72b22a62b33" providerId="LiveId" clId="{18DA64ED-967A-420C-A5B4-86BE9A47AB1E}" dt="2022-05-21T23:30:42.005" v="1383" actId="207"/>
          <ac:spMkLst>
            <pc:docMk/>
            <pc:sldMk cId="0" sldId="278"/>
            <ac:spMk id="1820" creationId="{00000000-0000-0000-0000-000000000000}"/>
          </ac:spMkLst>
        </pc:spChg>
        <pc:spChg chg="mod">
          <ac:chgData name="simge demiral" userId="c4b1d72b22a62b33" providerId="LiveId" clId="{18DA64ED-967A-420C-A5B4-86BE9A47AB1E}" dt="2022-05-20T21:48:02.232" v="1379" actId="207"/>
          <ac:spMkLst>
            <pc:docMk/>
            <pc:sldMk cId="0" sldId="278"/>
            <ac:spMk id="1896" creationId="{00000000-0000-0000-0000-000000000000}"/>
          </ac:spMkLst>
        </pc:spChg>
        <pc:spChg chg="mod">
          <ac:chgData name="simge demiral" userId="c4b1d72b22a62b33" providerId="LiveId" clId="{18DA64ED-967A-420C-A5B4-86BE9A47AB1E}" dt="2022-05-19T22:42:59.930" v="836" actId="2711"/>
          <ac:spMkLst>
            <pc:docMk/>
            <pc:sldMk cId="0" sldId="278"/>
            <ac:spMk id="1897" creationId="{00000000-0000-0000-0000-000000000000}"/>
          </ac:spMkLst>
        </pc:spChg>
        <pc:spChg chg="mod">
          <ac:chgData name="simge demiral" userId="c4b1d72b22a62b33" providerId="LiveId" clId="{18DA64ED-967A-420C-A5B4-86BE9A47AB1E}" dt="2022-05-20T21:48:02.232" v="1379" actId="207"/>
          <ac:spMkLst>
            <pc:docMk/>
            <pc:sldMk cId="0" sldId="278"/>
            <ac:spMk id="1900" creationId="{00000000-0000-0000-0000-000000000000}"/>
          </ac:spMkLst>
        </pc:spChg>
        <pc:spChg chg="mod">
          <ac:chgData name="simge demiral" userId="c4b1d72b22a62b33" providerId="LiveId" clId="{18DA64ED-967A-420C-A5B4-86BE9A47AB1E}" dt="2022-05-19T22:43:43.124" v="844" actId="14100"/>
          <ac:spMkLst>
            <pc:docMk/>
            <pc:sldMk cId="0" sldId="278"/>
            <ac:spMk id="1901" creationId="{00000000-0000-0000-0000-000000000000}"/>
          </ac:spMkLst>
        </pc:spChg>
        <pc:spChg chg="mod">
          <ac:chgData name="simge demiral" userId="c4b1d72b22a62b33" providerId="LiveId" clId="{18DA64ED-967A-420C-A5B4-86BE9A47AB1E}" dt="2022-05-20T21:48:02.232" v="1379" actId="207"/>
          <ac:spMkLst>
            <pc:docMk/>
            <pc:sldMk cId="0" sldId="278"/>
            <ac:spMk id="1906" creationId="{00000000-0000-0000-0000-000000000000}"/>
          </ac:spMkLst>
        </pc:spChg>
        <pc:spChg chg="mod">
          <ac:chgData name="simge demiral" userId="c4b1d72b22a62b33" providerId="LiveId" clId="{18DA64ED-967A-420C-A5B4-86BE9A47AB1E}" dt="2022-05-19T22:43:22.192" v="841" actId="2711"/>
          <ac:spMkLst>
            <pc:docMk/>
            <pc:sldMk cId="0" sldId="278"/>
            <ac:spMk id="1907" creationId="{00000000-0000-0000-0000-000000000000}"/>
          </ac:spMkLst>
        </pc:spChg>
        <pc:spChg chg="mod">
          <ac:chgData name="simge demiral" userId="c4b1d72b22a62b33" providerId="LiveId" clId="{18DA64ED-967A-420C-A5B4-86BE9A47AB1E}" dt="2022-05-20T21:48:02.232" v="1379" actId="207"/>
          <ac:spMkLst>
            <pc:docMk/>
            <pc:sldMk cId="0" sldId="278"/>
            <ac:spMk id="1910" creationId="{00000000-0000-0000-0000-000000000000}"/>
          </ac:spMkLst>
        </pc:spChg>
        <pc:spChg chg="mod">
          <ac:chgData name="simge demiral" userId="c4b1d72b22a62b33" providerId="LiveId" clId="{18DA64ED-967A-420C-A5B4-86BE9A47AB1E}" dt="2022-05-19T22:43:51.235" v="846" actId="14100"/>
          <ac:spMkLst>
            <pc:docMk/>
            <pc:sldMk cId="0" sldId="278"/>
            <ac:spMk id="1911" creationId="{00000000-0000-0000-0000-000000000000}"/>
          </ac:spMkLst>
        </pc:spChg>
        <pc:spChg chg="mod">
          <ac:chgData name="simge demiral" userId="c4b1d72b22a62b33" providerId="LiveId" clId="{18DA64ED-967A-420C-A5B4-86BE9A47AB1E}" dt="2022-05-20T21:48:02.232" v="1379" actId="207"/>
          <ac:spMkLst>
            <pc:docMk/>
            <pc:sldMk cId="0" sldId="278"/>
            <ac:spMk id="1914" creationId="{00000000-0000-0000-0000-000000000000}"/>
          </ac:spMkLst>
        </pc:spChg>
        <pc:spChg chg="mod">
          <ac:chgData name="simge demiral" userId="c4b1d72b22a62b33" providerId="LiveId" clId="{18DA64ED-967A-420C-A5B4-86BE9A47AB1E}" dt="2022-05-19T22:43:29.065" v="842" actId="2711"/>
          <ac:spMkLst>
            <pc:docMk/>
            <pc:sldMk cId="0" sldId="278"/>
            <ac:spMk id="1915" creationId="{00000000-0000-0000-0000-000000000000}"/>
          </ac:spMkLst>
        </pc:spChg>
        <pc:spChg chg="mod">
          <ac:chgData name="simge demiral" userId="c4b1d72b22a62b33" providerId="LiveId" clId="{18DA64ED-967A-420C-A5B4-86BE9A47AB1E}" dt="2022-05-20T21:48:02.232" v="1379" actId="207"/>
          <ac:spMkLst>
            <pc:docMk/>
            <pc:sldMk cId="0" sldId="278"/>
            <ac:spMk id="1918" creationId="{00000000-0000-0000-0000-000000000000}"/>
          </ac:spMkLst>
        </pc:spChg>
        <pc:spChg chg="mod">
          <ac:chgData name="simge demiral" userId="c4b1d72b22a62b33" providerId="LiveId" clId="{18DA64ED-967A-420C-A5B4-86BE9A47AB1E}" dt="2022-05-19T22:43:59.113" v="848" actId="14100"/>
          <ac:spMkLst>
            <pc:docMk/>
            <pc:sldMk cId="0" sldId="278"/>
            <ac:spMk id="1919" creationId="{00000000-0000-0000-0000-000000000000}"/>
          </ac:spMkLst>
        </pc:spChg>
      </pc:sldChg>
      <pc:sldChg chg="modSp add mod">
        <pc:chgData name="simge demiral" userId="c4b1d72b22a62b33" providerId="LiveId" clId="{18DA64ED-967A-420C-A5B4-86BE9A47AB1E}" dt="2022-05-21T23:30:45.509" v="1384" actId="207"/>
        <pc:sldMkLst>
          <pc:docMk/>
          <pc:sldMk cId="1841330441" sldId="279"/>
        </pc:sldMkLst>
        <pc:spChg chg="mod">
          <ac:chgData name="simge demiral" userId="c4b1d72b22a62b33" providerId="LiveId" clId="{18DA64ED-967A-420C-A5B4-86BE9A47AB1E}" dt="2022-05-21T23:30:45.509" v="1384" actId="207"/>
          <ac:spMkLst>
            <pc:docMk/>
            <pc:sldMk cId="1841330441" sldId="279"/>
            <ac:spMk id="1820" creationId="{00000000-0000-0000-0000-000000000000}"/>
          </ac:spMkLst>
        </pc:spChg>
        <pc:spChg chg="mod">
          <ac:chgData name="simge demiral" userId="c4b1d72b22a62b33" providerId="LiveId" clId="{18DA64ED-967A-420C-A5B4-86BE9A47AB1E}" dt="2022-05-20T21:48:13.645" v="1380" actId="207"/>
          <ac:spMkLst>
            <pc:docMk/>
            <pc:sldMk cId="1841330441" sldId="279"/>
            <ac:spMk id="1896" creationId="{00000000-0000-0000-0000-000000000000}"/>
          </ac:spMkLst>
        </pc:spChg>
        <pc:spChg chg="mod">
          <ac:chgData name="simge demiral" userId="c4b1d72b22a62b33" providerId="LiveId" clId="{18DA64ED-967A-420C-A5B4-86BE9A47AB1E}" dt="2022-05-19T22:46:08.141" v="850" actId="14100"/>
          <ac:spMkLst>
            <pc:docMk/>
            <pc:sldMk cId="1841330441" sldId="279"/>
            <ac:spMk id="1897" creationId="{00000000-0000-0000-0000-000000000000}"/>
          </ac:spMkLst>
        </pc:spChg>
        <pc:spChg chg="mod">
          <ac:chgData name="simge demiral" userId="c4b1d72b22a62b33" providerId="LiveId" clId="{18DA64ED-967A-420C-A5B4-86BE9A47AB1E}" dt="2022-05-18T21:58:28.762" v="430" actId="20577"/>
          <ac:spMkLst>
            <pc:docMk/>
            <pc:sldMk cId="1841330441" sldId="279"/>
            <ac:spMk id="1898" creationId="{00000000-0000-0000-0000-000000000000}"/>
          </ac:spMkLst>
        </pc:spChg>
        <pc:spChg chg="mod">
          <ac:chgData name="simge demiral" userId="c4b1d72b22a62b33" providerId="LiveId" clId="{18DA64ED-967A-420C-A5B4-86BE9A47AB1E}" dt="2022-05-20T21:48:13.645" v="1380" actId="207"/>
          <ac:spMkLst>
            <pc:docMk/>
            <pc:sldMk cId="1841330441" sldId="279"/>
            <ac:spMk id="1900" creationId="{00000000-0000-0000-0000-000000000000}"/>
          </ac:spMkLst>
        </pc:spChg>
        <pc:spChg chg="mod">
          <ac:chgData name="simge demiral" userId="c4b1d72b22a62b33" providerId="LiveId" clId="{18DA64ED-967A-420C-A5B4-86BE9A47AB1E}" dt="2022-05-19T22:46:29.688" v="856" actId="14100"/>
          <ac:spMkLst>
            <pc:docMk/>
            <pc:sldMk cId="1841330441" sldId="279"/>
            <ac:spMk id="1901" creationId="{00000000-0000-0000-0000-000000000000}"/>
          </ac:spMkLst>
        </pc:spChg>
        <pc:spChg chg="mod">
          <ac:chgData name="simge demiral" userId="c4b1d72b22a62b33" providerId="LiveId" clId="{18DA64ED-967A-420C-A5B4-86BE9A47AB1E}" dt="2022-05-18T22:00:15.742" v="571" actId="20577"/>
          <ac:spMkLst>
            <pc:docMk/>
            <pc:sldMk cId="1841330441" sldId="279"/>
            <ac:spMk id="1902" creationId="{00000000-0000-0000-0000-000000000000}"/>
          </ac:spMkLst>
        </pc:spChg>
        <pc:spChg chg="mod">
          <ac:chgData name="simge demiral" userId="c4b1d72b22a62b33" providerId="LiveId" clId="{18DA64ED-967A-420C-A5B4-86BE9A47AB1E}" dt="2022-05-20T21:48:13.645" v="1380" actId="207"/>
          <ac:spMkLst>
            <pc:docMk/>
            <pc:sldMk cId="1841330441" sldId="279"/>
            <ac:spMk id="1906" creationId="{00000000-0000-0000-0000-000000000000}"/>
          </ac:spMkLst>
        </pc:spChg>
        <pc:spChg chg="mod">
          <ac:chgData name="simge demiral" userId="c4b1d72b22a62b33" providerId="LiveId" clId="{18DA64ED-967A-420C-A5B4-86BE9A47AB1E}" dt="2022-05-19T22:46:45.955" v="860" actId="2711"/>
          <ac:spMkLst>
            <pc:docMk/>
            <pc:sldMk cId="1841330441" sldId="279"/>
            <ac:spMk id="1907" creationId="{00000000-0000-0000-0000-000000000000}"/>
          </ac:spMkLst>
        </pc:spChg>
        <pc:spChg chg="mod">
          <ac:chgData name="simge demiral" userId="c4b1d72b22a62b33" providerId="LiveId" clId="{18DA64ED-967A-420C-A5B4-86BE9A47AB1E}" dt="2022-05-18T22:00:29.342" v="582" actId="20577"/>
          <ac:spMkLst>
            <pc:docMk/>
            <pc:sldMk cId="1841330441" sldId="279"/>
            <ac:spMk id="1908" creationId="{00000000-0000-0000-0000-000000000000}"/>
          </ac:spMkLst>
        </pc:spChg>
        <pc:spChg chg="mod">
          <ac:chgData name="simge demiral" userId="c4b1d72b22a62b33" providerId="LiveId" clId="{18DA64ED-967A-420C-A5B4-86BE9A47AB1E}" dt="2022-05-20T21:48:13.645" v="1380" actId="207"/>
          <ac:spMkLst>
            <pc:docMk/>
            <pc:sldMk cId="1841330441" sldId="279"/>
            <ac:spMk id="1910" creationId="{00000000-0000-0000-0000-000000000000}"/>
          </ac:spMkLst>
        </pc:spChg>
        <pc:spChg chg="mod">
          <ac:chgData name="simge demiral" userId="c4b1d72b22a62b33" providerId="LiveId" clId="{18DA64ED-967A-420C-A5B4-86BE9A47AB1E}" dt="2022-05-19T22:46:34.977" v="857" actId="2711"/>
          <ac:spMkLst>
            <pc:docMk/>
            <pc:sldMk cId="1841330441" sldId="279"/>
            <ac:spMk id="1911" creationId="{00000000-0000-0000-0000-000000000000}"/>
          </ac:spMkLst>
        </pc:spChg>
        <pc:spChg chg="mod">
          <ac:chgData name="simge demiral" userId="c4b1d72b22a62b33" providerId="LiveId" clId="{18DA64ED-967A-420C-A5B4-86BE9A47AB1E}" dt="2022-05-18T22:00:38.752" v="588" actId="20577"/>
          <ac:spMkLst>
            <pc:docMk/>
            <pc:sldMk cId="1841330441" sldId="279"/>
            <ac:spMk id="1912" creationId="{00000000-0000-0000-0000-000000000000}"/>
          </ac:spMkLst>
        </pc:spChg>
        <pc:spChg chg="mod">
          <ac:chgData name="simge demiral" userId="c4b1d72b22a62b33" providerId="LiveId" clId="{18DA64ED-967A-420C-A5B4-86BE9A47AB1E}" dt="2022-05-20T21:48:13.645" v="1380" actId="207"/>
          <ac:spMkLst>
            <pc:docMk/>
            <pc:sldMk cId="1841330441" sldId="279"/>
            <ac:spMk id="1914" creationId="{00000000-0000-0000-0000-000000000000}"/>
          </ac:spMkLst>
        </pc:spChg>
        <pc:spChg chg="mod">
          <ac:chgData name="simge demiral" userId="c4b1d72b22a62b33" providerId="LiveId" clId="{18DA64ED-967A-420C-A5B4-86BE9A47AB1E}" dt="2022-05-19T22:46:43.016" v="859" actId="2711"/>
          <ac:spMkLst>
            <pc:docMk/>
            <pc:sldMk cId="1841330441" sldId="279"/>
            <ac:spMk id="1915" creationId="{00000000-0000-0000-0000-000000000000}"/>
          </ac:spMkLst>
        </pc:spChg>
        <pc:spChg chg="mod">
          <ac:chgData name="simge demiral" userId="c4b1d72b22a62b33" providerId="LiveId" clId="{18DA64ED-967A-420C-A5B4-86BE9A47AB1E}" dt="2022-05-18T22:00:51.486" v="607" actId="20577"/>
          <ac:spMkLst>
            <pc:docMk/>
            <pc:sldMk cId="1841330441" sldId="279"/>
            <ac:spMk id="1916" creationId="{00000000-0000-0000-0000-000000000000}"/>
          </ac:spMkLst>
        </pc:spChg>
        <pc:spChg chg="mod">
          <ac:chgData name="simge demiral" userId="c4b1d72b22a62b33" providerId="LiveId" clId="{18DA64ED-967A-420C-A5B4-86BE9A47AB1E}" dt="2022-05-20T21:48:13.645" v="1380" actId="207"/>
          <ac:spMkLst>
            <pc:docMk/>
            <pc:sldMk cId="1841330441" sldId="279"/>
            <ac:spMk id="1918" creationId="{00000000-0000-0000-0000-000000000000}"/>
          </ac:spMkLst>
        </pc:spChg>
        <pc:spChg chg="mod">
          <ac:chgData name="simge demiral" userId="c4b1d72b22a62b33" providerId="LiveId" clId="{18DA64ED-967A-420C-A5B4-86BE9A47AB1E}" dt="2022-05-19T22:46:38.994" v="858" actId="2711"/>
          <ac:spMkLst>
            <pc:docMk/>
            <pc:sldMk cId="1841330441" sldId="279"/>
            <ac:spMk id="1919" creationId="{00000000-0000-0000-0000-000000000000}"/>
          </ac:spMkLst>
        </pc:spChg>
        <pc:grpChg chg="mod">
          <ac:chgData name="simge demiral" userId="c4b1d72b22a62b33" providerId="LiveId" clId="{18DA64ED-967A-420C-A5B4-86BE9A47AB1E}" dt="2022-05-19T22:46:24.850" v="854" actId="14100"/>
          <ac:grpSpMkLst>
            <pc:docMk/>
            <pc:sldMk cId="1841330441" sldId="279"/>
            <ac:grpSpMk id="1899" creationId="{00000000-0000-0000-0000-000000000000}"/>
          </ac:grpSpMkLst>
        </pc:grpChg>
      </pc:sldChg>
      <pc:sldChg chg="del">
        <pc:chgData name="simge demiral" userId="c4b1d72b22a62b33" providerId="LiveId" clId="{18DA64ED-967A-420C-A5B4-86BE9A47AB1E}" dt="2022-05-19T22:25:59.007" v="651" actId="47"/>
        <pc:sldMkLst>
          <pc:docMk/>
          <pc:sldMk cId="517089313" sldId="280"/>
        </pc:sldMkLst>
      </pc:sldChg>
      <pc:sldChg chg="addSp delSp modSp new mod ord setBg delDesignElem">
        <pc:chgData name="simge demiral" userId="c4b1d72b22a62b33" providerId="LiveId" clId="{18DA64ED-967A-420C-A5B4-86BE9A47AB1E}" dt="2022-05-20T21:47:34.112" v="1378"/>
        <pc:sldMkLst>
          <pc:docMk/>
          <pc:sldMk cId="2963759518" sldId="280"/>
        </pc:sldMkLst>
        <pc:spChg chg="del">
          <ac:chgData name="simge demiral" userId="c4b1d72b22a62b33" providerId="LiveId" clId="{18DA64ED-967A-420C-A5B4-86BE9A47AB1E}" dt="2022-05-19T22:38:20.936" v="805" actId="478"/>
          <ac:spMkLst>
            <pc:docMk/>
            <pc:sldMk cId="2963759518" sldId="280"/>
            <ac:spMk id="2" creationId="{E2266488-EA5E-DA62-1D32-24FC2202E98B}"/>
          </ac:spMkLst>
        </pc:spChg>
        <pc:spChg chg="add del">
          <ac:chgData name="simge demiral" userId="c4b1d72b22a62b33" providerId="LiveId" clId="{18DA64ED-967A-420C-A5B4-86BE9A47AB1E}" dt="2022-05-20T21:47:34.112" v="1378"/>
          <ac:spMkLst>
            <pc:docMk/>
            <pc:sldMk cId="2963759518" sldId="280"/>
            <ac:spMk id="9" creationId="{F3060C83-F051-4F0E-ABAD-AA0DFC48B218}"/>
          </ac:spMkLst>
        </pc:spChg>
        <pc:spChg chg="add del">
          <ac:chgData name="simge demiral" userId="c4b1d72b22a62b33" providerId="LiveId" clId="{18DA64ED-967A-420C-A5B4-86BE9A47AB1E}" dt="2022-05-20T21:47:34.112" v="1378"/>
          <ac:spMkLst>
            <pc:docMk/>
            <pc:sldMk cId="2963759518" sldId="280"/>
            <ac:spMk id="11" creationId="{83C98ABE-055B-441F-B07E-44F97F083C39}"/>
          </ac:spMkLst>
        </pc:spChg>
        <pc:spChg chg="add del">
          <ac:chgData name="simge demiral" userId="c4b1d72b22a62b33" providerId="LiveId" clId="{18DA64ED-967A-420C-A5B4-86BE9A47AB1E}" dt="2022-05-20T21:47:34.112" v="1378"/>
          <ac:spMkLst>
            <pc:docMk/>
            <pc:sldMk cId="2963759518" sldId="280"/>
            <ac:spMk id="13" creationId="{29FDB030-9B49-4CED-8CCD-4D99382388AC}"/>
          </ac:spMkLst>
        </pc:spChg>
        <pc:spChg chg="add del">
          <ac:chgData name="simge demiral" userId="c4b1d72b22a62b33" providerId="LiveId" clId="{18DA64ED-967A-420C-A5B4-86BE9A47AB1E}" dt="2022-05-20T21:47:34.112" v="1378"/>
          <ac:spMkLst>
            <pc:docMk/>
            <pc:sldMk cId="2963759518" sldId="280"/>
            <ac:spMk id="15" creationId="{3783CA14-24A1-485C-8B30-D6A5D87987AD}"/>
          </ac:spMkLst>
        </pc:spChg>
        <pc:spChg chg="add del">
          <ac:chgData name="simge demiral" userId="c4b1d72b22a62b33" providerId="LiveId" clId="{18DA64ED-967A-420C-A5B4-86BE9A47AB1E}" dt="2022-05-20T21:47:34.112" v="1378"/>
          <ac:spMkLst>
            <pc:docMk/>
            <pc:sldMk cId="2963759518" sldId="280"/>
            <ac:spMk id="17" creationId="{9A97C86A-04D6-40F7-AE84-31AB43E6A846}"/>
          </ac:spMkLst>
        </pc:spChg>
        <pc:spChg chg="add del">
          <ac:chgData name="simge demiral" userId="c4b1d72b22a62b33" providerId="LiveId" clId="{18DA64ED-967A-420C-A5B4-86BE9A47AB1E}" dt="2022-05-20T21:47:34.112" v="1378"/>
          <ac:spMkLst>
            <pc:docMk/>
            <pc:sldMk cId="2963759518" sldId="280"/>
            <ac:spMk id="19" creationId="{FF9F2414-84E8-453E-B1F3-389FDE8192D9}"/>
          </ac:spMkLst>
        </pc:spChg>
        <pc:spChg chg="add del">
          <ac:chgData name="simge demiral" userId="c4b1d72b22a62b33" providerId="LiveId" clId="{18DA64ED-967A-420C-A5B4-86BE9A47AB1E}" dt="2022-05-20T21:47:34.112" v="1378"/>
          <ac:spMkLst>
            <pc:docMk/>
            <pc:sldMk cId="2963759518" sldId="280"/>
            <ac:spMk id="21" creationId="{3ECA69A1-7536-43AC-85EF-C7106179F5ED}"/>
          </ac:spMkLst>
        </pc:spChg>
        <pc:picChg chg="add mod">
          <ac:chgData name="simge demiral" userId="c4b1d72b22a62b33" providerId="LiveId" clId="{18DA64ED-967A-420C-A5B4-86BE9A47AB1E}" dt="2022-05-19T22:38:41.171" v="812" actId="1076"/>
          <ac:picMkLst>
            <pc:docMk/>
            <pc:sldMk cId="2963759518" sldId="280"/>
            <ac:picMk id="4" creationId="{D16D2BD3-4854-CC7B-0BAE-12BDE039427A}"/>
          </ac:picMkLst>
        </pc:picChg>
      </pc:sldChg>
      <pc:sldChg chg="addSp delSp modSp new mod ord setBg delDesignElem">
        <pc:chgData name="simge demiral" userId="c4b1d72b22a62b33" providerId="LiveId" clId="{18DA64ED-967A-420C-A5B4-86BE9A47AB1E}" dt="2022-05-20T21:47:34.112" v="1378"/>
        <pc:sldMkLst>
          <pc:docMk/>
          <pc:sldMk cId="783806910" sldId="281"/>
        </pc:sldMkLst>
        <pc:spChg chg="del">
          <ac:chgData name="simge demiral" userId="c4b1d72b22a62b33" providerId="LiveId" clId="{18DA64ED-967A-420C-A5B4-86BE9A47AB1E}" dt="2022-05-19T22:38:56.792" v="815" actId="478"/>
          <ac:spMkLst>
            <pc:docMk/>
            <pc:sldMk cId="783806910" sldId="281"/>
            <ac:spMk id="2" creationId="{CB1FF370-1841-4247-B2B5-D4299A45B4B3}"/>
          </ac:spMkLst>
        </pc:spChg>
        <pc:spChg chg="add del">
          <ac:chgData name="simge demiral" userId="c4b1d72b22a62b33" providerId="LiveId" clId="{18DA64ED-967A-420C-A5B4-86BE9A47AB1E}" dt="2022-05-20T21:47:34.112" v="1378"/>
          <ac:spMkLst>
            <pc:docMk/>
            <pc:sldMk cId="783806910" sldId="281"/>
            <ac:spMk id="8" creationId="{86FF76B9-219D-4469-AF87-0236D29032F1}"/>
          </ac:spMkLst>
        </pc:spChg>
        <pc:spChg chg="add del">
          <ac:chgData name="simge demiral" userId="c4b1d72b22a62b33" providerId="LiveId" clId="{18DA64ED-967A-420C-A5B4-86BE9A47AB1E}" dt="2022-05-20T21:47:34.112" v="1378"/>
          <ac:spMkLst>
            <pc:docMk/>
            <pc:sldMk cId="783806910" sldId="281"/>
            <ac:spMk id="14" creationId="{2E80C965-DB6D-4F81-9E9E-B027384D0BD6}"/>
          </ac:spMkLst>
        </pc:spChg>
        <pc:spChg chg="add del">
          <ac:chgData name="simge demiral" userId="c4b1d72b22a62b33" providerId="LiveId" clId="{18DA64ED-967A-420C-A5B4-86BE9A47AB1E}" dt="2022-05-20T21:47:34.112" v="1378"/>
          <ac:spMkLst>
            <pc:docMk/>
            <pc:sldMk cId="783806910" sldId="281"/>
            <ac:spMk id="16" creationId="{633C5E46-DAC5-4661-9C87-22B08E2A512F}"/>
          </ac:spMkLst>
        </pc:spChg>
        <pc:grpChg chg="add del">
          <ac:chgData name="simge demiral" userId="c4b1d72b22a62b33" providerId="LiveId" clId="{18DA64ED-967A-420C-A5B4-86BE9A47AB1E}" dt="2022-05-20T21:47:34.112" v="1378"/>
          <ac:grpSpMkLst>
            <pc:docMk/>
            <pc:sldMk cId="783806910" sldId="281"/>
            <ac:grpSpMk id="10" creationId="{DB88BD78-87E1-424D-B479-C37D8E41B12E}"/>
          </ac:grpSpMkLst>
        </pc:grpChg>
        <pc:picChg chg="add mod">
          <ac:chgData name="simge demiral" userId="c4b1d72b22a62b33" providerId="LiveId" clId="{18DA64ED-967A-420C-A5B4-86BE9A47AB1E}" dt="2022-05-19T22:39:16.193" v="820" actId="1076"/>
          <ac:picMkLst>
            <pc:docMk/>
            <pc:sldMk cId="783806910" sldId="281"/>
            <ac:picMk id="3" creationId="{05243767-7E74-53E2-4460-90C066FAC440}"/>
          </ac:picMkLst>
        </pc:picChg>
      </pc:sldChg>
      <pc:sldChg chg="addSp delSp modSp new mod">
        <pc:chgData name="simge demiral" userId="c4b1d72b22a62b33" providerId="LiveId" clId="{18DA64ED-967A-420C-A5B4-86BE9A47AB1E}" dt="2022-05-20T21:43:37.310" v="1361" actId="122"/>
        <pc:sldMkLst>
          <pc:docMk/>
          <pc:sldMk cId="1353510346" sldId="282"/>
        </pc:sldMkLst>
        <pc:spChg chg="del">
          <ac:chgData name="simge demiral" userId="c4b1d72b22a62b33" providerId="LiveId" clId="{18DA64ED-967A-420C-A5B4-86BE9A47AB1E}" dt="2022-05-19T22:39:52.203" v="826" actId="478"/>
          <ac:spMkLst>
            <pc:docMk/>
            <pc:sldMk cId="1353510346" sldId="282"/>
            <ac:spMk id="2" creationId="{6FF87215-B492-C7EF-8AA5-24A2E33D53C7}"/>
          </ac:spMkLst>
        </pc:spChg>
        <pc:spChg chg="add del">
          <ac:chgData name="simge demiral" userId="c4b1d72b22a62b33" providerId="LiveId" clId="{18DA64ED-967A-420C-A5B4-86BE9A47AB1E}" dt="2022-05-19T22:41:23.314" v="828" actId="22"/>
          <ac:spMkLst>
            <pc:docMk/>
            <pc:sldMk cId="1353510346" sldId="282"/>
            <ac:spMk id="4" creationId="{56702474-2F78-1516-6A9B-D81103AAC1A4}"/>
          </ac:spMkLst>
        </pc:spChg>
        <pc:spChg chg="add del">
          <ac:chgData name="simge demiral" userId="c4b1d72b22a62b33" providerId="LiveId" clId="{18DA64ED-967A-420C-A5B4-86BE9A47AB1E}" dt="2022-05-19T22:41:38.333" v="830" actId="22"/>
          <ac:spMkLst>
            <pc:docMk/>
            <pc:sldMk cId="1353510346" sldId="282"/>
            <ac:spMk id="6" creationId="{BB8F580C-7D91-B8B8-D221-C90B7EBB6943}"/>
          </ac:spMkLst>
        </pc:spChg>
        <pc:spChg chg="add mod">
          <ac:chgData name="simge demiral" userId="c4b1d72b22a62b33" providerId="LiveId" clId="{18DA64ED-967A-420C-A5B4-86BE9A47AB1E}" dt="2022-05-20T21:20:18.372" v="1261" actId="1076"/>
          <ac:spMkLst>
            <pc:docMk/>
            <pc:sldMk cId="1353510346" sldId="282"/>
            <ac:spMk id="8" creationId="{43AE37FA-ADD3-D8EB-5EB6-3A180B3B886C}"/>
          </ac:spMkLst>
        </pc:spChg>
        <pc:spChg chg="add del">
          <ac:chgData name="simge demiral" userId="c4b1d72b22a62b33" providerId="LiveId" clId="{18DA64ED-967A-420C-A5B4-86BE9A47AB1E}" dt="2022-05-19T22:49:07.687" v="874" actId="22"/>
          <ac:spMkLst>
            <pc:docMk/>
            <pc:sldMk cId="1353510346" sldId="282"/>
            <ac:spMk id="10" creationId="{CA0C8D98-EE21-0A1C-68AA-04729E540F31}"/>
          </ac:spMkLst>
        </pc:spChg>
        <pc:spChg chg="add mod">
          <ac:chgData name="simge demiral" userId="c4b1d72b22a62b33" providerId="LiveId" clId="{18DA64ED-967A-420C-A5B4-86BE9A47AB1E}" dt="2022-05-20T21:20:47.019" v="1265" actId="1076"/>
          <ac:spMkLst>
            <pc:docMk/>
            <pc:sldMk cId="1353510346" sldId="282"/>
            <ac:spMk id="12" creationId="{46B84C16-FA71-CA5D-AA53-D0AB938FCE2B}"/>
          </ac:spMkLst>
        </pc:spChg>
        <pc:spChg chg="add mod">
          <ac:chgData name="simge demiral" userId="c4b1d72b22a62b33" providerId="LiveId" clId="{18DA64ED-967A-420C-A5B4-86BE9A47AB1E}" dt="2022-05-20T21:20:33.619" v="1263" actId="1076"/>
          <ac:spMkLst>
            <pc:docMk/>
            <pc:sldMk cId="1353510346" sldId="282"/>
            <ac:spMk id="14" creationId="{8C35C089-AED3-9D28-3823-0EC9A0830823}"/>
          </ac:spMkLst>
        </pc:spChg>
        <pc:spChg chg="add mod">
          <ac:chgData name="simge demiral" userId="c4b1d72b22a62b33" providerId="LiveId" clId="{18DA64ED-967A-420C-A5B4-86BE9A47AB1E}" dt="2022-05-19T22:55:23.710" v="919" actId="14100"/>
          <ac:spMkLst>
            <pc:docMk/>
            <pc:sldMk cId="1353510346" sldId="282"/>
            <ac:spMk id="16" creationId="{83952DD0-D3D2-E642-B583-14D963EE51AC}"/>
          </ac:spMkLst>
        </pc:spChg>
        <pc:spChg chg="add mod">
          <ac:chgData name="simge demiral" userId="c4b1d72b22a62b33" providerId="LiveId" clId="{18DA64ED-967A-420C-A5B4-86BE9A47AB1E}" dt="2022-05-20T21:43:33.766" v="1360" actId="122"/>
          <ac:spMkLst>
            <pc:docMk/>
            <pc:sldMk cId="1353510346" sldId="282"/>
            <ac:spMk id="18" creationId="{8035354D-AF50-185A-741D-129600431AD8}"/>
          </ac:spMkLst>
        </pc:spChg>
        <pc:spChg chg="add mod">
          <ac:chgData name="simge demiral" userId="c4b1d72b22a62b33" providerId="LiveId" clId="{18DA64ED-967A-420C-A5B4-86BE9A47AB1E}" dt="2022-05-20T21:43:37.310" v="1361" actId="122"/>
          <ac:spMkLst>
            <pc:docMk/>
            <pc:sldMk cId="1353510346" sldId="282"/>
            <ac:spMk id="20" creationId="{8651758F-20D6-9898-61C5-AE0E113D89E7}"/>
          </ac:spMkLst>
        </pc:spChg>
        <pc:spChg chg="add del mod">
          <ac:chgData name="simge demiral" userId="c4b1d72b22a62b33" providerId="LiveId" clId="{18DA64ED-967A-420C-A5B4-86BE9A47AB1E}" dt="2022-05-19T22:53:21.151" v="904"/>
          <ac:spMkLst>
            <pc:docMk/>
            <pc:sldMk cId="1353510346" sldId="282"/>
            <ac:spMk id="21" creationId="{123881DB-9834-CC49-4B82-E35DA5B9920F}"/>
          </ac:spMkLst>
        </pc:spChg>
        <pc:spChg chg="add mod">
          <ac:chgData name="simge demiral" userId="c4b1d72b22a62b33" providerId="LiveId" clId="{18DA64ED-967A-420C-A5B4-86BE9A47AB1E}" dt="2022-05-19T22:55:58.073" v="928"/>
          <ac:spMkLst>
            <pc:docMk/>
            <pc:sldMk cId="1353510346" sldId="282"/>
            <ac:spMk id="24" creationId="{F1FE31CB-FC45-0FA5-ECD2-4FCB5297346C}"/>
          </ac:spMkLst>
        </pc:spChg>
        <pc:spChg chg="add mod">
          <ac:chgData name="simge demiral" userId="c4b1d72b22a62b33" providerId="LiveId" clId="{18DA64ED-967A-420C-A5B4-86BE9A47AB1E}" dt="2022-05-19T22:55:58.073" v="928"/>
          <ac:spMkLst>
            <pc:docMk/>
            <pc:sldMk cId="1353510346" sldId="282"/>
            <ac:spMk id="25" creationId="{9F1412A8-6F8F-862D-BF87-55D01F13B1B5}"/>
          </ac:spMkLst>
        </pc:spChg>
        <pc:spChg chg="add mod">
          <ac:chgData name="simge demiral" userId="c4b1d72b22a62b33" providerId="LiveId" clId="{18DA64ED-967A-420C-A5B4-86BE9A47AB1E}" dt="2022-05-19T22:55:58.073" v="928"/>
          <ac:spMkLst>
            <pc:docMk/>
            <pc:sldMk cId="1353510346" sldId="282"/>
            <ac:spMk id="26" creationId="{D1EB29D5-115F-D4B5-BDEB-A5057ECA2031}"/>
          </ac:spMkLst>
        </pc:spChg>
        <pc:spChg chg="add mod">
          <ac:chgData name="simge demiral" userId="c4b1d72b22a62b33" providerId="LiveId" clId="{18DA64ED-967A-420C-A5B4-86BE9A47AB1E}" dt="2022-05-19T22:55:58.073" v="928"/>
          <ac:spMkLst>
            <pc:docMk/>
            <pc:sldMk cId="1353510346" sldId="282"/>
            <ac:spMk id="27" creationId="{8C7BCE48-8686-A28C-0C7C-7D6C4BBC8CBA}"/>
          </ac:spMkLst>
        </pc:spChg>
        <pc:spChg chg="add mod">
          <ac:chgData name="simge demiral" userId="c4b1d72b22a62b33" providerId="LiveId" clId="{18DA64ED-967A-420C-A5B4-86BE9A47AB1E}" dt="2022-05-19T22:55:58.073" v="928"/>
          <ac:spMkLst>
            <pc:docMk/>
            <pc:sldMk cId="1353510346" sldId="282"/>
            <ac:spMk id="28" creationId="{32D0DDC6-E4C1-3C5F-7028-BC1F5E82674F}"/>
          </ac:spMkLst>
        </pc:spChg>
        <pc:spChg chg="add mod">
          <ac:chgData name="simge demiral" userId="c4b1d72b22a62b33" providerId="LiveId" clId="{18DA64ED-967A-420C-A5B4-86BE9A47AB1E}" dt="2022-05-19T22:55:58.073" v="928"/>
          <ac:spMkLst>
            <pc:docMk/>
            <pc:sldMk cId="1353510346" sldId="282"/>
            <ac:spMk id="29" creationId="{E7DB2C1A-4456-56BC-4B3F-C1E5595F169B}"/>
          </ac:spMkLst>
        </pc:spChg>
        <pc:spChg chg="add mod">
          <ac:chgData name="simge demiral" userId="c4b1d72b22a62b33" providerId="LiveId" clId="{18DA64ED-967A-420C-A5B4-86BE9A47AB1E}" dt="2022-05-19T22:55:58.073" v="928"/>
          <ac:spMkLst>
            <pc:docMk/>
            <pc:sldMk cId="1353510346" sldId="282"/>
            <ac:spMk id="30" creationId="{C170667A-1B9B-D465-544B-9CB6100DD851}"/>
          </ac:spMkLst>
        </pc:spChg>
        <pc:spChg chg="add mod">
          <ac:chgData name="simge demiral" userId="c4b1d72b22a62b33" providerId="LiveId" clId="{18DA64ED-967A-420C-A5B4-86BE9A47AB1E}" dt="2022-05-19T22:55:58.073" v="928"/>
          <ac:spMkLst>
            <pc:docMk/>
            <pc:sldMk cId="1353510346" sldId="282"/>
            <ac:spMk id="31" creationId="{5B7EB81B-4A19-D239-CD15-7F032833288E}"/>
          </ac:spMkLst>
        </pc:spChg>
        <pc:spChg chg="add mod">
          <ac:chgData name="simge demiral" userId="c4b1d72b22a62b33" providerId="LiveId" clId="{18DA64ED-967A-420C-A5B4-86BE9A47AB1E}" dt="2022-05-19T22:55:58.073" v="928"/>
          <ac:spMkLst>
            <pc:docMk/>
            <pc:sldMk cId="1353510346" sldId="282"/>
            <ac:spMk id="32" creationId="{361CDFAC-F143-40F4-2FC1-3F68D8DB8172}"/>
          </ac:spMkLst>
        </pc:spChg>
        <pc:spChg chg="add mod">
          <ac:chgData name="simge demiral" userId="c4b1d72b22a62b33" providerId="LiveId" clId="{18DA64ED-967A-420C-A5B4-86BE9A47AB1E}" dt="2022-05-19T22:55:58.073" v="928"/>
          <ac:spMkLst>
            <pc:docMk/>
            <pc:sldMk cId="1353510346" sldId="282"/>
            <ac:spMk id="33" creationId="{2ADE7D9F-013C-7950-E45C-ABC906B4DF19}"/>
          </ac:spMkLst>
        </pc:spChg>
        <pc:spChg chg="add mod">
          <ac:chgData name="simge demiral" userId="c4b1d72b22a62b33" providerId="LiveId" clId="{18DA64ED-967A-420C-A5B4-86BE9A47AB1E}" dt="2022-05-19T22:55:58.073" v="928"/>
          <ac:spMkLst>
            <pc:docMk/>
            <pc:sldMk cId="1353510346" sldId="282"/>
            <ac:spMk id="34" creationId="{B6D7AAB7-7B46-0EF7-5766-A9191B1B19EA}"/>
          </ac:spMkLst>
        </pc:spChg>
        <pc:spChg chg="add mod">
          <ac:chgData name="simge demiral" userId="c4b1d72b22a62b33" providerId="LiveId" clId="{18DA64ED-967A-420C-A5B4-86BE9A47AB1E}" dt="2022-05-19T22:55:58.073" v="928"/>
          <ac:spMkLst>
            <pc:docMk/>
            <pc:sldMk cId="1353510346" sldId="282"/>
            <ac:spMk id="35" creationId="{26666108-6B33-FFFD-1091-D9ACDD506598}"/>
          </ac:spMkLst>
        </pc:spChg>
        <pc:spChg chg="add mod">
          <ac:chgData name="simge demiral" userId="c4b1d72b22a62b33" providerId="LiveId" clId="{18DA64ED-967A-420C-A5B4-86BE9A47AB1E}" dt="2022-05-19T22:55:58.073" v="928"/>
          <ac:spMkLst>
            <pc:docMk/>
            <pc:sldMk cId="1353510346" sldId="282"/>
            <ac:spMk id="36" creationId="{97922190-96B4-C1A9-1EF9-7CF01607FB64}"/>
          </ac:spMkLst>
        </pc:spChg>
        <pc:spChg chg="add mod">
          <ac:chgData name="simge demiral" userId="c4b1d72b22a62b33" providerId="LiveId" clId="{18DA64ED-967A-420C-A5B4-86BE9A47AB1E}" dt="2022-05-19T22:55:58.073" v="928"/>
          <ac:spMkLst>
            <pc:docMk/>
            <pc:sldMk cId="1353510346" sldId="282"/>
            <ac:spMk id="37" creationId="{8EC647E2-FA0B-AE65-6892-91DFB5F86D87}"/>
          </ac:spMkLst>
        </pc:spChg>
        <pc:spChg chg="add mod">
          <ac:chgData name="simge demiral" userId="c4b1d72b22a62b33" providerId="LiveId" clId="{18DA64ED-967A-420C-A5B4-86BE9A47AB1E}" dt="2022-05-19T22:55:58.073" v="928"/>
          <ac:spMkLst>
            <pc:docMk/>
            <pc:sldMk cId="1353510346" sldId="282"/>
            <ac:spMk id="38" creationId="{09F92B5F-9D31-BC17-45A5-B81338706F69}"/>
          </ac:spMkLst>
        </pc:spChg>
        <pc:spChg chg="add mod">
          <ac:chgData name="simge demiral" userId="c4b1d72b22a62b33" providerId="LiveId" clId="{18DA64ED-967A-420C-A5B4-86BE9A47AB1E}" dt="2022-05-19T22:55:58.073" v="928"/>
          <ac:spMkLst>
            <pc:docMk/>
            <pc:sldMk cId="1353510346" sldId="282"/>
            <ac:spMk id="39" creationId="{9B21592C-2BCF-21A9-497C-E6F283CD1E1C}"/>
          </ac:spMkLst>
        </pc:spChg>
        <pc:spChg chg="add mod">
          <ac:chgData name="simge demiral" userId="c4b1d72b22a62b33" providerId="LiveId" clId="{18DA64ED-967A-420C-A5B4-86BE9A47AB1E}" dt="2022-05-19T22:55:58.073" v="928"/>
          <ac:spMkLst>
            <pc:docMk/>
            <pc:sldMk cId="1353510346" sldId="282"/>
            <ac:spMk id="40" creationId="{896C1973-8E43-1F80-40CC-2753D193E9A4}"/>
          </ac:spMkLst>
        </pc:spChg>
        <pc:spChg chg="add mod">
          <ac:chgData name="simge demiral" userId="c4b1d72b22a62b33" providerId="LiveId" clId="{18DA64ED-967A-420C-A5B4-86BE9A47AB1E}" dt="2022-05-19T22:55:58.073" v="928"/>
          <ac:spMkLst>
            <pc:docMk/>
            <pc:sldMk cId="1353510346" sldId="282"/>
            <ac:spMk id="41" creationId="{CB1437A9-84A2-B35F-6EE8-AFED6C10E1CE}"/>
          </ac:spMkLst>
        </pc:spChg>
        <pc:spChg chg="add mod">
          <ac:chgData name="simge demiral" userId="c4b1d72b22a62b33" providerId="LiveId" clId="{18DA64ED-967A-420C-A5B4-86BE9A47AB1E}" dt="2022-05-19T22:55:58.073" v="928"/>
          <ac:spMkLst>
            <pc:docMk/>
            <pc:sldMk cId="1353510346" sldId="282"/>
            <ac:spMk id="42" creationId="{57ADD872-16A8-EA09-089E-D3FA18406CCD}"/>
          </ac:spMkLst>
        </pc:spChg>
        <pc:spChg chg="add mod">
          <ac:chgData name="simge demiral" userId="c4b1d72b22a62b33" providerId="LiveId" clId="{18DA64ED-967A-420C-A5B4-86BE9A47AB1E}" dt="2022-05-19T22:55:58.073" v="928"/>
          <ac:spMkLst>
            <pc:docMk/>
            <pc:sldMk cId="1353510346" sldId="282"/>
            <ac:spMk id="43" creationId="{3B1E36F2-EBFD-2EC5-A363-6439DE598CA0}"/>
          </ac:spMkLst>
        </pc:spChg>
        <pc:spChg chg="add mod">
          <ac:chgData name="simge demiral" userId="c4b1d72b22a62b33" providerId="LiveId" clId="{18DA64ED-967A-420C-A5B4-86BE9A47AB1E}" dt="2022-05-19T22:55:58.073" v="928"/>
          <ac:spMkLst>
            <pc:docMk/>
            <pc:sldMk cId="1353510346" sldId="282"/>
            <ac:spMk id="44" creationId="{04ACD8EA-0E95-997A-38D8-E2CA59DB4AA3}"/>
          </ac:spMkLst>
        </pc:spChg>
        <pc:spChg chg="add mod">
          <ac:chgData name="simge demiral" userId="c4b1d72b22a62b33" providerId="LiveId" clId="{18DA64ED-967A-420C-A5B4-86BE9A47AB1E}" dt="2022-05-19T22:55:58.073" v="928"/>
          <ac:spMkLst>
            <pc:docMk/>
            <pc:sldMk cId="1353510346" sldId="282"/>
            <ac:spMk id="45" creationId="{8518FE3F-99E9-8136-AF5A-8B2D8E8B55CC}"/>
          </ac:spMkLst>
        </pc:spChg>
        <pc:spChg chg="add mod">
          <ac:chgData name="simge demiral" userId="c4b1d72b22a62b33" providerId="LiveId" clId="{18DA64ED-967A-420C-A5B4-86BE9A47AB1E}" dt="2022-05-19T22:55:58.073" v="928"/>
          <ac:spMkLst>
            <pc:docMk/>
            <pc:sldMk cId="1353510346" sldId="282"/>
            <ac:spMk id="46" creationId="{A312CEB6-68E6-0003-DEDC-F94712AD5552}"/>
          </ac:spMkLst>
        </pc:spChg>
        <pc:spChg chg="add mod">
          <ac:chgData name="simge demiral" userId="c4b1d72b22a62b33" providerId="LiveId" clId="{18DA64ED-967A-420C-A5B4-86BE9A47AB1E}" dt="2022-05-19T22:55:58.073" v="928"/>
          <ac:spMkLst>
            <pc:docMk/>
            <pc:sldMk cId="1353510346" sldId="282"/>
            <ac:spMk id="47" creationId="{2BE568F6-7E5D-186D-FCCA-2168916BE1A0}"/>
          </ac:spMkLst>
        </pc:spChg>
        <pc:spChg chg="add mod">
          <ac:chgData name="simge demiral" userId="c4b1d72b22a62b33" providerId="LiveId" clId="{18DA64ED-967A-420C-A5B4-86BE9A47AB1E}" dt="2022-05-19T22:55:58.073" v="928"/>
          <ac:spMkLst>
            <pc:docMk/>
            <pc:sldMk cId="1353510346" sldId="282"/>
            <ac:spMk id="48" creationId="{134BA7AA-18C8-67AF-BCB5-E033A07A1549}"/>
          </ac:spMkLst>
        </pc:spChg>
        <pc:spChg chg="add mod">
          <ac:chgData name="simge demiral" userId="c4b1d72b22a62b33" providerId="LiveId" clId="{18DA64ED-967A-420C-A5B4-86BE9A47AB1E}" dt="2022-05-19T22:55:58.073" v="928"/>
          <ac:spMkLst>
            <pc:docMk/>
            <pc:sldMk cId="1353510346" sldId="282"/>
            <ac:spMk id="49" creationId="{5ED42389-1B0A-C73C-2D07-094C06E3690A}"/>
          </ac:spMkLst>
        </pc:spChg>
        <pc:spChg chg="add mod">
          <ac:chgData name="simge demiral" userId="c4b1d72b22a62b33" providerId="LiveId" clId="{18DA64ED-967A-420C-A5B4-86BE9A47AB1E}" dt="2022-05-19T22:55:58.073" v="928"/>
          <ac:spMkLst>
            <pc:docMk/>
            <pc:sldMk cId="1353510346" sldId="282"/>
            <ac:spMk id="50" creationId="{B63060A8-F6F9-AC61-7B61-0DC5D1428135}"/>
          </ac:spMkLst>
        </pc:spChg>
        <pc:spChg chg="add mod">
          <ac:chgData name="simge demiral" userId="c4b1d72b22a62b33" providerId="LiveId" clId="{18DA64ED-967A-420C-A5B4-86BE9A47AB1E}" dt="2022-05-19T22:55:58.073" v="928"/>
          <ac:spMkLst>
            <pc:docMk/>
            <pc:sldMk cId="1353510346" sldId="282"/>
            <ac:spMk id="51" creationId="{D5B0012A-82CC-98B3-D6C9-3E14929ABEBA}"/>
          </ac:spMkLst>
        </pc:spChg>
        <pc:spChg chg="add mod">
          <ac:chgData name="simge demiral" userId="c4b1d72b22a62b33" providerId="LiveId" clId="{18DA64ED-967A-420C-A5B4-86BE9A47AB1E}" dt="2022-05-19T22:55:58.073" v="928"/>
          <ac:spMkLst>
            <pc:docMk/>
            <pc:sldMk cId="1353510346" sldId="282"/>
            <ac:spMk id="52" creationId="{88F250A5-9055-2F54-9574-624BBDBC64AD}"/>
          </ac:spMkLst>
        </pc:spChg>
        <pc:spChg chg="add mod">
          <ac:chgData name="simge demiral" userId="c4b1d72b22a62b33" providerId="LiveId" clId="{18DA64ED-967A-420C-A5B4-86BE9A47AB1E}" dt="2022-05-19T22:55:58.073" v="928"/>
          <ac:spMkLst>
            <pc:docMk/>
            <pc:sldMk cId="1353510346" sldId="282"/>
            <ac:spMk id="53" creationId="{92C34893-3D66-2093-D719-6AF258C65A3D}"/>
          </ac:spMkLst>
        </pc:spChg>
        <pc:spChg chg="add mod">
          <ac:chgData name="simge demiral" userId="c4b1d72b22a62b33" providerId="LiveId" clId="{18DA64ED-967A-420C-A5B4-86BE9A47AB1E}" dt="2022-05-19T22:55:58.073" v="928"/>
          <ac:spMkLst>
            <pc:docMk/>
            <pc:sldMk cId="1353510346" sldId="282"/>
            <ac:spMk id="54" creationId="{0DA3B41F-CB9E-2723-A572-7E3FE747204F}"/>
          </ac:spMkLst>
        </pc:spChg>
        <pc:spChg chg="add mod">
          <ac:chgData name="simge demiral" userId="c4b1d72b22a62b33" providerId="LiveId" clId="{18DA64ED-967A-420C-A5B4-86BE9A47AB1E}" dt="2022-05-19T22:55:58.073" v="928"/>
          <ac:spMkLst>
            <pc:docMk/>
            <pc:sldMk cId="1353510346" sldId="282"/>
            <ac:spMk id="55" creationId="{14314CF9-94C8-11D6-CAE4-A3309451209E}"/>
          </ac:spMkLst>
        </pc:spChg>
        <pc:spChg chg="add mod">
          <ac:chgData name="simge demiral" userId="c4b1d72b22a62b33" providerId="LiveId" clId="{18DA64ED-967A-420C-A5B4-86BE9A47AB1E}" dt="2022-05-19T22:55:58.073" v="928"/>
          <ac:spMkLst>
            <pc:docMk/>
            <pc:sldMk cId="1353510346" sldId="282"/>
            <ac:spMk id="56" creationId="{A6A9CD9D-C25C-6CEB-1447-2AB61CA6B993}"/>
          </ac:spMkLst>
        </pc:spChg>
        <pc:spChg chg="add mod">
          <ac:chgData name="simge demiral" userId="c4b1d72b22a62b33" providerId="LiveId" clId="{18DA64ED-967A-420C-A5B4-86BE9A47AB1E}" dt="2022-05-19T22:55:58.073" v="928"/>
          <ac:spMkLst>
            <pc:docMk/>
            <pc:sldMk cId="1353510346" sldId="282"/>
            <ac:spMk id="57" creationId="{A3872D9B-B8F1-6DF4-C32A-3C83161D118B}"/>
          </ac:spMkLst>
        </pc:spChg>
        <pc:spChg chg="add mod">
          <ac:chgData name="simge demiral" userId="c4b1d72b22a62b33" providerId="LiveId" clId="{18DA64ED-967A-420C-A5B4-86BE9A47AB1E}" dt="2022-05-19T22:55:58.073" v="928"/>
          <ac:spMkLst>
            <pc:docMk/>
            <pc:sldMk cId="1353510346" sldId="282"/>
            <ac:spMk id="58" creationId="{0E034630-4CC1-7445-081F-539645D10A09}"/>
          </ac:spMkLst>
        </pc:spChg>
        <pc:spChg chg="add mod">
          <ac:chgData name="simge demiral" userId="c4b1d72b22a62b33" providerId="LiveId" clId="{18DA64ED-967A-420C-A5B4-86BE9A47AB1E}" dt="2022-05-19T22:55:58.073" v="928"/>
          <ac:spMkLst>
            <pc:docMk/>
            <pc:sldMk cId="1353510346" sldId="282"/>
            <ac:spMk id="59" creationId="{77F1A6C2-3ACB-6F56-9A87-09A497FC1A62}"/>
          </ac:spMkLst>
        </pc:spChg>
        <pc:spChg chg="add mod">
          <ac:chgData name="simge demiral" userId="c4b1d72b22a62b33" providerId="LiveId" clId="{18DA64ED-967A-420C-A5B4-86BE9A47AB1E}" dt="2022-05-19T22:55:58.073" v="928"/>
          <ac:spMkLst>
            <pc:docMk/>
            <pc:sldMk cId="1353510346" sldId="282"/>
            <ac:spMk id="60" creationId="{47C15E4C-512C-46B8-C247-666A8BCCB4DF}"/>
          </ac:spMkLst>
        </pc:spChg>
        <pc:spChg chg="add mod">
          <ac:chgData name="simge demiral" userId="c4b1d72b22a62b33" providerId="LiveId" clId="{18DA64ED-967A-420C-A5B4-86BE9A47AB1E}" dt="2022-05-19T22:55:58.073" v="928"/>
          <ac:spMkLst>
            <pc:docMk/>
            <pc:sldMk cId="1353510346" sldId="282"/>
            <ac:spMk id="61" creationId="{A8DAC783-B43A-57EE-6E83-290E228FC17E}"/>
          </ac:spMkLst>
        </pc:spChg>
        <pc:spChg chg="add mod">
          <ac:chgData name="simge demiral" userId="c4b1d72b22a62b33" providerId="LiveId" clId="{18DA64ED-967A-420C-A5B4-86BE9A47AB1E}" dt="2022-05-19T22:55:58.073" v="928"/>
          <ac:spMkLst>
            <pc:docMk/>
            <pc:sldMk cId="1353510346" sldId="282"/>
            <ac:spMk id="62" creationId="{3A46D194-DA4A-072B-A3B6-D22C2AA40FBB}"/>
          </ac:spMkLst>
        </pc:spChg>
        <pc:spChg chg="add mod">
          <ac:chgData name="simge demiral" userId="c4b1d72b22a62b33" providerId="LiveId" clId="{18DA64ED-967A-420C-A5B4-86BE9A47AB1E}" dt="2022-05-19T22:55:58.073" v="928"/>
          <ac:spMkLst>
            <pc:docMk/>
            <pc:sldMk cId="1353510346" sldId="282"/>
            <ac:spMk id="63" creationId="{DACFBDBD-A0DA-EEB8-E140-A0092E608D96}"/>
          </ac:spMkLst>
        </pc:spChg>
        <pc:spChg chg="add mod">
          <ac:chgData name="simge demiral" userId="c4b1d72b22a62b33" providerId="LiveId" clId="{18DA64ED-967A-420C-A5B4-86BE9A47AB1E}" dt="2022-05-19T22:55:58.073" v="928"/>
          <ac:spMkLst>
            <pc:docMk/>
            <pc:sldMk cId="1353510346" sldId="282"/>
            <ac:spMk id="64" creationId="{151EB560-4DF5-D89B-C9E3-E21BCEF1E1DC}"/>
          </ac:spMkLst>
        </pc:spChg>
        <pc:spChg chg="add mod">
          <ac:chgData name="simge demiral" userId="c4b1d72b22a62b33" providerId="LiveId" clId="{18DA64ED-967A-420C-A5B4-86BE9A47AB1E}" dt="2022-05-19T22:55:58.073" v="928"/>
          <ac:spMkLst>
            <pc:docMk/>
            <pc:sldMk cId="1353510346" sldId="282"/>
            <ac:spMk id="65" creationId="{A6C5629D-5635-511A-D129-BA0A622BA3B4}"/>
          </ac:spMkLst>
        </pc:spChg>
        <pc:spChg chg="add mod">
          <ac:chgData name="simge demiral" userId="c4b1d72b22a62b33" providerId="LiveId" clId="{18DA64ED-967A-420C-A5B4-86BE9A47AB1E}" dt="2022-05-19T22:55:58.073" v="928"/>
          <ac:spMkLst>
            <pc:docMk/>
            <pc:sldMk cId="1353510346" sldId="282"/>
            <ac:spMk id="66" creationId="{35127A66-7AE7-FA1C-32F2-C4FD5C0F5DA1}"/>
          </ac:spMkLst>
        </pc:spChg>
        <pc:spChg chg="add mod">
          <ac:chgData name="simge demiral" userId="c4b1d72b22a62b33" providerId="LiveId" clId="{18DA64ED-967A-420C-A5B4-86BE9A47AB1E}" dt="2022-05-19T22:55:58.073" v="928"/>
          <ac:spMkLst>
            <pc:docMk/>
            <pc:sldMk cId="1353510346" sldId="282"/>
            <ac:spMk id="67" creationId="{51920EBF-A350-349F-9325-ECAC243E9764}"/>
          </ac:spMkLst>
        </pc:spChg>
        <pc:spChg chg="add mod">
          <ac:chgData name="simge demiral" userId="c4b1d72b22a62b33" providerId="LiveId" clId="{18DA64ED-967A-420C-A5B4-86BE9A47AB1E}" dt="2022-05-19T22:55:58.073" v="928"/>
          <ac:spMkLst>
            <pc:docMk/>
            <pc:sldMk cId="1353510346" sldId="282"/>
            <ac:spMk id="68" creationId="{547F5241-DEB8-3F2B-9891-24C46584532C}"/>
          </ac:spMkLst>
        </pc:spChg>
        <pc:spChg chg="add mod">
          <ac:chgData name="simge demiral" userId="c4b1d72b22a62b33" providerId="LiveId" clId="{18DA64ED-967A-420C-A5B4-86BE9A47AB1E}" dt="2022-05-19T22:55:58.073" v="928"/>
          <ac:spMkLst>
            <pc:docMk/>
            <pc:sldMk cId="1353510346" sldId="282"/>
            <ac:spMk id="69" creationId="{DBAFA70B-2585-2B43-8F13-EEC6021A0535}"/>
          </ac:spMkLst>
        </pc:spChg>
        <pc:spChg chg="add mod">
          <ac:chgData name="simge demiral" userId="c4b1d72b22a62b33" providerId="LiveId" clId="{18DA64ED-967A-420C-A5B4-86BE9A47AB1E}" dt="2022-05-19T22:55:58.073" v="928"/>
          <ac:spMkLst>
            <pc:docMk/>
            <pc:sldMk cId="1353510346" sldId="282"/>
            <ac:spMk id="70" creationId="{0D402507-C515-EACF-2C6E-2B05D6BB4BCD}"/>
          </ac:spMkLst>
        </pc:spChg>
        <pc:spChg chg="add mod">
          <ac:chgData name="simge demiral" userId="c4b1d72b22a62b33" providerId="LiveId" clId="{18DA64ED-967A-420C-A5B4-86BE9A47AB1E}" dt="2022-05-19T22:55:58.073" v="928"/>
          <ac:spMkLst>
            <pc:docMk/>
            <pc:sldMk cId="1353510346" sldId="282"/>
            <ac:spMk id="71" creationId="{2EA51AAA-C835-E728-C609-AE7B4BDFF310}"/>
          </ac:spMkLst>
        </pc:spChg>
        <pc:spChg chg="add mod">
          <ac:chgData name="simge demiral" userId="c4b1d72b22a62b33" providerId="LiveId" clId="{18DA64ED-967A-420C-A5B4-86BE9A47AB1E}" dt="2022-05-19T22:55:58.073" v="928"/>
          <ac:spMkLst>
            <pc:docMk/>
            <pc:sldMk cId="1353510346" sldId="282"/>
            <ac:spMk id="72" creationId="{DFAAC35A-12DD-A6A9-1B67-AD8E7F9E73B8}"/>
          </ac:spMkLst>
        </pc:spChg>
        <pc:spChg chg="add mod">
          <ac:chgData name="simge demiral" userId="c4b1d72b22a62b33" providerId="LiveId" clId="{18DA64ED-967A-420C-A5B4-86BE9A47AB1E}" dt="2022-05-19T22:55:58.073" v="928"/>
          <ac:spMkLst>
            <pc:docMk/>
            <pc:sldMk cId="1353510346" sldId="282"/>
            <ac:spMk id="73" creationId="{1A7630FD-8C5F-20D6-F833-B7B6DB80F5A3}"/>
          </ac:spMkLst>
        </pc:spChg>
        <pc:spChg chg="add mod">
          <ac:chgData name="simge demiral" userId="c4b1d72b22a62b33" providerId="LiveId" clId="{18DA64ED-967A-420C-A5B4-86BE9A47AB1E}" dt="2022-05-19T22:55:58.073" v="928"/>
          <ac:spMkLst>
            <pc:docMk/>
            <pc:sldMk cId="1353510346" sldId="282"/>
            <ac:spMk id="74" creationId="{C494DE80-C022-5AA4-B87B-97914370C4DB}"/>
          </ac:spMkLst>
        </pc:spChg>
        <pc:spChg chg="add mod">
          <ac:chgData name="simge demiral" userId="c4b1d72b22a62b33" providerId="LiveId" clId="{18DA64ED-967A-420C-A5B4-86BE9A47AB1E}" dt="2022-05-19T22:55:58.073" v="928"/>
          <ac:spMkLst>
            <pc:docMk/>
            <pc:sldMk cId="1353510346" sldId="282"/>
            <ac:spMk id="75" creationId="{9946E3BF-3762-C862-7089-1DA403DFCF96}"/>
          </ac:spMkLst>
        </pc:spChg>
        <pc:spChg chg="add mod">
          <ac:chgData name="simge demiral" userId="c4b1d72b22a62b33" providerId="LiveId" clId="{18DA64ED-967A-420C-A5B4-86BE9A47AB1E}" dt="2022-05-19T22:55:58.073" v="928"/>
          <ac:spMkLst>
            <pc:docMk/>
            <pc:sldMk cId="1353510346" sldId="282"/>
            <ac:spMk id="76" creationId="{4E55140C-0FA6-A674-0EBD-40F96D9C8CFF}"/>
          </ac:spMkLst>
        </pc:spChg>
        <pc:spChg chg="add mod">
          <ac:chgData name="simge demiral" userId="c4b1d72b22a62b33" providerId="LiveId" clId="{18DA64ED-967A-420C-A5B4-86BE9A47AB1E}" dt="2022-05-19T22:55:58.073" v="928"/>
          <ac:spMkLst>
            <pc:docMk/>
            <pc:sldMk cId="1353510346" sldId="282"/>
            <ac:spMk id="77" creationId="{D7CE7DF5-C587-5F47-7568-A483A76B6F5D}"/>
          </ac:spMkLst>
        </pc:spChg>
        <pc:spChg chg="add mod">
          <ac:chgData name="simge demiral" userId="c4b1d72b22a62b33" providerId="LiveId" clId="{18DA64ED-967A-420C-A5B4-86BE9A47AB1E}" dt="2022-05-19T22:55:58.073" v="928"/>
          <ac:spMkLst>
            <pc:docMk/>
            <pc:sldMk cId="1353510346" sldId="282"/>
            <ac:spMk id="78" creationId="{A7095D4C-8C83-2003-92DA-77AA20726B56}"/>
          </ac:spMkLst>
        </pc:spChg>
        <pc:spChg chg="add mod">
          <ac:chgData name="simge demiral" userId="c4b1d72b22a62b33" providerId="LiveId" clId="{18DA64ED-967A-420C-A5B4-86BE9A47AB1E}" dt="2022-05-19T22:55:58.073" v="928"/>
          <ac:spMkLst>
            <pc:docMk/>
            <pc:sldMk cId="1353510346" sldId="282"/>
            <ac:spMk id="79" creationId="{D5BAB577-95C2-9AA8-5123-5193FFE44861}"/>
          </ac:spMkLst>
        </pc:spChg>
        <pc:spChg chg="add mod">
          <ac:chgData name="simge demiral" userId="c4b1d72b22a62b33" providerId="LiveId" clId="{18DA64ED-967A-420C-A5B4-86BE9A47AB1E}" dt="2022-05-19T22:55:58.073" v="928"/>
          <ac:spMkLst>
            <pc:docMk/>
            <pc:sldMk cId="1353510346" sldId="282"/>
            <ac:spMk id="80" creationId="{BBF8AE34-7670-42D4-E910-4AF507A110B4}"/>
          </ac:spMkLst>
        </pc:spChg>
        <pc:spChg chg="add mod">
          <ac:chgData name="simge demiral" userId="c4b1d72b22a62b33" providerId="LiveId" clId="{18DA64ED-967A-420C-A5B4-86BE9A47AB1E}" dt="2022-05-19T22:55:58.073" v="928"/>
          <ac:spMkLst>
            <pc:docMk/>
            <pc:sldMk cId="1353510346" sldId="282"/>
            <ac:spMk id="81" creationId="{F31E402F-5DB1-CD81-D402-5E241C16B2F6}"/>
          </ac:spMkLst>
        </pc:spChg>
        <pc:spChg chg="add mod">
          <ac:chgData name="simge demiral" userId="c4b1d72b22a62b33" providerId="LiveId" clId="{18DA64ED-967A-420C-A5B4-86BE9A47AB1E}" dt="2022-05-19T22:55:58.073" v="928"/>
          <ac:spMkLst>
            <pc:docMk/>
            <pc:sldMk cId="1353510346" sldId="282"/>
            <ac:spMk id="82" creationId="{09D2C061-C876-C03B-DD24-BB61BB7F9DEC}"/>
          </ac:spMkLst>
        </pc:spChg>
        <pc:spChg chg="add mod">
          <ac:chgData name="simge demiral" userId="c4b1d72b22a62b33" providerId="LiveId" clId="{18DA64ED-967A-420C-A5B4-86BE9A47AB1E}" dt="2022-05-19T22:55:58.073" v="928"/>
          <ac:spMkLst>
            <pc:docMk/>
            <pc:sldMk cId="1353510346" sldId="282"/>
            <ac:spMk id="83" creationId="{B8AA3EDF-5EB6-F51F-D5AB-E5016F7E4D1B}"/>
          </ac:spMkLst>
        </pc:spChg>
        <pc:spChg chg="add mod">
          <ac:chgData name="simge demiral" userId="c4b1d72b22a62b33" providerId="LiveId" clId="{18DA64ED-967A-420C-A5B4-86BE9A47AB1E}" dt="2022-05-19T22:55:58.073" v="928"/>
          <ac:spMkLst>
            <pc:docMk/>
            <pc:sldMk cId="1353510346" sldId="282"/>
            <ac:spMk id="84" creationId="{DF8B5E80-088C-AB61-C128-8DE0899ADB3D}"/>
          </ac:spMkLst>
        </pc:spChg>
        <pc:spChg chg="add mod">
          <ac:chgData name="simge demiral" userId="c4b1d72b22a62b33" providerId="LiveId" clId="{18DA64ED-967A-420C-A5B4-86BE9A47AB1E}" dt="2022-05-19T22:55:58.073" v="928"/>
          <ac:spMkLst>
            <pc:docMk/>
            <pc:sldMk cId="1353510346" sldId="282"/>
            <ac:spMk id="85" creationId="{C0A734D4-1030-90A5-DEB6-563F2181C163}"/>
          </ac:spMkLst>
        </pc:spChg>
        <pc:spChg chg="add mod">
          <ac:chgData name="simge demiral" userId="c4b1d72b22a62b33" providerId="LiveId" clId="{18DA64ED-967A-420C-A5B4-86BE9A47AB1E}" dt="2022-05-19T22:55:58.073" v="928"/>
          <ac:spMkLst>
            <pc:docMk/>
            <pc:sldMk cId="1353510346" sldId="282"/>
            <ac:spMk id="86" creationId="{B3E5FE5C-76F3-11E9-62C3-F834FB463ABC}"/>
          </ac:spMkLst>
        </pc:spChg>
        <pc:spChg chg="add mod">
          <ac:chgData name="simge demiral" userId="c4b1d72b22a62b33" providerId="LiveId" clId="{18DA64ED-967A-420C-A5B4-86BE9A47AB1E}" dt="2022-05-19T22:55:58.073" v="928"/>
          <ac:spMkLst>
            <pc:docMk/>
            <pc:sldMk cId="1353510346" sldId="282"/>
            <ac:spMk id="87" creationId="{5B053BAD-302D-FEFC-D02F-FA74820866FF}"/>
          </ac:spMkLst>
        </pc:spChg>
        <pc:spChg chg="add mod">
          <ac:chgData name="simge demiral" userId="c4b1d72b22a62b33" providerId="LiveId" clId="{18DA64ED-967A-420C-A5B4-86BE9A47AB1E}" dt="2022-05-19T22:55:58.073" v="928"/>
          <ac:spMkLst>
            <pc:docMk/>
            <pc:sldMk cId="1353510346" sldId="282"/>
            <ac:spMk id="88" creationId="{4EDFBD43-AFD2-6842-6502-5A9B73E86595}"/>
          </ac:spMkLst>
        </pc:spChg>
        <pc:spChg chg="add mod">
          <ac:chgData name="simge demiral" userId="c4b1d72b22a62b33" providerId="LiveId" clId="{18DA64ED-967A-420C-A5B4-86BE9A47AB1E}" dt="2022-05-19T22:55:58.073" v="928"/>
          <ac:spMkLst>
            <pc:docMk/>
            <pc:sldMk cId="1353510346" sldId="282"/>
            <ac:spMk id="89" creationId="{36705679-4EA4-74CB-613E-EC7590035360}"/>
          </ac:spMkLst>
        </pc:spChg>
        <pc:spChg chg="add mod">
          <ac:chgData name="simge demiral" userId="c4b1d72b22a62b33" providerId="LiveId" clId="{18DA64ED-967A-420C-A5B4-86BE9A47AB1E}" dt="2022-05-19T22:55:58.073" v="928"/>
          <ac:spMkLst>
            <pc:docMk/>
            <pc:sldMk cId="1353510346" sldId="282"/>
            <ac:spMk id="90" creationId="{2F659FA7-7727-4C62-688C-7B0C067D04D3}"/>
          </ac:spMkLst>
        </pc:spChg>
        <pc:spChg chg="add mod">
          <ac:chgData name="simge demiral" userId="c4b1d72b22a62b33" providerId="LiveId" clId="{18DA64ED-967A-420C-A5B4-86BE9A47AB1E}" dt="2022-05-19T22:55:58.073" v="928"/>
          <ac:spMkLst>
            <pc:docMk/>
            <pc:sldMk cId="1353510346" sldId="282"/>
            <ac:spMk id="91" creationId="{74C399C9-A950-B046-4F67-45B7FB8C1306}"/>
          </ac:spMkLst>
        </pc:spChg>
        <pc:spChg chg="add mod">
          <ac:chgData name="simge demiral" userId="c4b1d72b22a62b33" providerId="LiveId" clId="{18DA64ED-967A-420C-A5B4-86BE9A47AB1E}" dt="2022-05-19T22:55:58.073" v="928"/>
          <ac:spMkLst>
            <pc:docMk/>
            <pc:sldMk cId="1353510346" sldId="282"/>
            <ac:spMk id="92" creationId="{3FD7EAAC-91A0-3F1D-C47E-F25D191BE312}"/>
          </ac:spMkLst>
        </pc:spChg>
        <pc:spChg chg="add mod">
          <ac:chgData name="simge demiral" userId="c4b1d72b22a62b33" providerId="LiveId" clId="{18DA64ED-967A-420C-A5B4-86BE9A47AB1E}" dt="2022-05-19T22:55:58.073" v="928"/>
          <ac:spMkLst>
            <pc:docMk/>
            <pc:sldMk cId="1353510346" sldId="282"/>
            <ac:spMk id="93" creationId="{6C40CA36-6CDF-2931-9155-0A20CB6A46D1}"/>
          </ac:spMkLst>
        </pc:spChg>
        <pc:spChg chg="add mod">
          <ac:chgData name="simge demiral" userId="c4b1d72b22a62b33" providerId="LiveId" clId="{18DA64ED-967A-420C-A5B4-86BE9A47AB1E}" dt="2022-05-19T22:55:58.073" v="928"/>
          <ac:spMkLst>
            <pc:docMk/>
            <pc:sldMk cId="1353510346" sldId="282"/>
            <ac:spMk id="94" creationId="{0FDE43E8-2B10-6A51-EDB7-9AB10D8C992D}"/>
          </ac:spMkLst>
        </pc:spChg>
        <pc:spChg chg="add mod">
          <ac:chgData name="simge demiral" userId="c4b1d72b22a62b33" providerId="LiveId" clId="{18DA64ED-967A-420C-A5B4-86BE9A47AB1E}" dt="2022-05-20T21:43:31.299" v="1359" actId="122"/>
          <ac:spMkLst>
            <pc:docMk/>
            <pc:sldMk cId="1353510346" sldId="282"/>
            <ac:spMk id="95" creationId="{1C15F229-C31C-BCE0-9F96-183FDA459B30}"/>
          </ac:spMkLst>
        </pc:spChg>
        <pc:spChg chg="add mod">
          <ac:chgData name="simge demiral" userId="c4b1d72b22a62b33" providerId="LiveId" clId="{18DA64ED-967A-420C-A5B4-86BE9A47AB1E}" dt="2022-05-20T21:21:53.836" v="1309" actId="1076"/>
          <ac:spMkLst>
            <pc:docMk/>
            <pc:sldMk cId="1353510346" sldId="282"/>
            <ac:spMk id="96" creationId="{19698CFC-8034-1E68-3424-2A8C52D20B84}"/>
          </ac:spMkLst>
        </pc:spChg>
        <pc:grpChg chg="add mod">
          <ac:chgData name="simge demiral" userId="c4b1d72b22a62b33" providerId="LiveId" clId="{18DA64ED-967A-420C-A5B4-86BE9A47AB1E}" dt="2022-05-20T21:21:56.549" v="1311" actId="1076"/>
          <ac:grpSpMkLst>
            <pc:docMk/>
            <pc:sldMk cId="1353510346" sldId="282"/>
            <ac:grpSpMk id="23" creationId="{C8CFC07C-6237-3480-328C-71AF0E26AC1D}"/>
          </ac:grpSpMkLst>
        </pc:grpChg>
        <pc:picChg chg="add del mod">
          <ac:chgData name="simge demiral" userId="c4b1d72b22a62b33" providerId="LiveId" clId="{18DA64ED-967A-420C-A5B4-86BE9A47AB1E}" dt="2022-05-19T22:55:30.442" v="921" actId="478"/>
          <ac:picMkLst>
            <pc:docMk/>
            <pc:sldMk cId="1353510346" sldId="282"/>
            <ac:picMk id="22" creationId="{721AC330-05FD-7A09-1140-FF65283FEB9E}"/>
          </ac:picMkLst>
        </pc:picChg>
      </pc:sldChg>
      <pc:sldChg chg="addSp delSp modSp new mod">
        <pc:chgData name="simge demiral" userId="c4b1d72b22a62b33" providerId="LiveId" clId="{18DA64ED-967A-420C-A5B4-86BE9A47AB1E}" dt="2022-05-19T23:06:45.463" v="1033" actId="207"/>
        <pc:sldMkLst>
          <pc:docMk/>
          <pc:sldMk cId="3631667667" sldId="283"/>
        </pc:sldMkLst>
        <pc:spChg chg="del">
          <ac:chgData name="simge demiral" userId="c4b1d72b22a62b33" providerId="LiveId" clId="{18DA64ED-967A-420C-A5B4-86BE9A47AB1E}" dt="2022-05-19T22:56:53.919" v="932" actId="478"/>
          <ac:spMkLst>
            <pc:docMk/>
            <pc:sldMk cId="3631667667" sldId="283"/>
            <ac:spMk id="2" creationId="{C9214E91-4F86-2C9C-2DBA-8ABED37FE157}"/>
          </ac:spMkLst>
        </pc:spChg>
        <pc:spChg chg="add del mod">
          <ac:chgData name="simge demiral" userId="c4b1d72b22a62b33" providerId="LiveId" clId="{18DA64ED-967A-420C-A5B4-86BE9A47AB1E}" dt="2022-05-19T23:06:21.043" v="1027" actId="21"/>
          <ac:spMkLst>
            <pc:docMk/>
            <pc:sldMk cId="3631667667" sldId="283"/>
            <ac:spMk id="3" creationId="{8E94D81E-F300-A099-28D0-2E4F2BE79526}"/>
          </ac:spMkLst>
        </pc:spChg>
        <pc:spChg chg="add del mod">
          <ac:chgData name="simge demiral" userId="c4b1d72b22a62b33" providerId="LiveId" clId="{18DA64ED-967A-420C-A5B4-86BE9A47AB1E}" dt="2022-05-19T23:04:32.190" v="1005" actId="478"/>
          <ac:spMkLst>
            <pc:docMk/>
            <pc:sldMk cId="3631667667" sldId="283"/>
            <ac:spMk id="4" creationId="{A1D8DCC4-64DF-1D6A-535D-DFEDC9E8FD27}"/>
          </ac:spMkLst>
        </pc:spChg>
        <pc:spChg chg="add del mod">
          <ac:chgData name="simge demiral" userId="c4b1d72b22a62b33" providerId="LiveId" clId="{18DA64ED-967A-420C-A5B4-86BE9A47AB1E}" dt="2022-05-19T23:05:12.386" v="1011" actId="21"/>
          <ac:spMkLst>
            <pc:docMk/>
            <pc:sldMk cId="3631667667" sldId="283"/>
            <ac:spMk id="6" creationId="{603C1728-B7A9-C6AA-65EE-5A986E4E1813}"/>
          </ac:spMkLst>
        </pc:spChg>
        <pc:spChg chg="add mod">
          <ac:chgData name="simge demiral" userId="c4b1d72b22a62b33" providerId="LiveId" clId="{18DA64ED-967A-420C-A5B4-86BE9A47AB1E}" dt="2022-05-19T23:06:14.416" v="1026" actId="1076"/>
          <ac:spMkLst>
            <pc:docMk/>
            <pc:sldMk cId="3631667667" sldId="283"/>
            <ac:spMk id="8" creationId="{078A4C97-D82D-6E98-73C7-8BDF868BC9B5}"/>
          </ac:spMkLst>
        </pc:spChg>
        <pc:spChg chg="add mod">
          <ac:chgData name="simge demiral" userId="c4b1d72b22a62b33" providerId="LiveId" clId="{18DA64ED-967A-420C-A5B4-86BE9A47AB1E}" dt="2022-05-19T23:06:45.463" v="1033" actId="207"/>
          <ac:spMkLst>
            <pc:docMk/>
            <pc:sldMk cId="3631667667" sldId="283"/>
            <ac:spMk id="9" creationId="{20EB4237-F7B1-088C-EEE9-A290F3A877CC}"/>
          </ac:spMkLst>
        </pc:spChg>
        <pc:picChg chg="add mod">
          <ac:chgData name="simge demiral" userId="c4b1d72b22a62b33" providerId="LiveId" clId="{18DA64ED-967A-420C-A5B4-86BE9A47AB1E}" dt="2022-05-19T23:06:28.258" v="1030" actId="14100"/>
          <ac:picMkLst>
            <pc:docMk/>
            <pc:sldMk cId="3631667667" sldId="283"/>
            <ac:picMk id="7" creationId="{9DDE5A77-8F88-7FC8-2F8B-FBAD873927ED}"/>
          </ac:picMkLst>
        </pc:picChg>
      </pc:sldChg>
      <pc:sldChg chg="addSp delSp modSp new mod ord">
        <pc:chgData name="simge demiral" userId="c4b1d72b22a62b33" providerId="LiveId" clId="{18DA64ED-967A-420C-A5B4-86BE9A47AB1E}" dt="2022-05-20T21:43:26.208" v="1358" actId="122"/>
        <pc:sldMkLst>
          <pc:docMk/>
          <pc:sldMk cId="244716464" sldId="284"/>
        </pc:sldMkLst>
        <pc:spChg chg="del">
          <ac:chgData name="simge demiral" userId="c4b1d72b22a62b33" providerId="LiveId" clId="{18DA64ED-967A-420C-A5B4-86BE9A47AB1E}" dt="2022-05-19T23:07:32.674" v="1034" actId="478"/>
          <ac:spMkLst>
            <pc:docMk/>
            <pc:sldMk cId="244716464" sldId="284"/>
            <ac:spMk id="2" creationId="{31EF1FA7-CA87-27C7-D31C-20E938618EA7}"/>
          </ac:spMkLst>
        </pc:spChg>
        <pc:spChg chg="add del">
          <ac:chgData name="simge demiral" userId="c4b1d72b22a62b33" providerId="LiveId" clId="{18DA64ED-967A-420C-A5B4-86BE9A47AB1E}" dt="2022-05-19T23:07:38.520" v="1036" actId="478"/>
          <ac:spMkLst>
            <pc:docMk/>
            <pc:sldMk cId="244716464" sldId="284"/>
            <ac:spMk id="4" creationId="{43563080-19CB-3B23-CAA0-1825CB1D7848}"/>
          </ac:spMkLst>
        </pc:spChg>
        <pc:spChg chg="add mod">
          <ac:chgData name="simge demiral" userId="c4b1d72b22a62b33" providerId="LiveId" clId="{18DA64ED-967A-420C-A5B4-86BE9A47AB1E}" dt="2022-05-19T23:08:24.689" v="1041" actId="255"/>
          <ac:spMkLst>
            <pc:docMk/>
            <pc:sldMk cId="244716464" sldId="284"/>
            <ac:spMk id="6" creationId="{C1BC27CF-FC01-3222-826A-7D4E5DA47E4E}"/>
          </ac:spMkLst>
        </pc:spChg>
        <pc:spChg chg="add mod">
          <ac:chgData name="simge demiral" userId="c4b1d72b22a62b33" providerId="LiveId" clId="{18DA64ED-967A-420C-A5B4-86BE9A47AB1E}" dt="2022-05-19T23:08:33.446" v="1042"/>
          <ac:spMkLst>
            <pc:docMk/>
            <pc:sldMk cId="244716464" sldId="284"/>
            <ac:spMk id="8" creationId="{97E1BD7E-D008-2B76-A1FB-E3300906FA99}"/>
          </ac:spMkLst>
        </pc:spChg>
        <pc:spChg chg="add mod">
          <ac:chgData name="simge demiral" userId="c4b1d72b22a62b33" providerId="LiveId" clId="{18DA64ED-967A-420C-A5B4-86BE9A47AB1E}" dt="2022-05-19T23:08:33.446" v="1042"/>
          <ac:spMkLst>
            <pc:docMk/>
            <pc:sldMk cId="244716464" sldId="284"/>
            <ac:spMk id="9" creationId="{8EA3D387-D79F-14E9-744A-FC4F0A55BA09}"/>
          </ac:spMkLst>
        </pc:spChg>
        <pc:spChg chg="add mod">
          <ac:chgData name="simge demiral" userId="c4b1d72b22a62b33" providerId="LiveId" clId="{18DA64ED-967A-420C-A5B4-86BE9A47AB1E}" dt="2022-05-19T23:08:33.446" v="1042"/>
          <ac:spMkLst>
            <pc:docMk/>
            <pc:sldMk cId="244716464" sldId="284"/>
            <ac:spMk id="10" creationId="{D1873B5B-E106-5C1F-1694-0E1743AC6F4F}"/>
          </ac:spMkLst>
        </pc:spChg>
        <pc:spChg chg="add mod">
          <ac:chgData name="simge demiral" userId="c4b1d72b22a62b33" providerId="LiveId" clId="{18DA64ED-967A-420C-A5B4-86BE9A47AB1E}" dt="2022-05-19T23:08:33.446" v="1042"/>
          <ac:spMkLst>
            <pc:docMk/>
            <pc:sldMk cId="244716464" sldId="284"/>
            <ac:spMk id="11" creationId="{1755A4B9-CB64-2BBB-8788-4064E65E153C}"/>
          </ac:spMkLst>
        </pc:spChg>
        <pc:spChg chg="add mod">
          <ac:chgData name="simge demiral" userId="c4b1d72b22a62b33" providerId="LiveId" clId="{18DA64ED-967A-420C-A5B4-86BE9A47AB1E}" dt="2022-05-19T23:08:33.446" v="1042"/>
          <ac:spMkLst>
            <pc:docMk/>
            <pc:sldMk cId="244716464" sldId="284"/>
            <ac:spMk id="12" creationId="{380648D3-FC7D-DB69-0159-3F94E80EA732}"/>
          </ac:spMkLst>
        </pc:spChg>
        <pc:spChg chg="add mod">
          <ac:chgData name="simge demiral" userId="c4b1d72b22a62b33" providerId="LiveId" clId="{18DA64ED-967A-420C-A5B4-86BE9A47AB1E}" dt="2022-05-19T23:08:33.446" v="1042"/>
          <ac:spMkLst>
            <pc:docMk/>
            <pc:sldMk cId="244716464" sldId="284"/>
            <ac:spMk id="13" creationId="{D2E62874-5295-8314-5354-4E243B6DC568}"/>
          </ac:spMkLst>
        </pc:spChg>
        <pc:spChg chg="add mod">
          <ac:chgData name="simge demiral" userId="c4b1d72b22a62b33" providerId="LiveId" clId="{18DA64ED-967A-420C-A5B4-86BE9A47AB1E}" dt="2022-05-19T23:08:33.446" v="1042"/>
          <ac:spMkLst>
            <pc:docMk/>
            <pc:sldMk cId="244716464" sldId="284"/>
            <ac:spMk id="14" creationId="{8D222726-C456-4923-0892-00C0EAC1EE1F}"/>
          </ac:spMkLst>
        </pc:spChg>
        <pc:spChg chg="add mod">
          <ac:chgData name="simge demiral" userId="c4b1d72b22a62b33" providerId="LiveId" clId="{18DA64ED-967A-420C-A5B4-86BE9A47AB1E}" dt="2022-05-19T23:08:33.446" v="1042"/>
          <ac:spMkLst>
            <pc:docMk/>
            <pc:sldMk cId="244716464" sldId="284"/>
            <ac:spMk id="15" creationId="{A9DBC98F-7309-C07A-7B10-D3BA90CE4B82}"/>
          </ac:spMkLst>
        </pc:spChg>
        <pc:spChg chg="add mod">
          <ac:chgData name="simge demiral" userId="c4b1d72b22a62b33" providerId="LiveId" clId="{18DA64ED-967A-420C-A5B4-86BE9A47AB1E}" dt="2022-05-19T23:08:33.446" v="1042"/>
          <ac:spMkLst>
            <pc:docMk/>
            <pc:sldMk cId="244716464" sldId="284"/>
            <ac:spMk id="16" creationId="{E88F0AD4-455B-10F2-9AA8-4A5DEE8C4CB6}"/>
          </ac:spMkLst>
        </pc:spChg>
        <pc:spChg chg="add mod">
          <ac:chgData name="simge demiral" userId="c4b1d72b22a62b33" providerId="LiveId" clId="{18DA64ED-967A-420C-A5B4-86BE9A47AB1E}" dt="2022-05-19T23:08:33.446" v="1042"/>
          <ac:spMkLst>
            <pc:docMk/>
            <pc:sldMk cId="244716464" sldId="284"/>
            <ac:spMk id="17" creationId="{504E8000-804D-B5AE-DAB6-B257B265389E}"/>
          </ac:spMkLst>
        </pc:spChg>
        <pc:spChg chg="add mod">
          <ac:chgData name="simge demiral" userId="c4b1d72b22a62b33" providerId="LiveId" clId="{18DA64ED-967A-420C-A5B4-86BE9A47AB1E}" dt="2022-05-19T23:08:33.446" v="1042"/>
          <ac:spMkLst>
            <pc:docMk/>
            <pc:sldMk cId="244716464" sldId="284"/>
            <ac:spMk id="18" creationId="{32BF0016-15D0-EEAC-E5D1-9BF6A2454B99}"/>
          </ac:spMkLst>
        </pc:spChg>
        <pc:spChg chg="add mod">
          <ac:chgData name="simge demiral" userId="c4b1d72b22a62b33" providerId="LiveId" clId="{18DA64ED-967A-420C-A5B4-86BE9A47AB1E}" dt="2022-05-19T23:08:33.446" v="1042"/>
          <ac:spMkLst>
            <pc:docMk/>
            <pc:sldMk cId="244716464" sldId="284"/>
            <ac:spMk id="19" creationId="{251B9C6D-A6DE-91C4-CE12-D2DE9BF81D44}"/>
          </ac:spMkLst>
        </pc:spChg>
        <pc:spChg chg="add mod">
          <ac:chgData name="simge demiral" userId="c4b1d72b22a62b33" providerId="LiveId" clId="{18DA64ED-967A-420C-A5B4-86BE9A47AB1E}" dt="2022-05-19T23:08:33.446" v="1042"/>
          <ac:spMkLst>
            <pc:docMk/>
            <pc:sldMk cId="244716464" sldId="284"/>
            <ac:spMk id="20" creationId="{A88B3875-DD80-D2E6-932D-E32BE24163FD}"/>
          </ac:spMkLst>
        </pc:spChg>
        <pc:spChg chg="add mod">
          <ac:chgData name="simge demiral" userId="c4b1d72b22a62b33" providerId="LiveId" clId="{18DA64ED-967A-420C-A5B4-86BE9A47AB1E}" dt="2022-05-19T23:08:33.446" v="1042"/>
          <ac:spMkLst>
            <pc:docMk/>
            <pc:sldMk cId="244716464" sldId="284"/>
            <ac:spMk id="21" creationId="{E0121494-0E7A-4C9B-1F95-95C54DB6FF95}"/>
          </ac:spMkLst>
        </pc:spChg>
        <pc:spChg chg="add mod">
          <ac:chgData name="simge demiral" userId="c4b1d72b22a62b33" providerId="LiveId" clId="{18DA64ED-967A-420C-A5B4-86BE9A47AB1E}" dt="2022-05-19T23:08:33.446" v="1042"/>
          <ac:spMkLst>
            <pc:docMk/>
            <pc:sldMk cId="244716464" sldId="284"/>
            <ac:spMk id="22" creationId="{E1112CD1-A31D-1FC6-E68D-0BAB166845FE}"/>
          </ac:spMkLst>
        </pc:spChg>
        <pc:spChg chg="add mod">
          <ac:chgData name="simge demiral" userId="c4b1d72b22a62b33" providerId="LiveId" clId="{18DA64ED-967A-420C-A5B4-86BE9A47AB1E}" dt="2022-05-19T23:08:33.446" v="1042"/>
          <ac:spMkLst>
            <pc:docMk/>
            <pc:sldMk cId="244716464" sldId="284"/>
            <ac:spMk id="23" creationId="{9B0EC40D-79BA-F4C9-93A1-AD8023DF360D}"/>
          </ac:spMkLst>
        </pc:spChg>
        <pc:spChg chg="add mod">
          <ac:chgData name="simge demiral" userId="c4b1d72b22a62b33" providerId="LiveId" clId="{18DA64ED-967A-420C-A5B4-86BE9A47AB1E}" dt="2022-05-19T23:08:33.446" v="1042"/>
          <ac:spMkLst>
            <pc:docMk/>
            <pc:sldMk cId="244716464" sldId="284"/>
            <ac:spMk id="24" creationId="{BB887E5E-092D-985F-6BB1-1310DDACB469}"/>
          </ac:spMkLst>
        </pc:spChg>
        <pc:spChg chg="add mod">
          <ac:chgData name="simge demiral" userId="c4b1d72b22a62b33" providerId="LiveId" clId="{18DA64ED-967A-420C-A5B4-86BE9A47AB1E}" dt="2022-05-19T23:08:33.446" v="1042"/>
          <ac:spMkLst>
            <pc:docMk/>
            <pc:sldMk cId="244716464" sldId="284"/>
            <ac:spMk id="25" creationId="{A9BFC1CD-B7D5-DF77-44EA-AD5CF9820777}"/>
          </ac:spMkLst>
        </pc:spChg>
        <pc:spChg chg="add mod">
          <ac:chgData name="simge demiral" userId="c4b1d72b22a62b33" providerId="LiveId" clId="{18DA64ED-967A-420C-A5B4-86BE9A47AB1E}" dt="2022-05-19T23:08:33.446" v="1042"/>
          <ac:spMkLst>
            <pc:docMk/>
            <pc:sldMk cId="244716464" sldId="284"/>
            <ac:spMk id="26" creationId="{6E2A0625-E5FC-EAB0-EEAF-23ADE82B51B0}"/>
          </ac:spMkLst>
        </pc:spChg>
        <pc:spChg chg="add mod">
          <ac:chgData name="simge demiral" userId="c4b1d72b22a62b33" providerId="LiveId" clId="{18DA64ED-967A-420C-A5B4-86BE9A47AB1E}" dt="2022-05-19T23:08:33.446" v="1042"/>
          <ac:spMkLst>
            <pc:docMk/>
            <pc:sldMk cId="244716464" sldId="284"/>
            <ac:spMk id="27" creationId="{C0BED32A-3A70-CA4F-8066-DFE97DC05A84}"/>
          </ac:spMkLst>
        </pc:spChg>
        <pc:spChg chg="add mod">
          <ac:chgData name="simge demiral" userId="c4b1d72b22a62b33" providerId="LiveId" clId="{18DA64ED-967A-420C-A5B4-86BE9A47AB1E}" dt="2022-05-19T23:08:33.446" v="1042"/>
          <ac:spMkLst>
            <pc:docMk/>
            <pc:sldMk cId="244716464" sldId="284"/>
            <ac:spMk id="28" creationId="{E6BCB1BC-8946-E1E4-42E5-1B4547E0E019}"/>
          </ac:spMkLst>
        </pc:spChg>
        <pc:spChg chg="add mod">
          <ac:chgData name="simge demiral" userId="c4b1d72b22a62b33" providerId="LiveId" clId="{18DA64ED-967A-420C-A5B4-86BE9A47AB1E}" dt="2022-05-19T23:08:33.446" v="1042"/>
          <ac:spMkLst>
            <pc:docMk/>
            <pc:sldMk cId="244716464" sldId="284"/>
            <ac:spMk id="29" creationId="{A271CBF9-A879-7576-1F0A-75C1B7F11521}"/>
          </ac:spMkLst>
        </pc:spChg>
        <pc:spChg chg="add mod">
          <ac:chgData name="simge demiral" userId="c4b1d72b22a62b33" providerId="LiveId" clId="{18DA64ED-967A-420C-A5B4-86BE9A47AB1E}" dt="2022-05-19T23:08:33.446" v="1042"/>
          <ac:spMkLst>
            <pc:docMk/>
            <pc:sldMk cId="244716464" sldId="284"/>
            <ac:spMk id="30" creationId="{5553B536-2224-E647-C4B8-3A49F59562CC}"/>
          </ac:spMkLst>
        </pc:spChg>
        <pc:spChg chg="add mod">
          <ac:chgData name="simge demiral" userId="c4b1d72b22a62b33" providerId="LiveId" clId="{18DA64ED-967A-420C-A5B4-86BE9A47AB1E}" dt="2022-05-19T23:08:33.446" v="1042"/>
          <ac:spMkLst>
            <pc:docMk/>
            <pc:sldMk cId="244716464" sldId="284"/>
            <ac:spMk id="31" creationId="{44C37389-06D4-B3A7-DD9A-F526F9A1B280}"/>
          </ac:spMkLst>
        </pc:spChg>
        <pc:spChg chg="add mod">
          <ac:chgData name="simge demiral" userId="c4b1d72b22a62b33" providerId="LiveId" clId="{18DA64ED-967A-420C-A5B4-86BE9A47AB1E}" dt="2022-05-19T23:08:33.446" v="1042"/>
          <ac:spMkLst>
            <pc:docMk/>
            <pc:sldMk cId="244716464" sldId="284"/>
            <ac:spMk id="32" creationId="{04B0E83F-3829-AB6D-7C18-8D3E0824B052}"/>
          </ac:spMkLst>
        </pc:spChg>
        <pc:spChg chg="add mod">
          <ac:chgData name="simge demiral" userId="c4b1d72b22a62b33" providerId="LiveId" clId="{18DA64ED-967A-420C-A5B4-86BE9A47AB1E}" dt="2022-05-19T23:08:33.446" v="1042"/>
          <ac:spMkLst>
            <pc:docMk/>
            <pc:sldMk cId="244716464" sldId="284"/>
            <ac:spMk id="33" creationId="{D8B5AAB6-47D2-A757-3377-7C26A1F44539}"/>
          </ac:spMkLst>
        </pc:spChg>
        <pc:spChg chg="add mod">
          <ac:chgData name="simge demiral" userId="c4b1d72b22a62b33" providerId="LiveId" clId="{18DA64ED-967A-420C-A5B4-86BE9A47AB1E}" dt="2022-05-19T23:08:33.446" v="1042"/>
          <ac:spMkLst>
            <pc:docMk/>
            <pc:sldMk cId="244716464" sldId="284"/>
            <ac:spMk id="34" creationId="{99D4BE25-196B-094C-30B8-3115C9A53714}"/>
          </ac:spMkLst>
        </pc:spChg>
        <pc:spChg chg="add mod">
          <ac:chgData name="simge demiral" userId="c4b1d72b22a62b33" providerId="LiveId" clId="{18DA64ED-967A-420C-A5B4-86BE9A47AB1E}" dt="2022-05-19T23:08:33.446" v="1042"/>
          <ac:spMkLst>
            <pc:docMk/>
            <pc:sldMk cId="244716464" sldId="284"/>
            <ac:spMk id="35" creationId="{124EBBB5-DEBA-4BE4-356F-2FD97B1908EA}"/>
          </ac:spMkLst>
        </pc:spChg>
        <pc:spChg chg="add mod">
          <ac:chgData name="simge demiral" userId="c4b1d72b22a62b33" providerId="LiveId" clId="{18DA64ED-967A-420C-A5B4-86BE9A47AB1E}" dt="2022-05-19T23:08:33.446" v="1042"/>
          <ac:spMkLst>
            <pc:docMk/>
            <pc:sldMk cId="244716464" sldId="284"/>
            <ac:spMk id="36" creationId="{04824508-9BBC-C009-3349-F498F3FA415C}"/>
          </ac:spMkLst>
        </pc:spChg>
        <pc:spChg chg="add mod">
          <ac:chgData name="simge demiral" userId="c4b1d72b22a62b33" providerId="LiveId" clId="{18DA64ED-967A-420C-A5B4-86BE9A47AB1E}" dt="2022-05-19T23:08:33.446" v="1042"/>
          <ac:spMkLst>
            <pc:docMk/>
            <pc:sldMk cId="244716464" sldId="284"/>
            <ac:spMk id="37" creationId="{C6A94D5C-04C8-BFBE-D55D-AD8C301BB3D7}"/>
          </ac:spMkLst>
        </pc:spChg>
        <pc:spChg chg="add mod">
          <ac:chgData name="simge demiral" userId="c4b1d72b22a62b33" providerId="LiveId" clId="{18DA64ED-967A-420C-A5B4-86BE9A47AB1E}" dt="2022-05-19T23:08:33.446" v="1042"/>
          <ac:spMkLst>
            <pc:docMk/>
            <pc:sldMk cId="244716464" sldId="284"/>
            <ac:spMk id="38" creationId="{97926A55-13F2-B1C8-23C3-0F0B16267785}"/>
          </ac:spMkLst>
        </pc:spChg>
        <pc:spChg chg="add mod">
          <ac:chgData name="simge demiral" userId="c4b1d72b22a62b33" providerId="LiveId" clId="{18DA64ED-967A-420C-A5B4-86BE9A47AB1E}" dt="2022-05-19T23:08:33.446" v="1042"/>
          <ac:spMkLst>
            <pc:docMk/>
            <pc:sldMk cId="244716464" sldId="284"/>
            <ac:spMk id="39" creationId="{9DDB53ED-9B28-D252-CC1D-E91C3E062881}"/>
          </ac:spMkLst>
        </pc:spChg>
        <pc:spChg chg="add mod">
          <ac:chgData name="simge demiral" userId="c4b1d72b22a62b33" providerId="LiveId" clId="{18DA64ED-967A-420C-A5B4-86BE9A47AB1E}" dt="2022-05-19T23:08:33.446" v="1042"/>
          <ac:spMkLst>
            <pc:docMk/>
            <pc:sldMk cId="244716464" sldId="284"/>
            <ac:spMk id="40" creationId="{2F36B0EB-9F07-49B7-FB18-C7E90B04E4D4}"/>
          </ac:spMkLst>
        </pc:spChg>
        <pc:spChg chg="add mod">
          <ac:chgData name="simge demiral" userId="c4b1d72b22a62b33" providerId="LiveId" clId="{18DA64ED-967A-420C-A5B4-86BE9A47AB1E}" dt="2022-05-19T23:08:33.446" v="1042"/>
          <ac:spMkLst>
            <pc:docMk/>
            <pc:sldMk cId="244716464" sldId="284"/>
            <ac:spMk id="41" creationId="{86A2825B-33C3-DBAE-A376-BB9FA862DE16}"/>
          </ac:spMkLst>
        </pc:spChg>
        <pc:spChg chg="add mod">
          <ac:chgData name="simge demiral" userId="c4b1d72b22a62b33" providerId="LiveId" clId="{18DA64ED-967A-420C-A5B4-86BE9A47AB1E}" dt="2022-05-19T23:08:33.446" v="1042"/>
          <ac:spMkLst>
            <pc:docMk/>
            <pc:sldMk cId="244716464" sldId="284"/>
            <ac:spMk id="42" creationId="{1DCC1E67-344B-2040-7E71-14EA22CD05DC}"/>
          </ac:spMkLst>
        </pc:spChg>
        <pc:spChg chg="add mod">
          <ac:chgData name="simge demiral" userId="c4b1d72b22a62b33" providerId="LiveId" clId="{18DA64ED-967A-420C-A5B4-86BE9A47AB1E}" dt="2022-05-19T23:08:33.446" v="1042"/>
          <ac:spMkLst>
            <pc:docMk/>
            <pc:sldMk cId="244716464" sldId="284"/>
            <ac:spMk id="43" creationId="{DF8FC73F-1449-A4C4-BA62-3E6CE3F6A34E}"/>
          </ac:spMkLst>
        </pc:spChg>
        <pc:spChg chg="add mod">
          <ac:chgData name="simge demiral" userId="c4b1d72b22a62b33" providerId="LiveId" clId="{18DA64ED-967A-420C-A5B4-86BE9A47AB1E}" dt="2022-05-19T23:08:33.446" v="1042"/>
          <ac:spMkLst>
            <pc:docMk/>
            <pc:sldMk cId="244716464" sldId="284"/>
            <ac:spMk id="44" creationId="{0294687A-71D9-7F15-22E5-5722086F2E0D}"/>
          </ac:spMkLst>
        </pc:spChg>
        <pc:spChg chg="add mod">
          <ac:chgData name="simge demiral" userId="c4b1d72b22a62b33" providerId="LiveId" clId="{18DA64ED-967A-420C-A5B4-86BE9A47AB1E}" dt="2022-05-19T23:08:33.446" v="1042"/>
          <ac:spMkLst>
            <pc:docMk/>
            <pc:sldMk cId="244716464" sldId="284"/>
            <ac:spMk id="45" creationId="{17371930-B7B5-2CEC-D327-869F2ADC7891}"/>
          </ac:spMkLst>
        </pc:spChg>
        <pc:spChg chg="add mod">
          <ac:chgData name="simge demiral" userId="c4b1d72b22a62b33" providerId="LiveId" clId="{18DA64ED-967A-420C-A5B4-86BE9A47AB1E}" dt="2022-05-19T23:08:33.446" v="1042"/>
          <ac:spMkLst>
            <pc:docMk/>
            <pc:sldMk cId="244716464" sldId="284"/>
            <ac:spMk id="46" creationId="{32EBA7F8-EE9D-B3DC-45FC-C7927FC782EC}"/>
          </ac:spMkLst>
        </pc:spChg>
        <pc:spChg chg="add mod">
          <ac:chgData name="simge demiral" userId="c4b1d72b22a62b33" providerId="LiveId" clId="{18DA64ED-967A-420C-A5B4-86BE9A47AB1E}" dt="2022-05-19T23:08:33.446" v="1042"/>
          <ac:spMkLst>
            <pc:docMk/>
            <pc:sldMk cId="244716464" sldId="284"/>
            <ac:spMk id="47" creationId="{88C559FE-6EA1-B2BD-F741-993802A82B72}"/>
          </ac:spMkLst>
        </pc:spChg>
        <pc:spChg chg="add mod">
          <ac:chgData name="simge demiral" userId="c4b1d72b22a62b33" providerId="LiveId" clId="{18DA64ED-967A-420C-A5B4-86BE9A47AB1E}" dt="2022-05-19T23:08:33.446" v="1042"/>
          <ac:spMkLst>
            <pc:docMk/>
            <pc:sldMk cId="244716464" sldId="284"/>
            <ac:spMk id="48" creationId="{D36340F5-A8ED-E254-02CE-2D87833FCA67}"/>
          </ac:spMkLst>
        </pc:spChg>
        <pc:spChg chg="add mod">
          <ac:chgData name="simge demiral" userId="c4b1d72b22a62b33" providerId="LiveId" clId="{18DA64ED-967A-420C-A5B4-86BE9A47AB1E}" dt="2022-05-19T23:08:33.446" v="1042"/>
          <ac:spMkLst>
            <pc:docMk/>
            <pc:sldMk cId="244716464" sldId="284"/>
            <ac:spMk id="49" creationId="{2FBBCF5A-E0E5-ADB3-C67E-D920B6709AF1}"/>
          </ac:spMkLst>
        </pc:spChg>
        <pc:spChg chg="add mod">
          <ac:chgData name="simge demiral" userId="c4b1d72b22a62b33" providerId="LiveId" clId="{18DA64ED-967A-420C-A5B4-86BE9A47AB1E}" dt="2022-05-19T23:08:33.446" v="1042"/>
          <ac:spMkLst>
            <pc:docMk/>
            <pc:sldMk cId="244716464" sldId="284"/>
            <ac:spMk id="50" creationId="{610B4B5E-42F7-E9D0-48B1-1B0EA06DAC3C}"/>
          </ac:spMkLst>
        </pc:spChg>
        <pc:spChg chg="add mod">
          <ac:chgData name="simge demiral" userId="c4b1d72b22a62b33" providerId="LiveId" clId="{18DA64ED-967A-420C-A5B4-86BE9A47AB1E}" dt="2022-05-19T23:08:33.446" v="1042"/>
          <ac:spMkLst>
            <pc:docMk/>
            <pc:sldMk cId="244716464" sldId="284"/>
            <ac:spMk id="51" creationId="{9834A37B-BA31-1B00-A1F4-2F5298895577}"/>
          </ac:spMkLst>
        </pc:spChg>
        <pc:spChg chg="add mod">
          <ac:chgData name="simge demiral" userId="c4b1d72b22a62b33" providerId="LiveId" clId="{18DA64ED-967A-420C-A5B4-86BE9A47AB1E}" dt="2022-05-19T23:08:33.446" v="1042"/>
          <ac:spMkLst>
            <pc:docMk/>
            <pc:sldMk cId="244716464" sldId="284"/>
            <ac:spMk id="52" creationId="{AD03E261-7694-C53B-91B5-6BF2E55FBB2A}"/>
          </ac:spMkLst>
        </pc:spChg>
        <pc:spChg chg="add mod">
          <ac:chgData name="simge demiral" userId="c4b1d72b22a62b33" providerId="LiveId" clId="{18DA64ED-967A-420C-A5B4-86BE9A47AB1E}" dt="2022-05-19T23:08:33.446" v="1042"/>
          <ac:spMkLst>
            <pc:docMk/>
            <pc:sldMk cId="244716464" sldId="284"/>
            <ac:spMk id="53" creationId="{CAFD400D-2B56-1BCB-EBD8-AA0AC2C41805}"/>
          </ac:spMkLst>
        </pc:spChg>
        <pc:spChg chg="add mod">
          <ac:chgData name="simge demiral" userId="c4b1d72b22a62b33" providerId="LiveId" clId="{18DA64ED-967A-420C-A5B4-86BE9A47AB1E}" dt="2022-05-19T23:08:50.051" v="1047"/>
          <ac:spMkLst>
            <pc:docMk/>
            <pc:sldMk cId="244716464" sldId="284"/>
            <ac:spMk id="55" creationId="{9A558838-D1F7-5567-9490-49014AE4A591}"/>
          </ac:spMkLst>
        </pc:spChg>
        <pc:spChg chg="add mod">
          <ac:chgData name="simge demiral" userId="c4b1d72b22a62b33" providerId="LiveId" clId="{18DA64ED-967A-420C-A5B4-86BE9A47AB1E}" dt="2022-05-19T23:08:50.051" v="1047"/>
          <ac:spMkLst>
            <pc:docMk/>
            <pc:sldMk cId="244716464" sldId="284"/>
            <ac:spMk id="56" creationId="{8A0FD7F2-9CD1-AA47-0E01-F8A8C51C0DEC}"/>
          </ac:spMkLst>
        </pc:spChg>
        <pc:spChg chg="add mod">
          <ac:chgData name="simge demiral" userId="c4b1d72b22a62b33" providerId="LiveId" clId="{18DA64ED-967A-420C-A5B4-86BE9A47AB1E}" dt="2022-05-19T23:08:50.051" v="1047"/>
          <ac:spMkLst>
            <pc:docMk/>
            <pc:sldMk cId="244716464" sldId="284"/>
            <ac:spMk id="57" creationId="{D184BAF0-38E8-8EDD-CB61-9DCFF6381FB9}"/>
          </ac:spMkLst>
        </pc:spChg>
        <pc:spChg chg="add mod">
          <ac:chgData name="simge demiral" userId="c4b1d72b22a62b33" providerId="LiveId" clId="{18DA64ED-967A-420C-A5B4-86BE9A47AB1E}" dt="2022-05-19T23:08:50.051" v="1047"/>
          <ac:spMkLst>
            <pc:docMk/>
            <pc:sldMk cId="244716464" sldId="284"/>
            <ac:spMk id="58" creationId="{F0B1061D-37C1-E776-0FF8-DA014F6E2B78}"/>
          </ac:spMkLst>
        </pc:spChg>
        <pc:spChg chg="add mod">
          <ac:chgData name="simge demiral" userId="c4b1d72b22a62b33" providerId="LiveId" clId="{18DA64ED-967A-420C-A5B4-86BE9A47AB1E}" dt="2022-05-19T23:08:50.051" v="1047"/>
          <ac:spMkLst>
            <pc:docMk/>
            <pc:sldMk cId="244716464" sldId="284"/>
            <ac:spMk id="59" creationId="{9BF12455-0DA6-175D-4119-60CAE19A3D29}"/>
          </ac:spMkLst>
        </pc:spChg>
        <pc:spChg chg="add mod">
          <ac:chgData name="simge demiral" userId="c4b1d72b22a62b33" providerId="LiveId" clId="{18DA64ED-967A-420C-A5B4-86BE9A47AB1E}" dt="2022-05-19T23:08:50.051" v="1047"/>
          <ac:spMkLst>
            <pc:docMk/>
            <pc:sldMk cId="244716464" sldId="284"/>
            <ac:spMk id="60" creationId="{6B40DF42-DC4F-7475-589E-DB3504D3C107}"/>
          </ac:spMkLst>
        </pc:spChg>
        <pc:spChg chg="add mod">
          <ac:chgData name="simge demiral" userId="c4b1d72b22a62b33" providerId="LiveId" clId="{18DA64ED-967A-420C-A5B4-86BE9A47AB1E}" dt="2022-05-19T23:08:50.051" v="1047"/>
          <ac:spMkLst>
            <pc:docMk/>
            <pc:sldMk cId="244716464" sldId="284"/>
            <ac:spMk id="61" creationId="{92A67D99-C56A-C1F9-E6EC-BACC03E95C53}"/>
          </ac:spMkLst>
        </pc:spChg>
        <pc:spChg chg="add mod">
          <ac:chgData name="simge demiral" userId="c4b1d72b22a62b33" providerId="LiveId" clId="{18DA64ED-967A-420C-A5B4-86BE9A47AB1E}" dt="2022-05-19T23:08:50.051" v="1047"/>
          <ac:spMkLst>
            <pc:docMk/>
            <pc:sldMk cId="244716464" sldId="284"/>
            <ac:spMk id="62" creationId="{68AA378C-3C3A-B622-AB29-A418BDA735F5}"/>
          </ac:spMkLst>
        </pc:spChg>
        <pc:spChg chg="add mod">
          <ac:chgData name="simge demiral" userId="c4b1d72b22a62b33" providerId="LiveId" clId="{18DA64ED-967A-420C-A5B4-86BE9A47AB1E}" dt="2022-05-19T23:08:50.051" v="1047"/>
          <ac:spMkLst>
            <pc:docMk/>
            <pc:sldMk cId="244716464" sldId="284"/>
            <ac:spMk id="63" creationId="{5352F81F-C9D1-D44D-E6FB-01B8E64E8C06}"/>
          </ac:spMkLst>
        </pc:spChg>
        <pc:spChg chg="add mod">
          <ac:chgData name="simge demiral" userId="c4b1d72b22a62b33" providerId="LiveId" clId="{18DA64ED-967A-420C-A5B4-86BE9A47AB1E}" dt="2022-05-19T23:08:50.051" v="1047"/>
          <ac:spMkLst>
            <pc:docMk/>
            <pc:sldMk cId="244716464" sldId="284"/>
            <ac:spMk id="64" creationId="{75B1B1D7-4EFD-8AE4-07E2-C457318CD9E0}"/>
          </ac:spMkLst>
        </pc:spChg>
        <pc:spChg chg="add mod">
          <ac:chgData name="simge demiral" userId="c4b1d72b22a62b33" providerId="LiveId" clId="{18DA64ED-967A-420C-A5B4-86BE9A47AB1E}" dt="2022-05-19T23:08:50.051" v="1047"/>
          <ac:spMkLst>
            <pc:docMk/>
            <pc:sldMk cId="244716464" sldId="284"/>
            <ac:spMk id="65" creationId="{4223D3BF-E195-861F-DAC6-432A9FAECA46}"/>
          </ac:spMkLst>
        </pc:spChg>
        <pc:spChg chg="add mod">
          <ac:chgData name="simge demiral" userId="c4b1d72b22a62b33" providerId="LiveId" clId="{18DA64ED-967A-420C-A5B4-86BE9A47AB1E}" dt="2022-05-19T23:08:50.051" v="1047"/>
          <ac:spMkLst>
            <pc:docMk/>
            <pc:sldMk cId="244716464" sldId="284"/>
            <ac:spMk id="66" creationId="{10026FEA-2B44-766E-3934-E436B3352297}"/>
          </ac:spMkLst>
        </pc:spChg>
        <pc:spChg chg="add mod">
          <ac:chgData name="simge demiral" userId="c4b1d72b22a62b33" providerId="LiveId" clId="{18DA64ED-967A-420C-A5B4-86BE9A47AB1E}" dt="2022-05-19T23:08:50.051" v="1047"/>
          <ac:spMkLst>
            <pc:docMk/>
            <pc:sldMk cId="244716464" sldId="284"/>
            <ac:spMk id="67" creationId="{ED873991-8803-066C-AD6D-1368EACD8CA9}"/>
          </ac:spMkLst>
        </pc:spChg>
        <pc:spChg chg="add mod">
          <ac:chgData name="simge demiral" userId="c4b1d72b22a62b33" providerId="LiveId" clId="{18DA64ED-967A-420C-A5B4-86BE9A47AB1E}" dt="2022-05-19T23:08:50.051" v="1047"/>
          <ac:spMkLst>
            <pc:docMk/>
            <pc:sldMk cId="244716464" sldId="284"/>
            <ac:spMk id="68" creationId="{59775BC8-2D17-FA94-F904-D538D9201075}"/>
          </ac:spMkLst>
        </pc:spChg>
        <pc:spChg chg="add mod">
          <ac:chgData name="simge demiral" userId="c4b1d72b22a62b33" providerId="LiveId" clId="{18DA64ED-967A-420C-A5B4-86BE9A47AB1E}" dt="2022-05-19T23:08:50.051" v="1047"/>
          <ac:spMkLst>
            <pc:docMk/>
            <pc:sldMk cId="244716464" sldId="284"/>
            <ac:spMk id="69" creationId="{373EFCEB-DC2E-E678-34FA-85C539DAB30B}"/>
          </ac:spMkLst>
        </pc:spChg>
        <pc:spChg chg="add mod">
          <ac:chgData name="simge demiral" userId="c4b1d72b22a62b33" providerId="LiveId" clId="{18DA64ED-967A-420C-A5B4-86BE9A47AB1E}" dt="2022-05-19T23:08:50.051" v="1047"/>
          <ac:spMkLst>
            <pc:docMk/>
            <pc:sldMk cId="244716464" sldId="284"/>
            <ac:spMk id="70" creationId="{882BF792-0711-084C-119C-44AC69279CFB}"/>
          </ac:spMkLst>
        </pc:spChg>
        <pc:spChg chg="add mod">
          <ac:chgData name="simge demiral" userId="c4b1d72b22a62b33" providerId="LiveId" clId="{18DA64ED-967A-420C-A5B4-86BE9A47AB1E}" dt="2022-05-19T23:08:50.051" v="1047"/>
          <ac:spMkLst>
            <pc:docMk/>
            <pc:sldMk cId="244716464" sldId="284"/>
            <ac:spMk id="71" creationId="{28EF3C74-5899-86A4-0C06-31FDE55CD86A}"/>
          </ac:spMkLst>
        </pc:spChg>
        <pc:spChg chg="add mod">
          <ac:chgData name="simge demiral" userId="c4b1d72b22a62b33" providerId="LiveId" clId="{18DA64ED-967A-420C-A5B4-86BE9A47AB1E}" dt="2022-05-19T23:08:50.051" v="1047"/>
          <ac:spMkLst>
            <pc:docMk/>
            <pc:sldMk cId="244716464" sldId="284"/>
            <ac:spMk id="72" creationId="{A80355CC-0E33-93E2-96BB-3F427D30C4B4}"/>
          </ac:spMkLst>
        </pc:spChg>
        <pc:spChg chg="add mod">
          <ac:chgData name="simge demiral" userId="c4b1d72b22a62b33" providerId="LiveId" clId="{18DA64ED-967A-420C-A5B4-86BE9A47AB1E}" dt="2022-05-19T23:08:50.051" v="1047"/>
          <ac:spMkLst>
            <pc:docMk/>
            <pc:sldMk cId="244716464" sldId="284"/>
            <ac:spMk id="73" creationId="{D96B8824-CBEB-3D3A-2F5F-28F032F25769}"/>
          </ac:spMkLst>
        </pc:spChg>
        <pc:spChg chg="add mod">
          <ac:chgData name="simge demiral" userId="c4b1d72b22a62b33" providerId="LiveId" clId="{18DA64ED-967A-420C-A5B4-86BE9A47AB1E}" dt="2022-05-19T23:08:50.051" v="1047"/>
          <ac:spMkLst>
            <pc:docMk/>
            <pc:sldMk cId="244716464" sldId="284"/>
            <ac:spMk id="74" creationId="{91B4C122-3102-47B3-2247-ED8029F77449}"/>
          </ac:spMkLst>
        </pc:spChg>
        <pc:spChg chg="add mod">
          <ac:chgData name="simge demiral" userId="c4b1d72b22a62b33" providerId="LiveId" clId="{18DA64ED-967A-420C-A5B4-86BE9A47AB1E}" dt="2022-05-19T23:08:50.051" v="1047"/>
          <ac:spMkLst>
            <pc:docMk/>
            <pc:sldMk cId="244716464" sldId="284"/>
            <ac:spMk id="75" creationId="{2AA18D2B-E7A1-AACD-1798-742FC3E95E39}"/>
          </ac:spMkLst>
        </pc:spChg>
        <pc:spChg chg="add mod">
          <ac:chgData name="simge demiral" userId="c4b1d72b22a62b33" providerId="LiveId" clId="{18DA64ED-967A-420C-A5B4-86BE9A47AB1E}" dt="2022-05-19T23:08:50.051" v="1047"/>
          <ac:spMkLst>
            <pc:docMk/>
            <pc:sldMk cId="244716464" sldId="284"/>
            <ac:spMk id="76" creationId="{46F4B967-E4E0-9E50-9325-60D6BD223233}"/>
          </ac:spMkLst>
        </pc:spChg>
        <pc:spChg chg="add mod">
          <ac:chgData name="simge demiral" userId="c4b1d72b22a62b33" providerId="LiveId" clId="{18DA64ED-967A-420C-A5B4-86BE9A47AB1E}" dt="2022-05-19T23:08:50.051" v="1047"/>
          <ac:spMkLst>
            <pc:docMk/>
            <pc:sldMk cId="244716464" sldId="284"/>
            <ac:spMk id="77" creationId="{3BB5B398-CEA7-3CFC-6BB4-0FFAA08B0508}"/>
          </ac:spMkLst>
        </pc:spChg>
        <pc:spChg chg="add mod">
          <ac:chgData name="simge demiral" userId="c4b1d72b22a62b33" providerId="LiveId" clId="{18DA64ED-967A-420C-A5B4-86BE9A47AB1E}" dt="2022-05-19T23:08:50.051" v="1047"/>
          <ac:spMkLst>
            <pc:docMk/>
            <pc:sldMk cId="244716464" sldId="284"/>
            <ac:spMk id="78" creationId="{1721062A-28F1-7244-E691-25ABBCFCF1DE}"/>
          </ac:spMkLst>
        </pc:spChg>
        <pc:spChg chg="add mod">
          <ac:chgData name="simge demiral" userId="c4b1d72b22a62b33" providerId="LiveId" clId="{18DA64ED-967A-420C-A5B4-86BE9A47AB1E}" dt="2022-05-19T23:08:50.051" v="1047"/>
          <ac:spMkLst>
            <pc:docMk/>
            <pc:sldMk cId="244716464" sldId="284"/>
            <ac:spMk id="79" creationId="{99AE345D-E83D-FC54-F022-842D60A92B18}"/>
          </ac:spMkLst>
        </pc:spChg>
        <pc:spChg chg="add mod">
          <ac:chgData name="simge demiral" userId="c4b1d72b22a62b33" providerId="LiveId" clId="{18DA64ED-967A-420C-A5B4-86BE9A47AB1E}" dt="2022-05-19T23:08:50.051" v="1047"/>
          <ac:spMkLst>
            <pc:docMk/>
            <pc:sldMk cId="244716464" sldId="284"/>
            <ac:spMk id="80" creationId="{82778163-3BCC-D0F9-5322-FA2FD53904BC}"/>
          </ac:spMkLst>
        </pc:spChg>
        <pc:spChg chg="add mod">
          <ac:chgData name="simge demiral" userId="c4b1d72b22a62b33" providerId="LiveId" clId="{18DA64ED-967A-420C-A5B4-86BE9A47AB1E}" dt="2022-05-19T23:08:50.051" v="1047"/>
          <ac:spMkLst>
            <pc:docMk/>
            <pc:sldMk cId="244716464" sldId="284"/>
            <ac:spMk id="81" creationId="{2804FF64-2598-29F4-17AF-4BA9A23C9F4B}"/>
          </ac:spMkLst>
        </pc:spChg>
        <pc:spChg chg="add mod">
          <ac:chgData name="simge demiral" userId="c4b1d72b22a62b33" providerId="LiveId" clId="{18DA64ED-967A-420C-A5B4-86BE9A47AB1E}" dt="2022-05-19T23:08:50.051" v="1047"/>
          <ac:spMkLst>
            <pc:docMk/>
            <pc:sldMk cId="244716464" sldId="284"/>
            <ac:spMk id="82" creationId="{64308B7B-CBE0-5CAD-528A-4C0C32E85443}"/>
          </ac:spMkLst>
        </pc:spChg>
        <pc:spChg chg="add mod">
          <ac:chgData name="simge demiral" userId="c4b1d72b22a62b33" providerId="LiveId" clId="{18DA64ED-967A-420C-A5B4-86BE9A47AB1E}" dt="2022-05-19T23:08:50.051" v="1047"/>
          <ac:spMkLst>
            <pc:docMk/>
            <pc:sldMk cId="244716464" sldId="284"/>
            <ac:spMk id="83" creationId="{FF4288FE-E5A6-D2FE-7A36-2CA143946CC2}"/>
          </ac:spMkLst>
        </pc:spChg>
        <pc:spChg chg="add mod">
          <ac:chgData name="simge demiral" userId="c4b1d72b22a62b33" providerId="LiveId" clId="{18DA64ED-967A-420C-A5B4-86BE9A47AB1E}" dt="2022-05-19T23:08:50.051" v="1047"/>
          <ac:spMkLst>
            <pc:docMk/>
            <pc:sldMk cId="244716464" sldId="284"/>
            <ac:spMk id="84" creationId="{2F53A3C5-CF2E-4040-31AB-B548864DB990}"/>
          </ac:spMkLst>
        </pc:spChg>
        <pc:spChg chg="add mod">
          <ac:chgData name="simge demiral" userId="c4b1d72b22a62b33" providerId="LiveId" clId="{18DA64ED-967A-420C-A5B4-86BE9A47AB1E}" dt="2022-05-19T23:08:50.051" v="1047"/>
          <ac:spMkLst>
            <pc:docMk/>
            <pc:sldMk cId="244716464" sldId="284"/>
            <ac:spMk id="85" creationId="{8BB24B8E-86A9-CBE2-A0CB-035D4A127055}"/>
          </ac:spMkLst>
        </pc:spChg>
        <pc:spChg chg="add mod">
          <ac:chgData name="simge demiral" userId="c4b1d72b22a62b33" providerId="LiveId" clId="{18DA64ED-967A-420C-A5B4-86BE9A47AB1E}" dt="2022-05-19T23:08:50.051" v="1047"/>
          <ac:spMkLst>
            <pc:docMk/>
            <pc:sldMk cId="244716464" sldId="284"/>
            <ac:spMk id="86" creationId="{DF29BF56-238A-1BD5-C52F-A202049E1075}"/>
          </ac:spMkLst>
        </pc:spChg>
        <pc:spChg chg="add mod">
          <ac:chgData name="simge demiral" userId="c4b1d72b22a62b33" providerId="LiveId" clId="{18DA64ED-967A-420C-A5B4-86BE9A47AB1E}" dt="2022-05-19T23:08:50.051" v="1047"/>
          <ac:spMkLst>
            <pc:docMk/>
            <pc:sldMk cId="244716464" sldId="284"/>
            <ac:spMk id="87" creationId="{964CA426-79B7-4489-7483-47B1F8B9384D}"/>
          </ac:spMkLst>
        </pc:spChg>
        <pc:spChg chg="add mod">
          <ac:chgData name="simge demiral" userId="c4b1d72b22a62b33" providerId="LiveId" clId="{18DA64ED-967A-420C-A5B4-86BE9A47AB1E}" dt="2022-05-19T23:08:50.051" v="1047"/>
          <ac:spMkLst>
            <pc:docMk/>
            <pc:sldMk cId="244716464" sldId="284"/>
            <ac:spMk id="88" creationId="{D680C21F-2A26-7128-AF18-50B7756AC694}"/>
          </ac:spMkLst>
        </pc:spChg>
        <pc:spChg chg="add mod">
          <ac:chgData name="simge demiral" userId="c4b1d72b22a62b33" providerId="LiveId" clId="{18DA64ED-967A-420C-A5B4-86BE9A47AB1E}" dt="2022-05-19T23:08:50.051" v="1047"/>
          <ac:spMkLst>
            <pc:docMk/>
            <pc:sldMk cId="244716464" sldId="284"/>
            <ac:spMk id="89" creationId="{2DC5C2B4-ECB5-09EA-5E1D-7DB66A396B75}"/>
          </ac:spMkLst>
        </pc:spChg>
        <pc:spChg chg="add mod">
          <ac:chgData name="simge demiral" userId="c4b1d72b22a62b33" providerId="LiveId" clId="{18DA64ED-967A-420C-A5B4-86BE9A47AB1E}" dt="2022-05-19T23:08:50.051" v="1047"/>
          <ac:spMkLst>
            <pc:docMk/>
            <pc:sldMk cId="244716464" sldId="284"/>
            <ac:spMk id="90" creationId="{952C16FE-2805-99BD-724F-4C49177E8F24}"/>
          </ac:spMkLst>
        </pc:spChg>
        <pc:spChg chg="add mod">
          <ac:chgData name="simge demiral" userId="c4b1d72b22a62b33" providerId="LiveId" clId="{18DA64ED-967A-420C-A5B4-86BE9A47AB1E}" dt="2022-05-19T23:08:50.051" v="1047"/>
          <ac:spMkLst>
            <pc:docMk/>
            <pc:sldMk cId="244716464" sldId="284"/>
            <ac:spMk id="91" creationId="{C9A09418-A023-EA0C-F8B4-0B681947754C}"/>
          </ac:spMkLst>
        </pc:spChg>
        <pc:spChg chg="add mod">
          <ac:chgData name="simge demiral" userId="c4b1d72b22a62b33" providerId="LiveId" clId="{18DA64ED-967A-420C-A5B4-86BE9A47AB1E}" dt="2022-05-19T23:08:50.051" v="1047"/>
          <ac:spMkLst>
            <pc:docMk/>
            <pc:sldMk cId="244716464" sldId="284"/>
            <ac:spMk id="92" creationId="{31CADFA5-03B6-2DD8-3CBE-4B102F21D48D}"/>
          </ac:spMkLst>
        </pc:spChg>
        <pc:spChg chg="add mod">
          <ac:chgData name="simge demiral" userId="c4b1d72b22a62b33" providerId="LiveId" clId="{18DA64ED-967A-420C-A5B4-86BE9A47AB1E}" dt="2022-05-19T23:08:50.051" v="1047"/>
          <ac:spMkLst>
            <pc:docMk/>
            <pc:sldMk cId="244716464" sldId="284"/>
            <ac:spMk id="93" creationId="{CB38B21F-C0D5-AE9D-5069-7927E285187F}"/>
          </ac:spMkLst>
        </pc:spChg>
        <pc:spChg chg="add mod">
          <ac:chgData name="simge demiral" userId="c4b1d72b22a62b33" providerId="LiveId" clId="{18DA64ED-967A-420C-A5B4-86BE9A47AB1E}" dt="2022-05-19T23:08:50.051" v="1047"/>
          <ac:spMkLst>
            <pc:docMk/>
            <pc:sldMk cId="244716464" sldId="284"/>
            <ac:spMk id="94" creationId="{4B64734E-F213-43B0-EEF5-8F6F8CE732A4}"/>
          </ac:spMkLst>
        </pc:spChg>
        <pc:spChg chg="add mod">
          <ac:chgData name="simge demiral" userId="c4b1d72b22a62b33" providerId="LiveId" clId="{18DA64ED-967A-420C-A5B4-86BE9A47AB1E}" dt="2022-05-19T23:08:50.051" v="1047"/>
          <ac:spMkLst>
            <pc:docMk/>
            <pc:sldMk cId="244716464" sldId="284"/>
            <ac:spMk id="95" creationId="{684E5FB5-6CCF-D53A-9F3E-B6FCAE284F6C}"/>
          </ac:spMkLst>
        </pc:spChg>
        <pc:spChg chg="add mod">
          <ac:chgData name="simge demiral" userId="c4b1d72b22a62b33" providerId="LiveId" clId="{18DA64ED-967A-420C-A5B4-86BE9A47AB1E}" dt="2022-05-19T23:08:50.051" v="1047"/>
          <ac:spMkLst>
            <pc:docMk/>
            <pc:sldMk cId="244716464" sldId="284"/>
            <ac:spMk id="96" creationId="{E7BFEB29-F384-4275-1AE5-21C46B29FA7D}"/>
          </ac:spMkLst>
        </pc:spChg>
        <pc:spChg chg="add mod">
          <ac:chgData name="simge demiral" userId="c4b1d72b22a62b33" providerId="LiveId" clId="{18DA64ED-967A-420C-A5B4-86BE9A47AB1E}" dt="2022-05-19T23:08:50.051" v="1047"/>
          <ac:spMkLst>
            <pc:docMk/>
            <pc:sldMk cId="244716464" sldId="284"/>
            <ac:spMk id="97" creationId="{0D8890D5-5634-0D3F-C02C-4C602DF90A5D}"/>
          </ac:spMkLst>
        </pc:spChg>
        <pc:spChg chg="add mod">
          <ac:chgData name="simge demiral" userId="c4b1d72b22a62b33" providerId="LiveId" clId="{18DA64ED-967A-420C-A5B4-86BE9A47AB1E}" dt="2022-05-19T23:08:50.051" v="1047"/>
          <ac:spMkLst>
            <pc:docMk/>
            <pc:sldMk cId="244716464" sldId="284"/>
            <ac:spMk id="98" creationId="{90B5725C-6D7C-C5F4-5AC6-F98733424CD2}"/>
          </ac:spMkLst>
        </pc:spChg>
        <pc:spChg chg="add mod">
          <ac:chgData name="simge demiral" userId="c4b1d72b22a62b33" providerId="LiveId" clId="{18DA64ED-967A-420C-A5B4-86BE9A47AB1E}" dt="2022-05-19T23:08:50.051" v="1047"/>
          <ac:spMkLst>
            <pc:docMk/>
            <pc:sldMk cId="244716464" sldId="284"/>
            <ac:spMk id="99" creationId="{6A651762-9757-448A-5F27-EF6DCFC2AFF1}"/>
          </ac:spMkLst>
        </pc:spChg>
        <pc:spChg chg="add mod">
          <ac:chgData name="simge demiral" userId="c4b1d72b22a62b33" providerId="LiveId" clId="{18DA64ED-967A-420C-A5B4-86BE9A47AB1E}" dt="2022-05-19T23:08:50.051" v="1047"/>
          <ac:spMkLst>
            <pc:docMk/>
            <pc:sldMk cId="244716464" sldId="284"/>
            <ac:spMk id="100" creationId="{30C52B7A-CAE8-BCA4-16FA-BD607D195F8A}"/>
          </ac:spMkLst>
        </pc:spChg>
        <pc:spChg chg="add mod">
          <ac:chgData name="simge demiral" userId="c4b1d72b22a62b33" providerId="LiveId" clId="{18DA64ED-967A-420C-A5B4-86BE9A47AB1E}" dt="2022-05-19T23:08:50.051" v="1047"/>
          <ac:spMkLst>
            <pc:docMk/>
            <pc:sldMk cId="244716464" sldId="284"/>
            <ac:spMk id="101" creationId="{72E4485E-8897-1581-FB8F-570567A05369}"/>
          </ac:spMkLst>
        </pc:spChg>
        <pc:spChg chg="add mod">
          <ac:chgData name="simge demiral" userId="c4b1d72b22a62b33" providerId="LiveId" clId="{18DA64ED-967A-420C-A5B4-86BE9A47AB1E}" dt="2022-05-19T23:08:50.051" v="1047"/>
          <ac:spMkLst>
            <pc:docMk/>
            <pc:sldMk cId="244716464" sldId="284"/>
            <ac:spMk id="102" creationId="{4F3335F6-F3FD-7E72-0922-460452681550}"/>
          </ac:spMkLst>
        </pc:spChg>
        <pc:spChg chg="add mod">
          <ac:chgData name="simge demiral" userId="c4b1d72b22a62b33" providerId="LiveId" clId="{18DA64ED-967A-420C-A5B4-86BE9A47AB1E}" dt="2022-05-19T23:08:50.051" v="1047"/>
          <ac:spMkLst>
            <pc:docMk/>
            <pc:sldMk cId="244716464" sldId="284"/>
            <ac:spMk id="103" creationId="{3BB221F0-82A1-867E-DD13-0694AB2CF727}"/>
          </ac:spMkLst>
        </pc:spChg>
        <pc:spChg chg="add mod">
          <ac:chgData name="simge demiral" userId="c4b1d72b22a62b33" providerId="LiveId" clId="{18DA64ED-967A-420C-A5B4-86BE9A47AB1E}" dt="2022-05-19T23:08:50.051" v="1047"/>
          <ac:spMkLst>
            <pc:docMk/>
            <pc:sldMk cId="244716464" sldId="284"/>
            <ac:spMk id="104" creationId="{F7F71DFC-81B7-4E58-E11C-D9F229FA06C5}"/>
          </ac:spMkLst>
        </pc:spChg>
        <pc:spChg chg="add mod">
          <ac:chgData name="simge demiral" userId="c4b1d72b22a62b33" providerId="LiveId" clId="{18DA64ED-967A-420C-A5B4-86BE9A47AB1E}" dt="2022-05-19T23:08:50.051" v="1047"/>
          <ac:spMkLst>
            <pc:docMk/>
            <pc:sldMk cId="244716464" sldId="284"/>
            <ac:spMk id="105" creationId="{D3A387AF-C322-613F-D4E9-C64AF934A4F7}"/>
          </ac:spMkLst>
        </pc:spChg>
        <pc:spChg chg="add mod">
          <ac:chgData name="simge demiral" userId="c4b1d72b22a62b33" providerId="LiveId" clId="{18DA64ED-967A-420C-A5B4-86BE9A47AB1E}" dt="2022-05-19T23:08:50.051" v="1047"/>
          <ac:spMkLst>
            <pc:docMk/>
            <pc:sldMk cId="244716464" sldId="284"/>
            <ac:spMk id="106" creationId="{4C07CBE1-36FF-AADB-B2C8-1F7E85B2DE1F}"/>
          </ac:spMkLst>
        </pc:spChg>
        <pc:spChg chg="add mod">
          <ac:chgData name="simge demiral" userId="c4b1d72b22a62b33" providerId="LiveId" clId="{18DA64ED-967A-420C-A5B4-86BE9A47AB1E}" dt="2022-05-19T23:08:50.051" v="1047"/>
          <ac:spMkLst>
            <pc:docMk/>
            <pc:sldMk cId="244716464" sldId="284"/>
            <ac:spMk id="107" creationId="{0CB2DFD6-4820-FC31-16E1-CE8DCB144A5C}"/>
          </ac:spMkLst>
        </pc:spChg>
        <pc:spChg chg="add mod">
          <ac:chgData name="simge demiral" userId="c4b1d72b22a62b33" providerId="LiveId" clId="{18DA64ED-967A-420C-A5B4-86BE9A47AB1E}" dt="2022-05-19T23:08:50.051" v="1047"/>
          <ac:spMkLst>
            <pc:docMk/>
            <pc:sldMk cId="244716464" sldId="284"/>
            <ac:spMk id="108" creationId="{EE52F0F5-65E3-AF53-DA10-D586FCF0C94B}"/>
          </ac:spMkLst>
        </pc:spChg>
        <pc:spChg chg="add mod">
          <ac:chgData name="simge demiral" userId="c4b1d72b22a62b33" providerId="LiveId" clId="{18DA64ED-967A-420C-A5B4-86BE9A47AB1E}" dt="2022-05-19T23:08:50.051" v="1047"/>
          <ac:spMkLst>
            <pc:docMk/>
            <pc:sldMk cId="244716464" sldId="284"/>
            <ac:spMk id="109" creationId="{68296C77-9E34-EFB4-40FB-40604429764A}"/>
          </ac:spMkLst>
        </pc:spChg>
        <pc:spChg chg="add mod">
          <ac:chgData name="simge demiral" userId="c4b1d72b22a62b33" providerId="LiveId" clId="{18DA64ED-967A-420C-A5B4-86BE9A47AB1E}" dt="2022-05-19T23:08:50.051" v="1047"/>
          <ac:spMkLst>
            <pc:docMk/>
            <pc:sldMk cId="244716464" sldId="284"/>
            <ac:spMk id="110" creationId="{82D99C6E-1351-6D8A-E15A-1AEE178BF967}"/>
          </ac:spMkLst>
        </pc:spChg>
        <pc:spChg chg="add mod">
          <ac:chgData name="simge demiral" userId="c4b1d72b22a62b33" providerId="LiveId" clId="{18DA64ED-967A-420C-A5B4-86BE9A47AB1E}" dt="2022-05-19T23:08:50.051" v="1047"/>
          <ac:spMkLst>
            <pc:docMk/>
            <pc:sldMk cId="244716464" sldId="284"/>
            <ac:spMk id="111" creationId="{4D6F4FF4-8E8F-1ECF-3D79-08BE973CD44F}"/>
          </ac:spMkLst>
        </pc:spChg>
        <pc:spChg chg="add mod">
          <ac:chgData name="simge demiral" userId="c4b1d72b22a62b33" providerId="LiveId" clId="{18DA64ED-967A-420C-A5B4-86BE9A47AB1E}" dt="2022-05-19T23:08:50.051" v="1047"/>
          <ac:spMkLst>
            <pc:docMk/>
            <pc:sldMk cId="244716464" sldId="284"/>
            <ac:spMk id="112" creationId="{1C3800F0-4A3A-6ED6-A84C-E9ECD77CD2ED}"/>
          </ac:spMkLst>
        </pc:spChg>
        <pc:spChg chg="add mod">
          <ac:chgData name="simge demiral" userId="c4b1d72b22a62b33" providerId="LiveId" clId="{18DA64ED-967A-420C-A5B4-86BE9A47AB1E}" dt="2022-05-19T23:08:50.051" v="1047"/>
          <ac:spMkLst>
            <pc:docMk/>
            <pc:sldMk cId="244716464" sldId="284"/>
            <ac:spMk id="113" creationId="{46CA7154-CEF0-CE20-0AD1-4EC29607BD8A}"/>
          </ac:spMkLst>
        </pc:spChg>
        <pc:spChg chg="add mod">
          <ac:chgData name="simge demiral" userId="c4b1d72b22a62b33" providerId="LiveId" clId="{18DA64ED-967A-420C-A5B4-86BE9A47AB1E}" dt="2022-05-19T23:08:50.051" v="1047"/>
          <ac:spMkLst>
            <pc:docMk/>
            <pc:sldMk cId="244716464" sldId="284"/>
            <ac:spMk id="114" creationId="{C4AA299F-C137-6D7D-C36C-BE86C274A71A}"/>
          </ac:spMkLst>
        </pc:spChg>
        <pc:spChg chg="add mod">
          <ac:chgData name="simge demiral" userId="c4b1d72b22a62b33" providerId="LiveId" clId="{18DA64ED-967A-420C-A5B4-86BE9A47AB1E}" dt="2022-05-19T23:08:50.051" v="1047"/>
          <ac:spMkLst>
            <pc:docMk/>
            <pc:sldMk cId="244716464" sldId="284"/>
            <ac:spMk id="115" creationId="{0C653B63-7096-DE5B-07AB-06A1BA4853BA}"/>
          </ac:spMkLst>
        </pc:spChg>
        <pc:spChg chg="add mod">
          <ac:chgData name="simge demiral" userId="c4b1d72b22a62b33" providerId="LiveId" clId="{18DA64ED-967A-420C-A5B4-86BE9A47AB1E}" dt="2022-05-19T23:08:50.051" v="1047"/>
          <ac:spMkLst>
            <pc:docMk/>
            <pc:sldMk cId="244716464" sldId="284"/>
            <ac:spMk id="116" creationId="{7711BD8A-5B4D-636B-3AC9-98FCD8645C44}"/>
          </ac:spMkLst>
        </pc:spChg>
        <pc:spChg chg="add mod">
          <ac:chgData name="simge demiral" userId="c4b1d72b22a62b33" providerId="LiveId" clId="{18DA64ED-967A-420C-A5B4-86BE9A47AB1E}" dt="2022-05-19T23:08:50.051" v="1047"/>
          <ac:spMkLst>
            <pc:docMk/>
            <pc:sldMk cId="244716464" sldId="284"/>
            <ac:spMk id="117" creationId="{CCE22C89-B45A-66AA-353D-4F9D4870DCDF}"/>
          </ac:spMkLst>
        </pc:spChg>
        <pc:spChg chg="add mod">
          <ac:chgData name="simge demiral" userId="c4b1d72b22a62b33" providerId="LiveId" clId="{18DA64ED-967A-420C-A5B4-86BE9A47AB1E}" dt="2022-05-19T23:08:50.051" v="1047"/>
          <ac:spMkLst>
            <pc:docMk/>
            <pc:sldMk cId="244716464" sldId="284"/>
            <ac:spMk id="118" creationId="{4E39E303-6A28-B090-04A6-359D0FB03ADA}"/>
          </ac:spMkLst>
        </pc:spChg>
        <pc:spChg chg="add mod">
          <ac:chgData name="simge demiral" userId="c4b1d72b22a62b33" providerId="LiveId" clId="{18DA64ED-967A-420C-A5B4-86BE9A47AB1E}" dt="2022-05-19T23:08:50.051" v="1047"/>
          <ac:spMkLst>
            <pc:docMk/>
            <pc:sldMk cId="244716464" sldId="284"/>
            <ac:spMk id="119" creationId="{AE2B1D12-4EC7-C61D-D509-8779968163D5}"/>
          </ac:spMkLst>
        </pc:spChg>
        <pc:spChg chg="add mod">
          <ac:chgData name="simge demiral" userId="c4b1d72b22a62b33" providerId="LiveId" clId="{18DA64ED-967A-420C-A5B4-86BE9A47AB1E}" dt="2022-05-19T23:08:50.051" v="1047"/>
          <ac:spMkLst>
            <pc:docMk/>
            <pc:sldMk cId="244716464" sldId="284"/>
            <ac:spMk id="120" creationId="{D971DBED-75DD-4723-18CE-859598F870D3}"/>
          </ac:spMkLst>
        </pc:spChg>
        <pc:spChg chg="add mod">
          <ac:chgData name="simge demiral" userId="c4b1d72b22a62b33" providerId="LiveId" clId="{18DA64ED-967A-420C-A5B4-86BE9A47AB1E}" dt="2022-05-19T23:08:50.051" v="1047"/>
          <ac:spMkLst>
            <pc:docMk/>
            <pc:sldMk cId="244716464" sldId="284"/>
            <ac:spMk id="121" creationId="{5104C871-375E-C8BC-045F-32074143395D}"/>
          </ac:spMkLst>
        </pc:spChg>
        <pc:spChg chg="add mod">
          <ac:chgData name="simge demiral" userId="c4b1d72b22a62b33" providerId="LiveId" clId="{18DA64ED-967A-420C-A5B4-86BE9A47AB1E}" dt="2022-05-19T23:08:50.051" v="1047"/>
          <ac:spMkLst>
            <pc:docMk/>
            <pc:sldMk cId="244716464" sldId="284"/>
            <ac:spMk id="122" creationId="{F2E1F672-3B1B-6C2E-2F23-276328306E4E}"/>
          </ac:spMkLst>
        </pc:spChg>
        <pc:spChg chg="add mod">
          <ac:chgData name="simge demiral" userId="c4b1d72b22a62b33" providerId="LiveId" clId="{18DA64ED-967A-420C-A5B4-86BE9A47AB1E}" dt="2022-05-19T23:08:50.051" v="1047"/>
          <ac:spMkLst>
            <pc:docMk/>
            <pc:sldMk cId="244716464" sldId="284"/>
            <ac:spMk id="123" creationId="{A5C72736-1CE1-17CC-6115-D4FBA2AF70E7}"/>
          </ac:spMkLst>
        </pc:spChg>
        <pc:spChg chg="add mod">
          <ac:chgData name="simge demiral" userId="c4b1d72b22a62b33" providerId="LiveId" clId="{18DA64ED-967A-420C-A5B4-86BE9A47AB1E}" dt="2022-05-19T23:08:50.051" v="1047"/>
          <ac:spMkLst>
            <pc:docMk/>
            <pc:sldMk cId="244716464" sldId="284"/>
            <ac:spMk id="124" creationId="{85A7DB8A-6C1E-CF9D-1372-E91D63E734E9}"/>
          </ac:spMkLst>
        </pc:spChg>
        <pc:spChg chg="add mod">
          <ac:chgData name="simge demiral" userId="c4b1d72b22a62b33" providerId="LiveId" clId="{18DA64ED-967A-420C-A5B4-86BE9A47AB1E}" dt="2022-05-19T23:08:50.051" v="1047"/>
          <ac:spMkLst>
            <pc:docMk/>
            <pc:sldMk cId="244716464" sldId="284"/>
            <ac:spMk id="125" creationId="{A76AE171-3CC9-1436-742C-220948336BD6}"/>
          </ac:spMkLst>
        </pc:spChg>
        <pc:spChg chg="add mod">
          <ac:chgData name="simge demiral" userId="c4b1d72b22a62b33" providerId="LiveId" clId="{18DA64ED-967A-420C-A5B4-86BE9A47AB1E}" dt="2022-05-19T23:08:50.051" v="1047"/>
          <ac:spMkLst>
            <pc:docMk/>
            <pc:sldMk cId="244716464" sldId="284"/>
            <ac:spMk id="126" creationId="{65EE7AFD-25AB-1BA8-2068-8153FC0DBA40}"/>
          </ac:spMkLst>
        </pc:spChg>
        <pc:spChg chg="add mod">
          <ac:chgData name="simge demiral" userId="c4b1d72b22a62b33" providerId="LiveId" clId="{18DA64ED-967A-420C-A5B4-86BE9A47AB1E}" dt="2022-05-19T23:08:50.051" v="1047"/>
          <ac:spMkLst>
            <pc:docMk/>
            <pc:sldMk cId="244716464" sldId="284"/>
            <ac:spMk id="127" creationId="{DDAAFDDB-F000-438B-69C4-3C4A32304FAB}"/>
          </ac:spMkLst>
        </pc:spChg>
        <pc:spChg chg="add mod">
          <ac:chgData name="simge demiral" userId="c4b1d72b22a62b33" providerId="LiveId" clId="{18DA64ED-967A-420C-A5B4-86BE9A47AB1E}" dt="2022-05-19T23:08:50.051" v="1047"/>
          <ac:spMkLst>
            <pc:docMk/>
            <pc:sldMk cId="244716464" sldId="284"/>
            <ac:spMk id="128" creationId="{872A68C0-8D05-FBF3-DE78-E78A02BEEBE4}"/>
          </ac:spMkLst>
        </pc:spChg>
        <pc:spChg chg="add mod">
          <ac:chgData name="simge demiral" userId="c4b1d72b22a62b33" providerId="LiveId" clId="{18DA64ED-967A-420C-A5B4-86BE9A47AB1E}" dt="2022-05-19T23:08:50.051" v="1047"/>
          <ac:spMkLst>
            <pc:docMk/>
            <pc:sldMk cId="244716464" sldId="284"/>
            <ac:spMk id="129" creationId="{72F29948-B2D9-07F4-4119-AE97D7BEB1AF}"/>
          </ac:spMkLst>
        </pc:spChg>
        <pc:spChg chg="add mod">
          <ac:chgData name="simge demiral" userId="c4b1d72b22a62b33" providerId="LiveId" clId="{18DA64ED-967A-420C-A5B4-86BE9A47AB1E}" dt="2022-05-19T23:08:50.051" v="1047"/>
          <ac:spMkLst>
            <pc:docMk/>
            <pc:sldMk cId="244716464" sldId="284"/>
            <ac:spMk id="130" creationId="{ED1D180E-0C8C-E937-8C14-36625896CF00}"/>
          </ac:spMkLst>
        </pc:spChg>
        <pc:spChg chg="add mod">
          <ac:chgData name="simge demiral" userId="c4b1d72b22a62b33" providerId="LiveId" clId="{18DA64ED-967A-420C-A5B4-86BE9A47AB1E}" dt="2022-05-19T23:08:50.051" v="1047"/>
          <ac:spMkLst>
            <pc:docMk/>
            <pc:sldMk cId="244716464" sldId="284"/>
            <ac:spMk id="131" creationId="{ED72F291-0769-D9D6-DC26-E4ED66057414}"/>
          </ac:spMkLst>
        </pc:spChg>
        <pc:spChg chg="add mod">
          <ac:chgData name="simge demiral" userId="c4b1d72b22a62b33" providerId="LiveId" clId="{18DA64ED-967A-420C-A5B4-86BE9A47AB1E}" dt="2022-05-19T23:08:50.051" v="1047"/>
          <ac:spMkLst>
            <pc:docMk/>
            <pc:sldMk cId="244716464" sldId="284"/>
            <ac:spMk id="132" creationId="{9990F529-0359-74A2-5CDA-5C57414EED72}"/>
          </ac:spMkLst>
        </pc:spChg>
        <pc:spChg chg="add mod">
          <ac:chgData name="simge demiral" userId="c4b1d72b22a62b33" providerId="LiveId" clId="{18DA64ED-967A-420C-A5B4-86BE9A47AB1E}" dt="2022-05-19T23:08:50.051" v="1047"/>
          <ac:spMkLst>
            <pc:docMk/>
            <pc:sldMk cId="244716464" sldId="284"/>
            <ac:spMk id="133" creationId="{94BF5099-4F37-966D-CDEF-70C931452CAA}"/>
          </ac:spMkLst>
        </pc:spChg>
        <pc:spChg chg="add mod">
          <ac:chgData name="simge demiral" userId="c4b1d72b22a62b33" providerId="LiveId" clId="{18DA64ED-967A-420C-A5B4-86BE9A47AB1E}" dt="2022-05-19T23:08:50.051" v="1047"/>
          <ac:spMkLst>
            <pc:docMk/>
            <pc:sldMk cId="244716464" sldId="284"/>
            <ac:spMk id="134" creationId="{9E1E1153-423B-744D-80C7-560BB75DDB2F}"/>
          </ac:spMkLst>
        </pc:spChg>
        <pc:spChg chg="add mod">
          <ac:chgData name="simge demiral" userId="c4b1d72b22a62b33" providerId="LiveId" clId="{18DA64ED-967A-420C-A5B4-86BE9A47AB1E}" dt="2022-05-19T23:08:50.051" v="1047"/>
          <ac:spMkLst>
            <pc:docMk/>
            <pc:sldMk cId="244716464" sldId="284"/>
            <ac:spMk id="135" creationId="{DAA75714-69D3-D3B6-19AA-CA2CD057B2F1}"/>
          </ac:spMkLst>
        </pc:spChg>
        <pc:spChg chg="add mod">
          <ac:chgData name="simge demiral" userId="c4b1d72b22a62b33" providerId="LiveId" clId="{18DA64ED-967A-420C-A5B4-86BE9A47AB1E}" dt="2022-05-19T23:08:50.051" v="1047"/>
          <ac:spMkLst>
            <pc:docMk/>
            <pc:sldMk cId="244716464" sldId="284"/>
            <ac:spMk id="136" creationId="{EADD342F-7F56-066E-7AB4-13B21753A4BA}"/>
          </ac:spMkLst>
        </pc:spChg>
        <pc:spChg chg="add mod">
          <ac:chgData name="simge demiral" userId="c4b1d72b22a62b33" providerId="LiveId" clId="{18DA64ED-967A-420C-A5B4-86BE9A47AB1E}" dt="2022-05-19T23:08:50.051" v="1047"/>
          <ac:spMkLst>
            <pc:docMk/>
            <pc:sldMk cId="244716464" sldId="284"/>
            <ac:spMk id="137" creationId="{61015872-4794-D847-7DB1-41D3473ED13D}"/>
          </ac:spMkLst>
        </pc:spChg>
        <pc:spChg chg="add mod">
          <ac:chgData name="simge demiral" userId="c4b1d72b22a62b33" providerId="LiveId" clId="{18DA64ED-967A-420C-A5B4-86BE9A47AB1E}" dt="2022-05-19T23:08:50.051" v="1047"/>
          <ac:spMkLst>
            <pc:docMk/>
            <pc:sldMk cId="244716464" sldId="284"/>
            <ac:spMk id="138" creationId="{68A4EE3E-5A8F-694B-66DF-E66C08ED1417}"/>
          </ac:spMkLst>
        </pc:spChg>
        <pc:spChg chg="add mod">
          <ac:chgData name="simge demiral" userId="c4b1d72b22a62b33" providerId="LiveId" clId="{18DA64ED-967A-420C-A5B4-86BE9A47AB1E}" dt="2022-05-19T23:08:50.051" v="1047"/>
          <ac:spMkLst>
            <pc:docMk/>
            <pc:sldMk cId="244716464" sldId="284"/>
            <ac:spMk id="139" creationId="{053A26E0-26AF-A133-D22F-AD767BA75B64}"/>
          </ac:spMkLst>
        </pc:spChg>
        <pc:spChg chg="add mod">
          <ac:chgData name="simge demiral" userId="c4b1d72b22a62b33" providerId="LiveId" clId="{18DA64ED-967A-420C-A5B4-86BE9A47AB1E}" dt="2022-05-19T23:08:50.051" v="1047"/>
          <ac:spMkLst>
            <pc:docMk/>
            <pc:sldMk cId="244716464" sldId="284"/>
            <ac:spMk id="140" creationId="{27B385F6-9CAE-8EF9-FA56-F9B4DCB9FB2A}"/>
          </ac:spMkLst>
        </pc:spChg>
        <pc:spChg chg="add mod">
          <ac:chgData name="simge demiral" userId="c4b1d72b22a62b33" providerId="LiveId" clId="{18DA64ED-967A-420C-A5B4-86BE9A47AB1E}" dt="2022-05-19T23:08:50.051" v="1047"/>
          <ac:spMkLst>
            <pc:docMk/>
            <pc:sldMk cId="244716464" sldId="284"/>
            <ac:spMk id="141" creationId="{94144315-9B9A-445A-E1E2-39B7AD21A560}"/>
          </ac:spMkLst>
        </pc:spChg>
        <pc:spChg chg="add mod">
          <ac:chgData name="simge demiral" userId="c4b1d72b22a62b33" providerId="LiveId" clId="{18DA64ED-967A-420C-A5B4-86BE9A47AB1E}" dt="2022-05-19T23:09:10.118" v="1051"/>
          <ac:spMkLst>
            <pc:docMk/>
            <pc:sldMk cId="244716464" sldId="284"/>
            <ac:spMk id="143" creationId="{01C07E2D-E1E5-26C2-11EA-52BBE9761402}"/>
          </ac:spMkLst>
        </pc:spChg>
        <pc:spChg chg="add mod">
          <ac:chgData name="simge demiral" userId="c4b1d72b22a62b33" providerId="LiveId" clId="{18DA64ED-967A-420C-A5B4-86BE9A47AB1E}" dt="2022-05-19T23:09:10.118" v="1051"/>
          <ac:spMkLst>
            <pc:docMk/>
            <pc:sldMk cId="244716464" sldId="284"/>
            <ac:spMk id="144" creationId="{17F19CA6-0BED-DEA2-E267-6B4178D38817}"/>
          </ac:spMkLst>
        </pc:spChg>
        <pc:spChg chg="add mod">
          <ac:chgData name="simge demiral" userId="c4b1d72b22a62b33" providerId="LiveId" clId="{18DA64ED-967A-420C-A5B4-86BE9A47AB1E}" dt="2022-05-19T23:09:10.118" v="1051"/>
          <ac:spMkLst>
            <pc:docMk/>
            <pc:sldMk cId="244716464" sldId="284"/>
            <ac:spMk id="145" creationId="{13660208-7410-D106-E552-DCDBCF30872B}"/>
          </ac:spMkLst>
        </pc:spChg>
        <pc:spChg chg="add mod">
          <ac:chgData name="simge demiral" userId="c4b1d72b22a62b33" providerId="LiveId" clId="{18DA64ED-967A-420C-A5B4-86BE9A47AB1E}" dt="2022-05-19T23:09:10.118" v="1051"/>
          <ac:spMkLst>
            <pc:docMk/>
            <pc:sldMk cId="244716464" sldId="284"/>
            <ac:spMk id="146" creationId="{89CE8ED7-EEDF-B338-2504-B3A630E55C8B}"/>
          </ac:spMkLst>
        </pc:spChg>
        <pc:spChg chg="add mod">
          <ac:chgData name="simge demiral" userId="c4b1d72b22a62b33" providerId="LiveId" clId="{18DA64ED-967A-420C-A5B4-86BE9A47AB1E}" dt="2022-05-19T23:09:10.118" v="1051"/>
          <ac:spMkLst>
            <pc:docMk/>
            <pc:sldMk cId="244716464" sldId="284"/>
            <ac:spMk id="147" creationId="{A7234764-B2EC-767E-986F-82D302200671}"/>
          </ac:spMkLst>
        </pc:spChg>
        <pc:spChg chg="add mod">
          <ac:chgData name="simge demiral" userId="c4b1d72b22a62b33" providerId="LiveId" clId="{18DA64ED-967A-420C-A5B4-86BE9A47AB1E}" dt="2022-05-19T23:09:10.118" v="1051"/>
          <ac:spMkLst>
            <pc:docMk/>
            <pc:sldMk cId="244716464" sldId="284"/>
            <ac:spMk id="148" creationId="{39237A50-C85E-C656-1325-7AF6C29E8AE1}"/>
          </ac:spMkLst>
        </pc:spChg>
        <pc:spChg chg="add mod">
          <ac:chgData name="simge demiral" userId="c4b1d72b22a62b33" providerId="LiveId" clId="{18DA64ED-967A-420C-A5B4-86BE9A47AB1E}" dt="2022-05-19T23:09:10.118" v="1051"/>
          <ac:spMkLst>
            <pc:docMk/>
            <pc:sldMk cId="244716464" sldId="284"/>
            <ac:spMk id="149" creationId="{24235CD1-AEE8-EBB1-3213-B3708B1D764B}"/>
          </ac:spMkLst>
        </pc:spChg>
        <pc:spChg chg="add mod">
          <ac:chgData name="simge demiral" userId="c4b1d72b22a62b33" providerId="LiveId" clId="{18DA64ED-967A-420C-A5B4-86BE9A47AB1E}" dt="2022-05-19T23:09:10.118" v="1051"/>
          <ac:spMkLst>
            <pc:docMk/>
            <pc:sldMk cId="244716464" sldId="284"/>
            <ac:spMk id="150" creationId="{29EA11CD-AF57-F52D-E84A-31DA8170C90D}"/>
          </ac:spMkLst>
        </pc:spChg>
        <pc:spChg chg="add mod">
          <ac:chgData name="simge demiral" userId="c4b1d72b22a62b33" providerId="LiveId" clId="{18DA64ED-967A-420C-A5B4-86BE9A47AB1E}" dt="2022-05-19T23:09:10.118" v="1051"/>
          <ac:spMkLst>
            <pc:docMk/>
            <pc:sldMk cId="244716464" sldId="284"/>
            <ac:spMk id="151" creationId="{8A8640DC-B24C-4C57-E81F-1A6D76B67EA5}"/>
          </ac:spMkLst>
        </pc:spChg>
        <pc:spChg chg="add mod">
          <ac:chgData name="simge demiral" userId="c4b1d72b22a62b33" providerId="LiveId" clId="{18DA64ED-967A-420C-A5B4-86BE9A47AB1E}" dt="2022-05-19T23:09:10.118" v="1051"/>
          <ac:spMkLst>
            <pc:docMk/>
            <pc:sldMk cId="244716464" sldId="284"/>
            <ac:spMk id="152" creationId="{A919839F-DDB7-BECC-502D-F5C1F020F468}"/>
          </ac:spMkLst>
        </pc:spChg>
        <pc:spChg chg="add mod">
          <ac:chgData name="simge demiral" userId="c4b1d72b22a62b33" providerId="LiveId" clId="{18DA64ED-967A-420C-A5B4-86BE9A47AB1E}" dt="2022-05-19T23:09:10.118" v="1051"/>
          <ac:spMkLst>
            <pc:docMk/>
            <pc:sldMk cId="244716464" sldId="284"/>
            <ac:spMk id="153" creationId="{35E71A62-E23E-AC48-8816-8C65165A0E6E}"/>
          </ac:spMkLst>
        </pc:spChg>
        <pc:spChg chg="add mod">
          <ac:chgData name="simge demiral" userId="c4b1d72b22a62b33" providerId="LiveId" clId="{18DA64ED-967A-420C-A5B4-86BE9A47AB1E}" dt="2022-05-19T23:09:10.118" v="1051"/>
          <ac:spMkLst>
            <pc:docMk/>
            <pc:sldMk cId="244716464" sldId="284"/>
            <ac:spMk id="154" creationId="{91B6774F-8BE3-7FB7-BDA3-3EACA0426556}"/>
          </ac:spMkLst>
        </pc:spChg>
        <pc:spChg chg="add mod">
          <ac:chgData name="simge demiral" userId="c4b1d72b22a62b33" providerId="LiveId" clId="{18DA64ED-967A-420C-A5B4-86BE9A47AB1E}" dt="2022-05-19T23:09:10.118" v="1051"/>
          <ac:spMkLst>
            <pc:docMk/>
            <pc:sldMk cId="244716464" sldId="284"/>
            <ac:spMk id="155" creationId="{1AA62FBB-5F5B-2BDD-1CF1-041EA944ADB8}"/>
          </ac:spMkLst>
        </pc:spChg>
        <pc:spChg chg="add mod">
          <ac:chgData name="simge demiral" userId="c4b1d72b22a62b33" providerId="LiveId" clId="{18DA64ED-967A-420C-A5B4-86BE9A47AB1E}" dt="2022-05-19T23:09:10.118" v="1051"/>
          <ac:spMkLst>
            <pc:docMk/>
            <pc:sldMk cId="244716464" sldId="284"/>
            <ac:spMk id="156" creationId="{6E9A630D-F98A-2EFC-D279-A372C4B1CCF0}"/>
          </ac:spMkLst>
        </pc:spChg>
        <pc:spChg chg="add mod">
          <ac:chgData name="simge demiral" userId="c4b1d72b22a62b33" providerId="LiveId" clId="{18DA64ED-967A-420C-A5B4-86BE9A47AB1E}" dt="2022-05-19T23:09:10.118" v="1051"/>
          <ac:spMkLst>
            <pc:docMk/>
            <pc:sldMk cId="244716464" sldId="284"/>
            <ac:spMk id="157" creationId="{77906A44-3400-E0F7-6F9F-290FD27162AD}"/>
          </ac:spMkLst>
        </pc:spChg>
        <pc:spChg chg="add mod">
          <ac:chgData name="simge demiral" userId="c4b1d72b22a62b33" providerId="LiveId" clId="{18DA64ED-967A-420C-A5B4-86BE9A47AB1E}" dt="2022-05-19T23:09:10.118" v="1051"/>
          <ac:spMkLst>
            <pc:docMk/>
            <pc:sldMk cId="244716464" sldId="284"/>
            <ac:spMk id="158" creationId="{4633DB70-4C2D-412A-337D-78C7EB65E628}"/>
          </ac:spMkLst>
        </pc:spChg>
        <pc:spChg chg="add mod">
          <ac:chgData name="simge demiral" userId="c4b1d72b22a62b33" providerId="LiveId" clId="{18DA64ED-967A-420C-A5B4-86BE9A47AB1E}" dt="2022-05-19T23:09:10.118" v="1051"/>
          <ac:spMkLst>
            <pc:docMk/>
            <pc:sldMk cId="244716464" sldId="284"/>
            <ac:spMk id="159" creationId="{023979B4-79BE-D451-4D39-2E992CE3DD41}"/>
          </ac:spMkLst>
        </pc:spChg>
        <pc:spChg chg="add mod">
          <ac:chgData name="simge demiral" userId="c4b1d72b22a62b33" providerId="LiveId" clId="{18DA64ED-967A-420C-A5B4-86BE9A47AB1E}" dt="2022-05-19T23:09:10.118" v="1051"/>
          <ac:spMkLst>
            <pc:docMk/>
            <pc:sldMk cId="244716464" sldId="284"/>
            <ac:spMk id="160" creationId="{5C7AF2B2-B198-F561-7C57-44EC31D5371E}"/>
          </ac:spMkLst>
        </pc:spChg>
        <pc:spChg chg="add mod">
          <ac:chgData name="simge demiral" userId="c4b1d72b22a62b33" providerId="LiveId" clId="{18DA64ED-967A-420C-A5B4-86BE9A47AB1E}" dt="2022-05-19T23:09:10.118" v="1051"/>
          <ac:spMkLst>
            <pc:docMk/>
            <pc:sldMk cId="244716464" sldId="284"/>
            <ac:spMk id="161" creationId="{390C6890-0983-B7BE-2DCE-F96453044B4F}"/>
          </ac:spMkLst>
        </pc:spChg>
        <pc:spChg chg="add mod">
          <ac:chgData name="simge demiral" userId="c4b1d72b22a62b33" providerId="LiveId" clId="{18DA64ED-967A-420C-A5B4-86BE9A47AB1E}" dt="2022-05-19T23:09:10.118" v="1051"/>
          <ac:spMkLst>
            <pc:docMk/>
            <pc:sldMk cId="244716464" sldId="284"/>
            <ac:spMk id="162" creationId="{33CE2394-6F40-F42E-5C16-6B6FD725FF03}"/>
          </ac:spMkLst>
        </pc:spChg>
        <pc:spChg chg="add mod">
          <ac:chgData name="simge demiral" userId="c4b1d72b22a62b33" providerId="LiveId" clId="{18DA64ED-967A-420C-A5B4-86BE9A47AB1E}" dt="2022-05-19T23:09:10.118" v="1051"/>
          <ac:spMkLst>
            <pc:docMk/>
            <pc:sldMk cId="244716464" sldId="284"/>
            <ac:spMk id="163" creationId="{1F0FD739-C122-AE33-939C-739501A82F8E}"/>
          </ac:spMkLst>
        </pc:spChg>
        <pc:spChg chg="add mod">
          <ac:chgData name="simge demiral" userId="c4b1d72b22a62b33" providerId="LiveId" clId="{18DA64ED-967A-420C-A5B4-86BE9A47AB1E}" dt="2022-05-19T23:09:10.118" v="1051"/>
          <ac:spMkLst>
            <pc:docMk/>
            <pc:sldMk cId="244716464" sldId="284"/>
            <ac:spMk id="164" creationId="{DBB8A298-D75D-E91C-9E81-D7010571779E}"/>
          </ac:spMkLst>
        </pc:spChg>
        <pc:spChg chg="add mod">
          <ac:chgData name="simge demiral" userId="c4b1d72b22a62b33" providerId="LiveId" clId="{18DA64ED-967A-420C-A5B4-86BE9A47AB1E}" dt="2022-05-19T23:09:10.118" v="1051"/>
          <ac:spMkLst>
            <pc:docMk/>
            <pc:sldMk cId="244716464" sldId="284"/>
            <ac:spMk id="165" creationId="{50A00199-1728-9E2B-94DE-06EC7283320D}"/>
          </ac:spMkLst>
        </pc:spChg>
        <pc:spChg chg="add mod">
          <ac:chgData name="simge demiral" userId="c4b1d72b22a62b33" providerId="LiveId" clId="{18DA64ED-967A-420C-A5B4-86BE9A47AB1E}" dt="2022-05-19T23:09:10.118" v="1051"/>
          <ac:spMkLst>
            <pc:docMk/>
            <pc:sldMk cId="244716464" sldId="284"/>
            <ac:spMk id="166" creationId="{9CE4549B-C79C-D94F-E589-65C70D21EBF4}"/>
          </ac:spMkLst>
        </pc:spChg>
        <pc:spChg chg="add mod">
          <ac:chgData name="simge demiral" userId="c4b1d72b22a62b33" providerId="LiveId" clId="{18DA64ED-967A-420C-A5B4-86BE9A47AB1E}" dt="2022-05-19T23:09:10.118" v="1051"/>
          <ac:spMkLst>
            <pc:docMk/>
            <pc:sldMk cId="244716464" sldId="284"/>
            <ac:spMk id="167" creationId="{F41AC18F-1EC9-94AA-83CC-A8CDEF3E43FE}"/>
          </ac:spMkLst>
        </pc:spChg>
        <pc:spChg chg="add mod">
          <ac:chgData name="simge demiral" userId="c4b1d72b22a62b33" providerId="LiveId" clId="{18DA64ED-967A-420C-A5B4-86BE9A47AB1E}" dt="2022-05-19T23:09:10.118" v="1051"/>
          <ac:spMkLst>
            <pc:docMk/>
            <pc:sldMk cId="244716464" sldId="284"/>
            <ac:spMk id="168" creationId="{7E9FE3F0-011D-7A8B-CF77-E702514F04B7}"/>
          </ac:spMkLst>
        </pc:spChg>
        <pc:spChg chg="add mod">
          <ac:chgData name="simge demiral" userId="c4b1d72b22a62b33" providerId="LiveId" clId="{18DA64ED-967A-420C-A5B4-86BE9A47AB1E}" dt="2022-05-19T23:09:10.118" v="1051"/>
          <ac:spMkLst>
            <pc:docMk/>
            <pc:sldMk cId="244716464" sldId="284"/>
            <ac:spMk id="169" creationId="{E2B76B4A-B2A7-4658-529C-C1BE10FC7E1C}"/>
          </ac:spMkLst>
        </pc:spChg>
        <pc:spChg chg="add mod">
          <ac:chgData name="simge demiral" userId="c4b1d72b22a62b33" providerId="LiveId" clId="{18DA64ED-967A-420C-A5B4-86BE9A47AB1E}" dt="2022-05-19T23:09:10.118" v="1051"/>
          <ac:spMkLst>
            <pc:docMk/>
            <pc:sldMk cId="244716464" sldId="284"/>
            <ac:spMk id="170" creationId="{3B8892B8-99FE-4245-FAF8-F9B8E5768821}"/>
          </ac:spMkLst>
        </pc:spChg>
        <pc:spChg chg="add mod">
          <ac:chgData name="simge demiral" userId="c4b1d72b22a62b33" providerId="LiveId" clId="{18DA64ED-967A-420C-A5B4-86BE9A47AB1E}" dt="2022-05-19T23:09:10.118" v="1051"/>
          <ac:spMkLst>
            <pc:docMk/>
            <pc:sldMk cId="244716464" sldId="284"/>
            <ac:spMk id="171" creationId="{AA0CCBE8-183D-701F-293C-8AE65CCB2617}"/>
          </ac:spMkLst>
        </pc:spChg>
        <pc:spChg chg="add mod">
          <ac:chgData name="simge demiral" userId="c4b1d72b22a62b33" providerId="LiveId" clId="{18DA64ED-967A-420C-A5B4-86BE9A47AB1E}" dt="2022-05-19T23:09:10.118" v="1051"/>
          <ac:spMkLst>
            <pc:docMk/>
            <pc:sldMk cId="244716464" sldId="284"/>
            <ac:spMk id="172" creationId="{1F4DD423-CF20-2D68-A568-5D5A1122F65F}"/>
          </ac:spMkLst>
        </pc:spChg>
        <pc:spChg chg="add mod">
          <ac:chgData name="simge demiral" userId="c4b1d72b22a62b33" providerId="LiveId" clId="{18DA64ED-967A-420C-A5B4-86BE9A47AB1E}" dt="2022-05-19T23:09:10.118" v="1051"/>
          <ac:spMkLst>
            <pc:docMk/>
            <pc:sldMk cId="244716464" sldId="284"/>
            <ac:spMk id="173" creationId="{87AB6C8E-E94B-D985-0666-B50EB28B507E}"/>
          </ac:spMkLst>
        </pc:spChg>
        <pc:spChg chg="add mod">
          <ac:chgData name="simge demiral" userId="c4b1d72b22a62b33" providerId="LiveId" clId="{18DA64ED-967A-420C-A5B4-86BE9A47AB1E}" dt="2022-05-19T23:09:10.118" v="1051"/>
          <ac:spMkLst>
            <pc:docMk/>
            <pc:sldMk cId="244716464" sldId="284"/>
            <ac:spMk id="174" creationId="{C07E1BFA-AE8E-3B7B-BC34-D242C473E0AC}"/>
          </ac:spMkLst>
        </pc:spChg>
        <pc:spChg chg="add mod">
          <ac:chgData name="simge demiral" userId="c4b1d72b22a62b33" providerId="LiveId" clId="{18DA64ED-967A-420C-A5B4-86BE9A47AB1E}" dt="2022-05-19T23:09:10.118" v="1051"/>
          <ac:spMkLst>
            <pc:docMk/>
            <pc:sldMk cId="244716464" sldId="284"/>
            <ac:spMk id="175" creationId="{854ADB9C-4CA5-9122-DDAE-CB3CA8F6BB94}"/>
          </ac:spMkLst>
        </pc:spChg>
        <pc:spChg chg="add mod">
          <ac:chgData name="simge demiral" userId="c4b1d72b22a62b33" providerId="LiveId" clId="{18DA64ED-967A-420C-A5B4-86BE9A47AB1E}" dt="2022-05-19T23:09:10.118" v="1051"/>
          <ac:spMkLst>
            <pc:docMk/>
            <pc:sldMk cId="244716464" sldId="284"/>
            <ac:spMk id="176" creationId="{F321FE6F-F063-6072-EBAA-DF44EDD7206B}"/>
          </ac:spMkLst>
        </pc:spChg>
        <pc:spChg chg="add mod">
          <ac:chgData name="simge demiral" userId="c4b1d72b22a62b33" providerId="LiveId" clId="{18DA64ED-967A-420C-A5B4-86BE9A47AB1E}" dt="2022-05-19T23:09:10.118" v="1051"/>
          <ac:spMkLst>
            <pc:docMk/>
            <pc:sldMk cId="244716464" sldId="284"/>
            <ac:spMk id="177" creationId="{6E3B37BB-C1D1-4D6A-2352-7C8BD0A799E9}"/>
          </ac:spMkLst>
        </pc:spChg>
        <pc:spChg chg="add mod">
          <ac:chgData name="simge demiral" userId="c4b1d72b22a62b33" providerId="LiveId" clId="{18DA64ED-967A-420C-A5B4-86BE9A47AB1E}" dt="2022-05-19T23:09:10.118" v="1051"/>
          <ac:spMkLst>
            <pc:docMk/>
            <pc:sldMk cId="244716464" sldId="284"/>
            <ac:spMk id="178" creationId="{C0751DE0-9851-B93D-F8FA-F96A74EDA4C8}"/>
          </ac:spMkLst>
        </pc:spChg>
        <pc:spChg chg="add mod">
          <ac:chgData name="simge demiral" userId="c4b1d72b22a62b33" providerId="LiveId" clId="{18DA64ED-967A-420C-A5B4-86BE9A47AB1E}" dt="2022-05-19T23:09:10.118" v="1051"/>
          <ac:spMkLst>
            <pc:docMk/>
            <pc:sldMk cId="244716464" sldId="284"/>
            <ac:spMk id="179" creationId="{F41273D6-26A7-6151-FCA0-3C48E3119CAE}"/>
          </ac:spMkLst>
        </pc:spChg>
        <pc:spChg chg="add mod">
          <ac:chgData name="simge demiral" userId="c4b1d72b22a62b33" providerId="LiveId" clId="{18DA64ED-967A-420C-A5B4-86BE9A47AB1E}" dt="2022-05-19T23:09:10.118" v="1051"/>
          <ac:spMkLst>
            <pc:docMk/>
            <pc:sldMk cId="244716464" sldId="284"/>
            <ac:spMk id="180" creationId="{B21AD8F2-601D-D3CE-AE07-98D06B30DFD8}"/>
          </ac:spMkLst>
        </pc:spChg>
        <pc:spChg chg="add mod">
          <ac:chgData name="simge demiral" userId="c4b1d72b22a62b33" providerId="LiveId" clId="{18DA64ED-967A-420C-A5B4-86BE9A47AB1E}" dt="2022-05-19T23:09:10.118" v="1051"/>
          <ac:spMkLst>
            <pc:docMk/>
            <pc:sldMk cId="244716464" sldId="284"/>
            <ac:spMk id="181" creationId="{46BD326F-192F-2CBF-C7DF-73A4CD0BCF45}"/>
          </ac:spMkLst>
        </pc:spChg>
        <pc:spChg chg="add mod">
          <ac:chgData name="simge demiral" userId="c4b1d72b22a62b33" providerId="LiveId" clId="{18DA64ED-967A-420C-A5B4-86BE9A47AB1E}" dt="2022-05-19T23:09:10.118" v="1051"/>
          <ac:spMkLst>
            <pc:docMk/>
            <pc:sldMk cId="244716464" sldId="284"/>
            <ac:spMk id="182" creationId="{7F6325BE-9F7A-B023-0B12-9232D328A0AE}"/>
          </ac:spMkLst>
        </pc:spChg>
        <pc:spChg chg="add mod">
          <ac:chgData name="simge demiral" userId="c4b1d72b22a62b33" providerId="LiveId" clId="{18DA64ED-967A-420C-A5B4-86BE9A47AB1E}" dt="2022-05-19T23:09:12.172" v="1052"/>
          <ac:spMkLst>
            <pc:docMk/>
            <pc:sldMk cId="244716464" sldId="284"/>
            <ac:spMk id="184" creationId="{143C21A6-8448-38E0-36AE-FB3AFBEE7449}"/>
          </ac:spMkLst>
        </pc:spChg>
        <pc:spChg chg="add mod">
          <ac:chgData name="simge demiral" userId="c4b1d72b22a62b33" providerId="LiveId" clId="{18DA64ED-967A-420C-A5B4-86BE9A47AB1E}" dt="2022-05-19T23:09:12.172" v="1052"/>
          <ac:spMkLst>
            <pc:docMk/>
            <pc:sldMk cId="244716464" sldId="284"/>
            <ac:spMk id="185" creationId="{87DAB544-6965-183C-483C-ADD5A8B8D4F6}"/>
          </ac:spMkLst>
        </pc:spChg>
        <pc:spChg chg="add mod">
          <ac:chgData name="simge demiral" userId="c4b1d72b22a62b33" providerId="LiveId" clId="{18DA64ED-967A-420C-A5B4-86BE9A47AB1E}" dt="2022-05-19T23:09:12.172" v="1052"/>
          <ac:spMkLst>
            <pc:docMk/>
            <pc:sldMk cId="244716464" sldId="284"/>
            <ac:spMk id="186" creationId="{569B34AD-78D4-7198-FE78-DB24F7DF20F3}"/>
          </ac:spMkLst>
        </pc:spChg>
        <pc:spChg chg="add mod">
          <ac:chgData name="simge demiral" userId="c4b1d72b22a62b33" providerId="LiveId" clId="{18DA64ED-967A-420C-A5B4-86BE9A47AB1E}" dt="2022-05-19T23:09:12.172" v="1052"/>
          <ac:spMkLst>
            <pc:docMk/>
            <pc:sldMk cId="244716464" sldId="284"/>
            <ac:spMk id="187" creationId="{F9C3B961-5F75-CAF6-01AE-87F5B7ED5F49}"/>
          </ac:spMkLst>
        </pc:spChg>
        <pc:spChg chg="add mod">
          <ac:chgData name="simge demiral" userId="c4b1d72b22a62b33" providerId="LiveId" clId="{18DA64ED-967A-420C-A5B4-86BE9A47AB1E}" dt="2022-05-19T23:09:12.172" v="1052"/>
          <ac:spMkLst>
            <pc:docMk/>
            <pc:sldMk cId="244716464" sldId="284"/>
            <ac:spMk id="188" creationId="{FED2D188-3C45-EF61-CBF4-9DFB22A16FD9}"/>
          </ac:spMkLst>
        </pc:spChg>
        <pc:spChg chg="add mod">
          <ac:chgData name="simge demiral" userId="c4b1d72b22a62b33" providerId="LiveId" clId="{18DA64ED-967A-420C-A5B4-86BE9A47AB1E}" dt="2022-05-19T23:09:12.172" v="1052"/>
          <ac:spMkLst>
            <pc:docMk/>
            <pc:sldMk cId="244716464" sldId="284"/>
            <ac:spMk id="189" creationId="{3BA31B3D-97DB-11A4-C3FB-6FC0D274F315}"/>
          </ac:spMkLst>
        </pc:spChg>
        <pc:spChg chg="add mod">
          <ac:chgData name="simge demiral" userId="c4b1d72b22a62b33" providerId="LiveId" clId="{18DA64ED-967A-420C-A5B4-86BE9A47AB1E}" dt="2022-05-19T23:09:12.172" v="1052"/>
          <ac:spMkLst>
            <pc:docMk/>
            <pc:sldMk cId="244716464" sldId="284"/>
            <ac:spMk id="190" creationId="{1A4CF15C-B419-1F95-F4F5-963E996F5DCD}"/>
          </ac:spMkLst>
        </pc:spChg>
        <pc:spChg chg="add mod">
          <ac:chgData name="simge demiral" userId="c4b1d72b22a62b33" providerId="LiveId" clId="{18DA64ED-967A-420C-A5B4-86BE9A47AB1E}" dt="2022-05-19T23:09:12.172" v="1052"/>
          <ac:spMkLst>
            <pc:docMk/>
            <pc:sldMk cId="244716464" sldId="284"/>
            <ac:spMk id="191" creationId="{01CA3085-88BB-F0C1-1C55-337914FF5C37}"/>
          </ac:spMkLst>
        </pc:spChg>
        <pc:spChg chg="add mod">
          <ac:chgData name="simge demiral" userId="c4b1d72b22a62b33" providerId="LiveId" clId="{18DA64ED-967A-420C-A5B4-86BE9A47AB1E}" dt="2022-05-19T23:09:12.172" v="1052"/>
          <ac:spMkLst>
            <pc:docMk/>
            <pc:sldMk cId="244716464" sldId="284"/>
            <ac:spMk id="192" creationId="{EBB2AD57-8CBD-95E4-3840-54E110DD33B7}"/>
          </ac:spMkLst>
        </pc:spChg>
        <pc:spChg chg="add mod">
          <ac:chgData name="simge demiral" userId="c4b1d72b22a62b33" providerId="LiveId" clId="{18DA64ED-967A-420C-A5B4-86BE9A47AB1E}" dt="2022-05-19T23:09:12.172" v="1052"/>
          <ac:spMkLst>
            <pc:docMk/>
            <pc:sldMk cId="244716464" sldId="284"/>
            <ac:spMk id="193" creationId="{D5A1C119-CDED-3187-C9EF-65843CA49AEC}"/>
          </ac:spMkLst>
        </pc:spChg>
        <pc:spChg chg="add mod">
          <ac:chgData name="simge demiral" userId="c4b1d72b22a62b33" providerId="LiveId" clId="{18DA64ED-967A-420C-A5B4-86BE9A47AB1E}" dt="2022-05-19T23:09:12.172" v="1052"/>
          <ac:spMkLst>
            <pc:docMk/>
            <pc:sldMk cId="244716464" sldId="284"/>
            <ac:spMk id="194" creationId="{D63BC165-F5B8-B2A5-BEAF-0C244C094A36}"/>
          </ac:spMkLst>
        </pc:spChg>
        <pc:spChg chg="add mod">
          <ac:chgData name="simge demiral" userId="c4b1d72b22a62b33" providerId="LiveId" clId="{18DA64ED-967A-420C-A5B4-86BE9A47AB1E}" dt="2022-05-19T23:09:12.172" v="1052"/>
          <ac:spMkLst>
            <pc:docMk/>
            <pc:sldMk cId="244716464" sldId="284"/>
            <ac:spMk id="195" creationId="{2D101DF4-3AB5-66F3-F3B8-3826B7B90816}"/>
          </ac:spMkLst>
        </pc:spChg>
        <pc:spChg chg="add mod">
          <ac:chgData name="simge demiral" userId="c4b1d72b22a62b33" providerId="LiveId" clId="{18DA64ED-967A-420C-A5B4-86BE9A47AB1E}" dt="2022-05-19T23:09:12.172" v="1052"/>
          <ac:spMkLst>
            <pc:docMk/>
            <pc:sldMk cId="244716464" sldId="284"/>
            <ac:spMk id="196" creationId="{991DE560-1B43-5281-49A6-3CE297C131BB}"/>
          </ac:spMkLst>
        </pc:spChg>
        <pc:spChg chg="add mod">
          <ac:chgData name="simge demiral" userId="c4b1d72b22a62b33" providerId="LiveId" clId="{18DA64ED-967A-420C-A5B4-86BE9A47AB1E}" dt="2022-05-19T23:09:12.172" v="1052"/>
          <ac:spMkLst>
            <pc:docMk/>
            <pc:sldMk cId="244716464" sldId="284"/>
            <ac:spMk id="197" creationId="{22760D3C-678E-425F-4E7B-64C3BE0253F7}"/>
          </ac:spMkLst>
        </pc:spChg>
        <pc:spChg chg="add mod">
          <ac:chgData name="simge demiral" userId="c4b1d72b22a62b33" providerId="LiveId" clId="{18DA64ED-967A-420C-A5B4-86BE9A47AB1E}" dt="2022-05-19T23:09:12.172" v="1052"/>
          <ac:spMkLst>
            <pc:docMk/>
            <pc:sldMk cId="244716464" sldId="284"/>
            <ac:spMk id="198" creationId="{091F2C4A-8FB7-6BCD-380E-AF1920EC1417}"/>
          </ac:spMkLst>
        </pc:spChg>
        <pc:spChg chg="add mod">
          <ac:chgData name="simge demiral" userId="c4b1d72b22a62b33" providerId="LiveId" clId="{18DA64ED-967A-420C-A5B4-86BE9A47AB1E}" dt="2022-05-19T23:09:12.172" v="1052"/>
          <ac:spMkLst>
            <pc:docMk/>
            <pc:sldMk cId="244716464" sldId="284"/>
            <ac:spMk id="199" creationId="{F6C12149-1651-BD9D-0028-587740626164}"/>
          </ac:spMkLst>
        </pc:spChg>
        <pc:spChg chg="add mod">
          <ac:chgData name="simge demiral" userId="c4b1d72b22a62b33" providerId="LiveId" clId="{18DA64ED-967A-420C-A5B4-86BE9A47AB1E}" dt="2022-05-19T23:09:12.172" v="1052"/>
          <ac:spMkLst>
            <pc:docMk/>
            <pc:sldMk cId="244716464" sldId="284"/>
            <ac:spMk id="200" creationId="{DD0BE2F3-2B2E-4EAA-F8BE-0DF35A8A1D3F}"/>
          </ac:spMkLst>
        </pc:spChg>
        <pc:spChg chg="add mod">
          <ac:chgData name="simge demiral" userId="c4b1d72b22a62b33" providerId="LiveId" clId="{18DA64ED-967A-420C-A5B4-86BE9A47AB1E}" dt="2022-05-19T23:09:12.172" v="1052"/>
          <ac:spMkLst>
            <pc:docMk/>
            <pc:sldMk cId="244716464" sldId="284"/>
            <ac:spMk id="201" creationId="{103893E0-9B68-588F-89FC-F82D71872BBE}"/>
          </ac:spMkLst>
        </pc:spChg>
        <pc:spChg chg="add mod">
          <ac:chgData name="simge demiral" userId="c4b1d72b22a62b33" providerId="LiveId" clId="{18DA64ED-967A-420C-A5B4-86BE9A47AB1E}" dt="2022-05-19T23:09:12.172" v="1052"/>
          <ac:spMkLst>
            <pc:docMk/>
            <pc:sldMk cId="244716464" sldId="284"/>
            <ac:spMk id="202" creationId="{F7DCBA53-CA89-D256-F50F-9CD3F3233618}"/>
          </ac:spMkLst>
        </pc:spChg>
        <pc:spChg chg="add mod">
          <ac:chgData name="simge demiral" userId="c4b1d72b22a62b33" providerId="LiveId" clId="{18DA64ED-967A-420C-A5B4-86BE9A47AB1E}" dt="2022-05-19T23:09:12.172" v="1052"/>
          <ac:spMkLst>
            <pc:docMk/>
            <pc:sldMk cId="244716464" sldId="284"/>
            <ac:spMk id="203" creationId="{AE1C8047-36A9-AAAB-CA38-EBEB74D7D7CD}"/>
          </ac:spMkLst>
        </pc:spChg>
        <pc:spChg chg="add mod">
          <ac:chgData name="simge demiral" userId="c4b1d72b22a62b33" providerId="LiveId" clId="{18DA64ED-967A-420C-A5B4-86BE9A47AB1E}" dt="2022-05-19T23:09:12.172" v="1052"/>
          <ac:spMkLst>
            <pc:docMk/>
            <pc:sldMk cId="244716464" sldId="284"/>
            <ac:spMk id="204" creationId="{E9A66E50-E494-E576-32ED-033B5F84C495}"/>
          </ac:spMkLst>
        </pc:spChg>
        <pc:spChg chg="add mod">
          <ac:chgData name="simge demiral" userId="c4b1d72b22a62b33" providerId="LiveId" clId="{18DA64ED-967A-420C-A5B4-86BE9A47AB1E}" dt="2022-05-19T23:09:12.172" v="1052"/>
          <ac:spMkLst>
            <pc:docMk/>
            <pc:sldMk cId="244716464" sldId="284"/>
            <ac:spMk id="205" creationId="{29325F01-B950-FF7F-84BE-2FF9F182F455}"/>
          </ac:spMkLst>
        </pc:spChg>
        <pc:spChg chg="add mod">
          <ac:chgData name="simge demiral" userId="c4b1d72b22a62b33" providerId="LiveId" clId="{18DA64ED-967A-420C-A5B4-86BE9A47AB1E}" dt="2022-05-19T23:09:12.172" v="1052"/>
          <ac:spMkLst>
            <pc:docMk/>
            <pc:sldMk cId="244716464" sldId="284"/>
            <ac:spMk id="206" creationId="{9A42F274-55FF-4DF9-6765-5ADA0A93B9CA}"/>
          </ac:spMkLst>
        </pc:spChg>
        <pc:spChg chg="add mod">
          <ac:chgData name="simge demiral" userId="c4b1d72b22a62b33" providerId="LiveId" clId="{18DA64ED-967A-420C-A5B4-86BE9A47AB1E}" dt="2022-05-19T23:09:12.172" v="1052"/>
          <ac:spMkLst>
            <pc:docMk/>
            <pc:sldMk cId="244716464" sldId="284"/>
            <ac:spMk id="207" creationId="{8D6EFCE3-3939-B7B1-C0D6-130AC06FA173}"/>
          </ac:spMkLst>
        </pc:spChg>
        <pc:spChg chg="add mod">
          <ac:chgData name="simge demiral" userId="c4b1d72b22a62b33" providerId="LiveId" clId="{18DA64ED-967A-420C-A5B4-86BE9A47AB1E}" dt="2022-05-19T23:09:12.172" v="1052"/>
          <ac:spMkLst>
            <pc:docMk/>
            <pc:sldMk cId="244716464" sldId="284"/>
            <ac:spMk id="208" creationId="{FEA23D86-BD11-A923-6545-CF2A0F87493D}"/>
          </ac:spMkLst>
        </pc:spChg>
        <pc:spChg chg="add mod">
          <ac:chgData name="simge demiral" userId="c4b1d72b22a62b33" providerId="LiveId" clId="{18DA64ED-967A-420C-A5B4-86BE9A47AB1E}" dt="2022-05-19T23:09:12.172" v="1052"/>
          <ac:spMkLst>
            <pc:docMk/>
            <pc:sldMk cId="244716464" sldId="284"/>
            <ac:spMk id="209" creationId="{AF1BECBB-73C5-A269-0AC6-F0C33D8CFAB9}"/>
          </ac:spMkLst>
        </pc:spChg>
        <pc:spChg chg="add mod">
          <ac:chgData name="simge demiral" userId="c4b1d72b22a62b33" providerId="LiveId" clId="{18DA64ED-967A-420C-A5B4-86BE9A47AB1E}" dt="2022-05-19T23:09:12.172" v="1052"/>
          <ac:spMkLst>
            <pc:docMk/>
            <pc:sldMk cId="244716464" sldId="284"/>
            <ac:spMk id="210" creationId="{9F6BD19F-BEC6-422F-F847-C61F6FCDCB80}"/>
          </ac:spMkLst>
        </pc:spChg>
        <pc:spChg chg="add mod">
          <ac:chgData name="simge demiral" userId="c4b1d72b22a62b33" providerId="LiveId" clId="{18DA64ED-967A-420C-A5B4-86BE9A47AB1E}" dt="2022-05-19T23:09:12.172" v="1052"/>
          <ac:spMkLst>
            <pc:docMk/>
            <pc:sldMk cId="244716464" sldId="284"/>
            <ac:spMk id="211" creationId="{0F490A60-1280-580D-CBA1-359482ADA102}"/>
          </ac:spMkLst>
        </pc:spChg>
        <pc:spChg chg="add mod">
          <ac:chgData name="simge demiral" userId="c4b1d72b22a62b33" providerId="LiveId" clId="{18DA64ED-967A-420C-A5B4-86BE9A47AB1E}" dt="2022-05-19T23:09:12.172" v="1052"/>
          <ac:spMkLst>
            <pc:docMk/>
            <pc:sldMk cId="244716464" sldId="284"/>
            <ac:spMk id="212" creationId="{A2240DD3-58F3-1024-592E-3F547D354F67}"/>
          </ac:spMkLst>
        </pc:spChg>
        <pc:spChg chg="add mod">
          <ac:chgData name="simge demiral" userId="c4b1d72b22a62b33" providerId="LiveId" clId="{18DA64ED-967A-420C-A5B4-86BE9A47AB1E}" dt="2022-05-19T23:09:12.172" v="1052"/>
          <ac:spMkLst>
            <pc:docMk/>
            <pc:sldMk cId="244716464" sldId="284"/>
            <ac:spMk id="213" creationId="{6AA3F131-DB0A-1F05-C41C-A047FBD7BB86}"/>
          </ac:spMkLst>
        </pc:spChg>
        <pc:spChg chg="add mod">
          <ac:chgData name="simge demiral" userId="c4b1d72b22a62b33" providerId="LiveId" clId="{18DA64ED-967A-420C-A5B4-86BE9A47AB1E}" dt="2022-05-19T23:09:12.172" v="1052"/>
          <ac:spMkLst>
            <pc:docMk/>
            <pc:sldMk cId="244716464" sldId="284"/>
            <ac:spMk id="214" creationId="{BE3A6690-D8AC-48AF-66F1-FE7156AE880E}"/>
          </ac:spMkLst>
        </pc:spChg>
        <pc:spChg chg="add mod">
          <ac:chgData name="simge demiral" userId="c4b1d72b22a62b33" providerId="LiveId" clId="{18DA64ED-967A-420C-A5B4-86BE9A47AB1E}" dt="2022-05-19T23:09:12.172" v="1052"/>
          <ac:spMkLst>
            <pc:docMk/>
            <pc:sldMk cId="244716464" sldId="284"/>
            <ac:spMk id="215" creationId="{C2F0DC8A-8261-FC4B-FBE9-899F69470193}"/>
          </ac:spMkLst>
        </pc:spChg>
        <pc:spChg chg="add mod">
          <ac:chgData name="simge demiral" userId="c4b1d72b22a62b33" providerId="LiveId" clId="{18DA64ED-967A-420C-A5B4-86BE9A47AB1E}" dt="2022-05-19T23:09:12.172" v="1052"/>
          <ac:spMkLst>
            <pc:docMk/>
            <pc:sldMk cId="244716464" sldId="284"/>
            <ac:spMk id="216" creationId="{D2DA7F9A-0455-D42A-A4F5-C5C60353F556}"/>
          </ac:spMkLst>
        </pc:spChg>
        <pc:spChg chg="add mod">
          <ac:chgData name="simge demiral" userId="c4b1d72b22a62b33" providerId="LiveId" clId="{18DA64ED-967A-420C-A5B4-86BE9A47AB1E}" dt="2022-05-19T23:09:12.172" v="1052"/>
          <ac:spMkLst>
            <pc:docMk/>
            <pc:sldMk cId="244716464" sldId="284"/>
            <ac:spMk id="217" creationId="{50D5E5F3-58DA-B0D5-557D-E3B892B01684}"/>
          </ac:spMkLst>
        </pc:spChg>
        <pc:spChg chg="add mod">
          <ac:chgData name="simge demiral" userId="c4b1d72b22a62b33" providerId="LiveId" clId="{18DA64ED-967A-420C-A5B4-86BE9A47AB1E}" dt="2022-05-19T23:09:12.172" v="1052"/>
          <ac:spMkLst>
            <pc:docMk/>
            <pc:sldMk cId="244716464" sldId="284"/>
            <ac:spMk id="218" creationId="{2300B7BC-899E-774D-5386-7B948130E684}"/>
          </ac:spMkLst>
        </pc:spChg>
        <pc:spChg chg="add mod">
          <ac:chgData name="simge demiral" userId="c4b1d72b22a62b33" providerId="LiveId" clId="{18DA64ED-967A-420C-A5B4-86BE9A47AB1E}" dt="2022-05-19T23:09:12.172" v="1052"/>
          <ac:spMkLst>
            <pc:docMk/>
            <pc:sldMk cId="244716464" sldId="284"/>
            <ac:spMk id="219" creationId="{B07B8769-AF7F-2E2C-63C5-925B72273B78}"/>
          </ac:spMkLst>
        </pc:spChg>
        <pc:spChg chg="add mod">
          <ac:chgData name="simge demiral" userId="c4b1d72b22a62b33" providerId="LiveId" clId="{18DA64ED-967A-420C-A5B4-86BE9A47AB1E}" dt="2022-05-19T23:09:12.172" v="1052"/>
          <ac:spMkLst>
            <pc:docMk/>
            <pc:sldMk cId="244716464" sldId="284"/>
            <ac:spMk id="220" creationId="{E5384BED-634A-2E2C-89EC-24A1AF919D0F}"/>
          </ac:spMkLst>
        </pc:spChg>
        <pc:spChg chg="add mod">
          <ac:chgData name="simge demiral" userId="c4b1d72b22a62b33" providerId="LiveId" clId="{18DA64ED-967A-420C-A5B4-86BE9A47AB1E}" dt="2022-05-19T23:09:12.172" v="1052"/>
          <ac:spMkLst>
            <pc:docMk/>
            <pc:sldMk cId="244716464" sldId="284"/>
            <ac:spMk id="221" creationId="{E34C8233-9167-D4D2-BDDC-3A10C6188CC6}"/>
          </ac:spMkLst>
        </pc:spChg>
        <pc:spChg chg="add mod">
          <ac:chgData name="simge demiral" userId="c4b1d72b22a62b33" providerId="LiveId" clId="{18DA64ED-967A-420C-A5B4-86BE9A47AB1E}" dt="2022-05-19T23:09:12.172" v="1052"/>
          <ac:spMkLst>
            <pc:docMk/>
            <pc:sldMk cId="244716464" sldId="284"/>
            <ac:spMk id="222" creationId="{274B2662-F13B-8AC7-0248-9E45F233FFD6}"/>
          </ac:spMkLst>
        </pc:spChg>
        <pc:spChg chg="add mod">
          <ac:chgData name="simge demiral" userId="c4b1d72b22a62b33" providerId="LiveId" clId="{18DA64ED-967A-420C-A5B4-86BE9A47AB1E}" dt="2022-05-19T23:09:12.172" v="1052"/>
          <ac:spMkLst>
            <pc:docMk/>
            <pc:sldMk cId="244716464" sldId="284"/>
            <ac:spMk id="223" creationId="{3D304271-C471-DD37-E014-8EE4D552F49A}"/>
          </ac:spMkLst>
        </pc:spChg>
        <pc:spChg chg="add mod">
          <ac:chgData name="simge demiral" userId="c4b1d72b22a62b33" providerId="LiveId" clId="{18DA64ED-967A-420C-A5B4-86BE9A47AB1E}" dt="2022-05-20T21:43:26.208" v="1358" actId="122"/>
          <ac:spMkLst>
            <pc:docMk/>
            <pc:sldMk cId="244716464" sldId="284"/>
            <ac:spMk id="225" creationId="{D2432010-2FE5-DEC6-CFFF-B0CF8D62917F}"/>
          </ac:spMkLst>
        </pc:spChg>
        <pc:grpChg chg="add del mod">
          <ac:chgData name="simge demiral" userId="c4b1d72b22a62b33" providerId="LiveId" clId="{18DA64ED-967A-420C-A5B4-86BE9A47AB1E}" dt="2022-05-19T23:09:19.226" v="1055" actId="478"/>
          <ac:grpSpMkLst>
            <pc:docMk/>
            <pc:sldMk cId="244716464" sldId="284"/>
            <ac:grpSpMk id="7" creationId="{07B2F24B-C67E-15D3-10B0-FAC7F3E52F23}"/>
          </ac:grpSpMkLst>
        </pc:grpChg>
        <pc:grpChg chg="add mod">
          <ac:chgData name="simge demiral" userId="c4b1d72b22a62b33" providerId="LiveId" clId="{18DA64ED-967A-420C-A5B4-86BE9A47AB1E}" dt="2022-05-19T23:08:50.051" v="1047"/>
          <ac:grpSpMkLst>
            <pc:docMk/>
            <pc:sldMk cId="244716464" sldId="284"/>
            <ac:grpSpMk id="54" creationId="{56639F49-4C5E-A065-562B-01D191F54292}"/>
          </ac:grpSpMkLst>
        </pc:grpChg>
        <pc:grpChg chg="add mod">
          <ac:chgData name="simge demiral" userId="c4b1d72b22a62b33" providerId="LiveId" clId="{18DA64ED-967A-420C-A5B4-86BE9A47AB1E}" dt="2022-05-19T23:09:10.118" v="1051"/>
          <ac:grpSpMkLst>
            <pc:docMk/>
            <pc:sldMk cId="244716464" sldId="284"/>
            <ac:grpSpMk id="142" creationId="{08B4F4D1-C0F8-3C58-DBCC-6F91FB9721BD}"/>
          </ac:grpSpMkLst>
        </pc:grpChg>
        <pc:grpChg chg="add mod">
          <ac:chgData name="simge demiral" userId="c4b1d72b22a62b33" providerId="LiveId" clId="{18DA64ED-967A-420C-A5B4-86BE9A47AB1E}" dt="2022-05-19T23:09:16.941" v="1054" actId="14100"/>
          <ac:grpSpMkLst>
            <pc:docMk/>
            <pc:sldMk cId="244716464" sldId="284"/>
            <ac:grpSpMk id="183" creationId="{269BDF34-F2DE-D571-53BD-B1F4299FBC40}"/>
          </ac:grpSpMkLst>
        </pc:grpChg>
      </pc:sldChg>
      <pc:sldChg chg="addSp delSp modSp new mod">
        <pc:chgData name="simge demiral" userId="c4b1d72b22a62b33" providerId="LiveId" clId="{18DA64ED-967A-420C-A5B4-86BE9A47AB1E}" dt="2022-05-19T23:14:07.274" v="1123" actId="14100"/>
        <pc:sldMkLst>
          <pc:docMk/>
          <pc:sldMk cId="1384105025" sldId="285"/>
        </pc:sldMkLst>
        <pc:spChg chg="del">
          <ac:chgData name="simge demiral" userId="c4b1d72b22a62b33" providerId="LiveId" clId="{18DA64ED-967A-420C-A5B4-86BE9A47AB1E}" dt="2022-05-19T23:10:05.117" v="1065" actId="478"/>
          <ac:spMkLst>
            <pc:docMk/>
            <pc:sldMk cId="1384105025" sldId="285"/>
            <ac:spMk id="2" creationId="{51E26910-8D8B-1BB0-1B5B-5E12C161C39A}"/>
          </ac:spMkLst>
        </pc:spChg>
        <pc:spChg chg="add del">
          <ac:chgData name="simge demiral" userId="c4b1d72b22a62b33" providerId="LiveId" clId="{18DA64ED-967A-420C-A5B4-86BE9A47AB1E}" dt="2022-05-19T23:10:30.991" v="1067" actId="22"/>
          <ac:spMkLst>
            <pc:docMk/>
            <pc:sldMk cId="1384105025" sldId="285"/>
            <ac:spMk id="4" creationId="{FF046308-2674-0D17-7718-B77DFE518F83}"/>
          </ac:spMkLst>
        </pc:spChg>
        <pc:spChg chg="add mod">
          <ac:chgData name="simge demiral" userId="c4b1d72b22a62b33" providerId="LiveId" clId="{18DA64ED-967A-420C-A5B4-86BE9A47AB1E}" dt="2022-05-19T23:14:01.706" v="1122" actId="122"/>
          <ac:spMkLst>
            <pc:docMk/>
            <pc:sldMk cId="1384105025" sldId="285"/>
            <ac:spMk id="6" creationId="{3FD58E0D-5378-BD2D-90C5-95D4C6CB7384}"/>
          </ac:spMkLst>
        </pc:spChg>
        <pc:spChg chg="add mod">
          <ac:chgData name="simge demiral" userId="c4b1d72b22a62b33" providerId="LiveId" clId="{18DA64ED-967A-420C-A5B4-86BE9A47AB1E}" dt="2022-05-19T23:13:42.010" v="1115"/>
          <ac:spMkLst>
            <pc:docMk/>
            <pc:sldMk cId="1384105025" sldId="285"/>
            <ac:spMk id="8" creationId="{02DC933F-53FA-3B5E-D497-51B29F53A372}"/>
          </ac:spMkLst>
        </pc:spChg>
        <pc:spChg chg="add mod">
          <ac:chgData name="simge demiral" userId="c4b1d72b22a62b33" providerId="LiveId" clId="{18DA64ED-967A-420C-A5B4-86BE9A47AB1E}" dt="2022-05-19T23:13:42.010" v="1115"/>
          <ac:spMkLst>
            <pc:docMk/>
            <pc:sldMk cId="1384105025" sldId="285"/>
            <ac:spMk id="12" creationId="{D41FFF47-F119-7EAE-80C1-E22678F5C2F6}"/>
          </ac:spMkLst>
        </pc:spChg>
        <pc:spChg chg="add mod">
          <ac:chgData name="simge demiral" userId="c4b1d72b22a62b33" providerId="LiveId" clId="{18DA64ED-967A-420C-A5B4-86BE9A47AB1E}" dt="2022-05-19T23:13:42.010" v="1115"/>
          <ac:spMkLst>
            <pc:docMk/>
            <pc:sldMk cId="1384105025" sldId="285"/>
            <ac:spMk id="13" creationId="{5D08B264-C437-5EF4-A82E-83C3BF791653}"/>
          </ac:spMkLst>
        </pc:spChg>
        <pc:spChg chg="add mod">
          <ac:chgData name="simge demiral" userId="c4b1d72b22a62b33" providerId="LiveId" clId="{18DA64ED-967A-420C-A5B4-86BE9A47AB1E}" dt="2022-05-19T23:13:42.010" v="1115"/>
          <ac:spMkLst>
            <pc:docMk/>
            <pc:sldMk cId="1384105025" sldId="285"/>
            <ac:spMk id="14" creationId="{6D2B6AED-79A0-CA23-77B3-3561EC68C5E0}"/>
          </ac:spMkLst>
        </pc:spChg>
        <pc:spChg chg="add mod">
          <ac:chgData name="simge demiral" userId="c4b1d72b22a62b33" providerId="LiveId" clId="{18DA64ED-967A-420C-A5B4-86BE9A47AB1E}" dt="2022-05-19T23:13:42.010" v="1115"/>
          <ac:spMkLst>
            <pc:docMk/>
            <pc:sldMk cId="1384105025" sldId="285"/>
            <ac:spMk id="15" creationId="{E1800326-2FC7-8598-FFE0-C943805D01BD}"/>
          </ac:spMkLst>
        </pc:spChg>
        <pc:spChg chg="add mod">
          <ac:chgData name="simge demiral" userId="c4b1d72b22a62b33" providerId="LiveId" clId="{18DA64ED-967A-420C-A5B4-86BE9A47AB1E}" dt="2022-05-19T23:13:42.010" v="1115"/>
          <ac:spMkLst>
            <pc:docMk/>
            <pc:sldMk cId="1384105025" sldId="285"/>
            <ac:spMk id="16" creationId="{D47E9688-239E-CF89-F07C-A3F769D86065}"/>
          </ac:spMkLst>
        </pc:spChg>
        <pc:spChg chg="add mod">
          <ac:chgData name="simge demiral" userId="c4b1d72b22a62b33" providerId="LiveId" clId="{18DA64ED-967A-420C-A5B4-86BE9A47AB1E}" dt="2022-05-19T23:13:42.010" v="1115"/>
          <ac:spMkLst>
            <pc:docMk/>
            <pc:sldMk cId="1384105025" sldId="285"/>
            <ac:spMk id="17" creationId="{AC33A7E4-458E-DB62-D6AC-39C3E8F81055}"/>
          </ac:spMkLst>
        </pc:spChg>
        <pc:spChg chg="add mod">
          <ac:chgData name="simge demiral" userId="c4b1d72b22a62b33" providerId="LiveId" clId="{18DA64ED-967A-420C-A5B4-86BE9A47AB1E}" dt="2022-05-19T23:13:42.010" v="1115"/>
          <ac:spMkLst>
            <pc:docMk/>
            <pc:sldMk cId="1384105025" sldId="285"/>
            <ac:spMk id="18" creationId="{E7B20B90-3A36-CC3F-FB8D-C335D2771228}"/>
          </ac:spMkLst>
        </pc:spChg>
        <pc:spChg chg="add mod">
          <ac:chgData name="simge demiral" userId="c4b1d72b22a62b33" providerId="LiveId" clId="{18DA64ED-967A-420C-A5B4-86BE9A47AB1E}" dt="2022-05-19T23:13:42.010" v="1115"/>
          <ac:spMkLst>
            <pc:docMk/>
            <pc:sldMk cId="1384105025" sldId="285"/>
            <ac:spMk id="19" creationId="{01275A82-7F07-4DEB-94ED-6D3A4350EAE1}"/>
          </ac:spMkLst>
        </pc:spChg>
        <pc:spChg chg="add mod">
          <ac:chgData name="simge demiral" userId="c4b1d72b22a62b33" providerId="LiveId" clId="{18DA64ED-967A-420C-A5B4-86BE9A47AB1E}" dt="2022-05-19T23:13:42.010" v="1115"/>
          <ac:spMkLst>
            <pc:docMk/>
            <pc:sldMk cId="1384105025" sldId="285"/>
            <ac:spMk id="20" creationId="{740A17FC-66E3-49EB-694A-34EC7791BF62}"/>
          </ac:spMkLst>
        </pc:spChg>
        <pc:spChg chg="add mod">
          <ac:chgData name="simge demiral" userId="c4b1d72b22a62b33" providerId="LiveId" clId="{18DA64ED-967A-420C-A5B4-86BE9A47AB1E}" dt="2022-05-19T23:13:42.010" v="1115"/>
          <ac:spMkLst>
            <pc:docMk/>
            <pc:sldMk cId="1384105025" sldId="285"/>
            <ac:spMk id="21" creationId="{ADC89316-6FCC-C5B1-121D-1CA7F692778B}"/>
          </ac:spMkLst>
        </pc:spChg>
        <pc:spChg chg="add mod">
          <ac:chgData name="simge demiral" userId="c4b1d72b22a62b33" providerId="LiveId" clId="{18DA64ED-967A-420C-A5B4-86BE9A47AB1E}" dt="2022-05-19T23:13:42.010" v="1115"/>
          <ac:spMkLst>
            <pc:docMk/>
            <pc:sldMk cId="1384105025" sldId="285"/>
            <ac:spMk id="22" creationId="{69F74395-ACE4-081F-10A4-35B0E7AC1E41}"/>
          </ac:spMkLst>
        </pc:spChg>
        <pc:spChg chg="add mod">
          <ac:chgData name="simge demiral" userId="c4b1d72b22a62b33" providerId="LiveId" clId="{18DA64ED-967A-420C-A5B4-86BE9A47AB1E}" dt="2022-05-19T23:13:42.010" v="1115"/>
          <ac:spMkLst>
            <pc:docMk/>
            <pc:sldMk cId="1384105025" sldId="285"/>
            <ac:spMk id="23" creationId="{C62809B8-ACBC-450B-F423-B27016E9314B}"/>
          </ac:spMkLst>
        </pc:spChg>
        <pc:spChg chg="add mod">
          <ac:chgData name="simge demiral" userId="c4b1d72b22a62b33" providerId="LiveId" clId="{18DA64ED-967A-420C-A5B4-86BE9A47AB1E}" dt="2022-05-19T23:13:42.010" v="1115"/>
          <ac:spMkLst>
            <pc:docMk/>
            <pc:sldMk cId="1384105025" sldId="285"/>
            <ac:spMk id="24" creationId="{5E3ACE62-1FBE-4B4A-DE53-1EC5597D3B37}"/>
          </ac:spMkLst>
        </pc:spChg>
        <pc:spChg chg="add mod">
          <ac:chgData name="simge demiral" userId="c4b1d72b22a62b33" providerId="LiveId" clId="{18DA64ED-967A-420C-A5B4-86BE9A47AB1E}" dt="2022-05-19T23:13:42.010" v="1115"/>
          <ac:spMkLst>
            <pc:docMk/>
            <pc:sldMk cId="1384105025" sldId="285"/>
            <ac:spMk id="25" creationId="{72B412F9-14B0-A6F4-67BB-3272D3B0C096}"/>
          </ac:spMkLst>
        </pc:spChg>
        <pc:spChg chg="add mod">
          <ac:chgData name="simge demiral" userId="c4b1d72b22a62b33" providerId="LiveId" clId="{18DA64ED-967A-420C-A5B4-86BE9A47AB1E}" dt="2022-05-19T23:13:42.010" v="1115"/>
          <ac:spMkLst>
            <pc:docMk/>
            <pc:sldMk cId="1384105025" sldId="285"/>
            <ac:spMk id="26" creationId="{1390FDE0-D183-9623-27F4-DBEABAF1805F}"/>
          </ac:spMkLst>
        </pc:spChg>
        <pc:spChg chg="add mod">
          <ac:chgData name="simge demiral" userId="c4b1d72b22a62b33" providerId="LiveId" clId="{18DA64ED-967A-420C-A5B4-86BE9A47AB1E}" dt="2022-05-19T23:13:42.010" v="1115"/>
          <ac:spMkLst>
            <pc:docMk/>
            <pc:sldMk cId="1384105025" sldId="285"/>
            <ac:spMk id="27" creationId="{38BC3744-CF36-2641-E35A-EABC2FDBB6F0}"/>
          </ac:spMkLst>
        </pc:spChg>
        <pc:spChg chg="add mod">
          <ac:chgData name="simge demiral" userId="c4b1d72b22a62b33" providerId="LiveId" clId="{18DA64ED-967A-420C-A5B4-86BE9A47AB1E}" dt="2022-05-19T23:13:42.010" v="1115"/>
          <ac:spMkLst>
            <pc:docMk/>
            <pc:sldMk cId="1384105025" sldId="285"/>
            <ac:spMk id="28" creationId="{38D1B7AC-9BB8-8AE8-1E34-E2D6DD58C85D}"/>
          </ac:spMkLst>
        </pc:spChg>
        <pc:spChg chg="add mod">
          <ac:chgData name="simge demiral" userId="c4b1d72b22a62b33" providerId="LiveId" clId="{18DA64ED-967A-420C-A5B4-86BE9A47AB1E}" dt="2022-05-19T23:13:42.010" v="1115"/>
          <ac:spMkLst>
            <pc:docMk/>
            <pc:sldMk cId="1384105025" sldId="285"/>
            <ac:spMk id="29" creationId="{BD8A9ED8-B08E-D1DF-509B-26C19F971251}"/>
          </ac:spMkLst>
        </pc:spChg>
        <pc:spChg chg="add mod">
          <ac:chgData name="simge demiral" userId="c4b1d72b22a62b33" providerId="LiveId" clId="{18DA64ED-967A-420C-A5B4-86BE9A47AB1E}" dt="2022-05-19T23:13:42.010" v="1115"/>
          <ac:spMkLst>
            <pc:docMk/>
            <pc:sldMk cId="1384105025" sldId="285"/>
            <ac:spMk id="30" creationId="{FA9F891A-594B-CD8A-6D19-4021AAE1DC06}"/>
          </ac:spMkLst>
        </pc:spChg>
        <pc:spChg chg="add mod">
          <ac:chgData name="simge demiral" userId="c4b1d72b22a62b33" providerId="LiveId" clId="{18DA64ED-967A-420C-A5B4-86BE9A47AB1E}" dt="2022-05-19T23:13:42.010" v="1115"/>
          <ac:spMkLst>
            <pc:docMk/>
            <pc:sldMk cId="1384105025" sldId="285"/>
            <ac:spMk id="31" creationId="{EA5D1055-1B53-7643-6321-985381AB3FD0}"/>
          </ac:spMkLst>
        </pc:spChg>
        <pc:spChg chg="add mod">
          <ac:chgData name="simge demiral" userId="c4b1d72b22a62b33" providerId="LiveId" clId="{18DA64ED-967A-420C-A5B4-86BE9A47AB1E}" dt="2022-05-19T23:13:42.010" v="1115"/>
          <ac:spMkLst>
            <pc:docMk/>
            <pc:sldMk cId="1384105025" sldId="285"/>
            <ac:spMk id="32" creationId="{7541DEA0-5E7C-2A06-8486-F5C9C6F34846}"/>
          </ac:spMkLst>
        </pc:spChg>
        <pc:spChg chg="add mod">
          <ac:chgData name="simge demiral" userId="c4b1d72b22a62b33" providerId="LiveId" clId="{18DA64ED-967A-420C-A5B4-86BE9A47AB1E}" dt="2022-05-19T23:13:42.010" v="1115"/>
          <ac:spMkLst>
            <pc:docMk/>
            <pc:sldMk cId="1384105025" sldId="285"/>
            <ac:spMk id="33" creationId="{4A794F70-4349-8DA4-D229-EF85C90B78F3}"/>
          </ac:spMkLst>
        </pc:spChg>
        <pc:spChg chg="add mod">
          <ac:chgData name="simge demiral" userId="c4b1d72b22a62b33" providerId="LiveId" clId="{18DA64ED-967A-420C-A5B4-86BE9A47AB1E}" dt="2022-05-19T23:13:42.010" v="1115"/>
          <ac:spMkLst>
            <pc:docMk/>
            <pc:sldMk cId="1384105025" sldId="285"/>
            <ac:spMk id="34" creationId="{7E3073E3-298E-5EBC-E9A1-AD062B46B1C6}"/>
          </ac:spMkLst>
        </pc:spChg>
        <pc:spChg chg="add mod">
          <ac:chgData name="simge demiral" userId="c4b1d72b22a62b33" providerId="LiveId" clId="{18DA64ED-967A-420C-A5B4-86BE9A47AB1E}" dt="2022-05-19T23:13:42.010" v="1115"/>
          <ac:spMkLst>
            <pc:docMk/>
            <pc:sldMk cId="1384105025" sldId="285"/>
            <ac:spMk id="35" creationId="{715DE194-A11D-F5B2-6051-77E1F8FB3D89}"/>
          </ac:spMkLst>
        </pc:spChg>
        <pc:spChg chg="add mod">
          <ac:chgData name="simge demiral" userId="c4b1d72b22a62b33" providerId="LiveId" clId="{18DA64ED-967A-420C-A5B4-86BE9A47AB1E}" dt="2022-05-19T23:13:42.010" v="1115"/>
          <ac:spMkLst>
            <pc:docMk/>
            <pc:sldMk cId="1384105025" sldId="285"/>
            <ac:spMk id="36" creationId="{1DA2D23A-28C2-B3AF-E61A-9B3CD27B2C8C}"/>
          </ac:spMkLst>
        </pc:spChg>
        <pc:spChg chg="add mod">
          <ac:chgData name="simge demiral" userId="c4b1d72b22a62b33" providerId="LiveId" clId="{18DA64ED-967A-420C-A5B4-86BE9A47AB1E}" dt="2022-05-19T23:13:42.010" v="1115"/>
          <ac:spMkLst>
            <pc:docMk/>
            <pc:sldMk cId="1384105025" sldId="285"/>
            <ac:spMk id="37" creationId="{550E21B6-E5DD-7BD0-98C5-D888D927DC3F}"/>
          </ac:spMkLst>
        </pc:spChg>
        <pc:spChg chg="add mod">
          <ac:chgData name="simge demiral" userId="c4b1d72b22a62b33" providerId="LiveId" clId="{18DA64ED-967A-420C-A5B4-86BE9A47AB1E}" dt="2022-05-19T23:13:42.010" v="1115"/>
          <ac:spMkLst>
            <pc:docMk/>
            <pc:sldMk cId="1384105025" sldId="285"/>
            <ac:spMk id="38" creationId="{1C0999A5-92CD-CA2A-CE6D-F773039837A7}"/>
          </ac:spMkLst>
        </pc:spChg>
        <pc:spChg chg="add mod">
          <ac:chgData name="simge demiral" userId="c4b1d72b22a62b33" providerId="LiveId" clId="{18DA64ED-967A-420C-A5B4-86BE9A47AB1E}" dt="2022-05-19T23:13:42.010" v="1115"/>
          <ac:spMkLst>
            <pc:docMk/>
            <pc:sldMk cId="1384105025" sldId="285"/>
            <ac:spMk id="39" creationId="{5165ABDE-E706-54CB-9D4C-87FA8C3C0FD6}"/>
          </ac:spMkLst>
        </pc:spChg>
        <pc:spChg chg="add mod">
          <ac:chgData name="simge demiral" userId="c4b1d72b22a62b33" providerId="LiveId" clId="{18DA64ED-967A-420C-A5B4-86BE9A47AB1E}" dt="2022-05-19T23:13:42.010" v="1115"/>
          <ac:spMkLst>
            <pc:docMk/>
            <pc:sldMk cId="1384105025" sldId="285"/>
            <ac:spMk id="40" creationId="{3F4CB197-9827-A6C8-7CC0-361B09659DFF}"/>
          </ac:spMkLst>
        </pc:spChg>
        <pc:spChg chg="add mod">
          <ac:chgData name="simge demiral" userId="c4b1d72b22a62b33" providerId="LiveId" clId="{18DA64ED-967A-420C-A5B4-86BE9A47AB1E}" dt="2022-05-19T23:13:42.010" v="1115"/>
          <ac:spMkLst>
            <pc:docMk/>
            <pc:sldMk cId="1384105025" sldId="285"/>
            <ac:spMk id="41" creationId="{D8E416AF-265B-5A84-E2CB-E23653DC7576}"/>
          </ac:spMkLst>
        </pc:spChg>
        <pc:spChg chg="add mod">
          <ac:chgData name="simge demiral" userId="c4b1d72b22a62b33" providerId="LiveId" clId="{18DA64ED-967A-420C-A5B4-86BE9A47AB1E}" dt="2022-05-19T23:13:42.010" v="1115"/>
          <ac:spMkLst>
            <pc:docMk/>
            <pc:sldMk cId="1384105025" sldId="285"/>
            <ac:spMk id="42" creationId="{82550B86-5B26-B51F-C774-4C4DBA3B6D10}"/>
          </ac:spMkLst>
        </pc:spChg>
        <pc:spChg chg="add mod">
          <ac:chgData name="simge demiral" userId="c4b1d72b22a62b33" providerId="LiveId" clId="{18DA64ED-967A-420C-A5B4-86BE9A47AB1E}" dt="2022-05-19T23:13:42.010" v="1115"/>
          <ac:spMkLst>
            <pc:docMk/>
            <pc:sldMk cId="1384105025" sldId="285"/>
            <ac:spMk id="43" creationId="{13DC45F2-11DE-F752-CB0B-11F1B38FC523}"/>
          </ac:spMkLst>
        </pc:spChg>
        <pc:spChg chg="add mod">
          <ac:chgData name="simge demiral" userId="c4b1d72b22a62b33" providerId="LiveId" clId="{18DA64ED-967A-420C-A5B4-86BE9A47AB1E}" dt="2022-05-19T23:13:42.010" v="1115"/>
          <ac:spMkLst>
            <pc:docMk/>
            <pc:sldMk cId="1384105025" sldId="285"/>
            <ac:spMk id="44" creationId="{D4B1BF44-1D10-565D-EED2-641D8892B54F}"/>
          </ac:spMkLst>
        </pc:spChg>
        <pc:spChg chg="add mod">
          <ac:chgData name="simge demiral" userId="c4b1d72b22a62b33" providerId="LiveId" clId="{18DA64ED-967A-420C-A5B4-86BE9A47AB1E}" dt="2022-05-19T23:13:42.010" v="1115"/>
          <ac:spMkLst>
            <pc:docMk/>
            <pc:sldMk cId="1384105025" sldId="285"/>
            <ac:spMk id="45" creationId="{96564F3C-1246-B693-AC4A-7A02FD1A04E1}"/>
          </ac:spMkLst>
        </pc:spChg>
        <pc:spChg chg="add mod">
          <ac:chgData name="simge demiral" userId="c4b1d72b22a62b33" providerId="LiveId" clId="{18DA64ED-967A-420C-A5B4-86BE9A47AB1E}" dt="2022-05-19T23:13:42.010" v="1115"/>
          <ac:spMkLst>
            <pc:docMk/>
            <pc:sldMk cId="1384105025" sldId="285"/>
            <ac:spMk id="46" creationId="{0FC5DE1C-A710-9CC0-F743-2579605EFBB9}"/>
          </ac:spMkLst>
        </pc:spChg>
        <pc:spChg chg="add mod">
          <ac:chgData name="simge demiral" userId="c4b1d72b22a62b33" providerId="LiveId" clId="{18DA64ED-967A-420C-A5B4-86BE9A47AB1E}" dt="2022-05-19T23:13:42.010" v="1115"/>
          <ac:spMkLst>
            <pc:docMk/>
            <pc:sldMk cId="1384105025" sldId="285"/>
            <ac:spMk id="47" creationId="{594A5844-A5E7-5D2D-96ED-6CD0E721B2B1}"/>
          </ac:spMkLst>
        </pc:spChg>
        <pc:spChg chg="add mod">
          <ac:chgData name="simge demiral" userId="c4b1d72b22a62b33" providerId="LiveId" clId="{18DA64ED-967A-420C-A5B4-86BE9A47AB1E}" dt="2022-05-19T23:13:42.010" v="1115"/>
          <ac:spMkLst>
            <pc:docMk/>
            <pc:sldMk cId="1384105025" sldId="285"/>
            <ac:spMk id="48" creationId="{BC4E3B78-6748-E2E6-799D-0F02D1E09C16}"/>
          </ac:spMkLst>
        </pc:spChg>
        <pc:spChg chg="add mod">
          <ac:chgData name="simge demiral" userId="c4b1d72b22a62b33" providerId="LiveId" clId="{18DA64ED-967A-420C-A5B4-86BE9A47AB1E}" dt="2022-05-19T23:13:42.010" v="1115"/>
          <ac:spMkLst>
            <pc:docMk/>
            <pc:sldMk cId="1384105025" sldId="285"/>
            <ac:spMk id="49" creationId="{3DD2796A-0EF8-F7AE-F72C-A1A75F870445}"/>
          </ac:spMkLst>
        </pc:spChg>
        <pc:spChg chg="add mod">
          <ac:chgData name="simge demiral" userId="c4b1d72b22a62b33" providerId="LiveId" clId="{18DA64ED-967A-420C-A5B4-86BE9A47AB1E}" dt="2022-05-19T23:13:42.010" v="1115"/>
          <ac:spMkLst>
            <pc:docMk/>
            <pc:sldMk cId="1384105025" sldId="285"/>
            <ac:spMk id="50" creationId="{12EABDC0-8279-08BE-0A65-C25FAE064457}"/>
          </ac:spMkLst>
        </pc:spChg>
        <pc:spChg chg="add mod">
          <ac:chgData name="simge demiral" userId="c4b1d72b22a62b33" providerId="LiveId" clId="{18DA64ED-967A-420C-A5B4-86BE9A47AB1E}" dt="2022-05-19T23:13:42.010" v="1115"/>
          <ac:spMkLst>
            <pc:docMk/>
            <pc:sldMk cId="1384105025" sldId="285"/>
            <ac:spMk id="51" creationId="{76ABC3FE-A187-F7CF-91DE-0838919C377C}"/>
          </ac:spMkLst>
        </pc:spChg>
        <pc:spChg chg="add mod">
          <ac:chgData name="simge demiral" userId="c4b1d72b22a62b33" providerId="LiveId" clId="{18DA64ED-967A-420C-A5B4-86BE9A47AB1E}" dt="2022-05-19T23:13:42.010" v="1115"/>
          <ac:spMkLst>
            <pc:docMk/>
            <pc:sldMk cId="1384105025" sldId="285"/>
            <ac:spMk id="52" creationId="{53C28989-4854-4837-072F-5D58C0CC9C2A}"/>
          </ac:spMkLst>
        </pc:spChg>
        <pc:spChg chg="add mod">
          <ac:chgData name="simge demiral" userId="c4b1d72b22a62b33" providerId="LiveId" clId="{18DA64ED-967A-420C-A5B4-86BE9A47AB1E}" dt="2022-05-19T23:13:42.010" v="1115"/>
          <ac:spMkLst>
            <pc:docMk/>
            <pc:sldMk cId="1384105025" sldId="285"/>
            <ac:spMk id="53" creationId="{AB865B21-A7DD-4969-4363-86A4790C0B6A}"/>
          </ac:spMkLst>
        </pc:spChg>
        <pc:spChg chg="add mod">
          <ac:chgData name="simge demiral" userId="c4b1d72b22a62b33" providerId="LiveId" clId="{18DA64ED-967A-420C-A5B4-86BE9A47AB1E}" dt="2022-05-19T23:13:42.010" v="1115"/>
          <ac:spMkLst>
            <pc:docMk/>
            <pc:sldMk cId="1384105025" sldId="285"/>
            <ac:spMk id="54" creationId="{5E01DD02-082D-BA87-E18C-15586BE2832B}"/>
          </ac:spMkLst>
        </pc:spChg>
        <pc:spChg chg="add mod">
          <ac:chgData name="simge demiral" userId="c4b1d72b22a62b33" providerId="LiveId" clId="{18DA64ED-967A-420C-A5B4-86BE9A47AB1E}" dt="2022-05-19T23:13:42.010" v="1115"/>
          <ac:spMkLst>
            <pc:docMk/>
            <pc:sldMk cId="1384105025" sldId="285"/>
            <ac:spMk id="55" creationId="{F6754EAC-6D1A-CE05-B348-03DA80F62999}"/>
          </ac:spMkLst>
        </pc:spChg>
        <pc:spChg chg="add mod">
          <ac:chgData name="simge demiral" userId="c4b1d72b22a62b33" providerId="LiveId" clId="{18DA64ED-967A-420C-A5B4-86BE9A47AB1E}" dt="2022-05-19T23:13:42.010" v="1115"/>
          <ac:spMkLst>
            <pc:docMk/>
            <pc:sldMk cId="1384105025" sldId="285"/>
            <ac:spMk id="56" creationId="{D89532F8-93E2-88BD-E76D-477C5DABA4ED}"/>
          </ac:spMkLst>
        </pc:spChg>
        <pc:spChg chg="add mod">
          <ac:chgData name="simge demiral" userId="c4b1d72b22a62b33" providerId="LiveId" clId="{18DA64ED-967A-420C-A5B4-86BE9A47AB1E}" dt="2022-05-19T23:13:42.010" v="1115"/>
          <ac:spMkLst>
            <pc:docMk/>
            <pc:sldMk cId="1384105025" sldId="285"/>
            <ac:spMk id="57" creationId="{9B24D199-77F9-FDCB-EC17-B7CAD5C3E60A}"/>
          </ac:spMkLst>
        </pc:spChg>
        <pc:spChg chg="add mod">
          <ac:chgData name="simge demiral" userId="c4b1d72b22a62b33" providerId="LiveId" clId="{18DA64ED-967A-420C-A5B4-86BE9A47AB1E}" dt="2022-05-19T23:13:42.010" v="1115"/>
          <ac:spMkLst>
            <pc:docMk/>
            <pc:sldMk cId="1384105025" sldId="285"/>
            <ac:spMk id="58" creationId="{40225E54-2A41-D866-DD43-00936EA6EC89}"/>
          </ac:spMkLst>
        </pc:spChg>
        <pc:spChg chg="add mod">
          <ac:chgData name="simge demiral" userId="c4b1d72b22a62b33" providerId="LiveId" clId="{18DA64ED-967A-420C-A5B4-86BE9A47AB1E}" dt="2022-05-19T23:13:42.010" v="1115"/>
          <ac:spMkLst>
            <pc:docMk/>
            <pc:sldMk cId="1384105025" sldId="285"/>
            <ac:spMk id="59" creationId="{B01475F0-FBA5-5600-17B3-E7E2BDFB09C3}"/>
          </ac:spMkLst>
        </pc:spChg>
        <pc:spChg chg="add mod">
          <ac:chgData name="simge demiral" userId="c4b1d72b22a62b33" providerId="LiveId" clId="{18DA64ED-967A-420C-A5B4-86BE9A47AB1E}" dt="2022-05-19T23:13:42.010" v="1115"/>
          <ac:spMkLst>
            <pc:docMk/>
            <pc:sldMk cId="1384105025" sldId="285"/>
            <ac:spMk id="60" creationId="{5718CD28-002E-40F7-70D8-509820F66681}"/>
          </ac:spMkLst>
        </pc:spChg>
        <pc:spChg chg="add mod">
          <ac:chgData name="simge demiral" userId="c4b1d72b22a62b33" providerId="LiveId" clId="{18DA64ED-967A-420C-A5B4-86BE9A47AB1E}" dt="2022-05-19T23:13:42.010" v="1115"/>
          <ac:spMkLst>
            <pc:docMk/>
            <pc:sldMk cId="1384105025" sldId="285"/>
            <ac:spMk id="61" creationId="{A93CD3B6-330C-D6FE-F7C2-93AB7C277088}"/>
          </ac:spMkLst>
        </pc:spChg>
        <pc:spChg chg="add mod">
          <ac:chgData name="simge demiral" userId="c4b1d72b22a62b33" providerId="LiveId" clId="{18DA64ED-967A-420C-A5B4-86BE9A47AB1E}" dt="2022-05-19T23:13:42.010" v="1115"/>
          <ac:spMkLst>
            <pc:docMk/>
            <pc:sldMk cId="1384105025" sldId="285"/>
            <ac:spMk id="62" creationId="{0F855C7C-9B4C-F08C-E162-357A183873F4}"/>
          </ac:spMkLst>
        </pc:spChg>
        <pc:spChg chg="add mod">
          <ac:chgData name="simge demiral" userId="c4b1d72b22a62b33" providerId="LiveId" clId="{18DA64ED-967A-420C-A5B4-86BE9A47AB1E}" dt="2022-05-19T23:13:42.010" v="1115"/>
          <ac:spMkLst>
            <pc:docMk/>
            <pc:sldMk cId="1384105025" sldId="285"/>
            <ac:spMk id="63" creationId="{BF7C6EA9-A36C-00B7-6193-88078A2523CB}"/>
          </ac:spMkLst>
        </pc:spChg>
        <pc:spChg chg="add mod">
          <ac:chgData name="simge demiral" userId="c4b1d72b22a62b33" providerId="LiveId" clId="{18DA64ED-967A-420C-A5B4-86BE9A47AB1E}" dt="2022-05-19T23:13:42.010" v="1115"/>
          <ac:spMkLst>
            <pc:docMk/>
            <pc:sldMk cId="1384105025" sldId="285"/>
            <ac:spMk id="64" creationId="{13C5DE39-C447-7B25-4DD3-6EE76A94082E}"/>
          </ac:spMkLst>
        </pc:spChg>
        <pc:spChg chg="add mod">
          <ac:chgData name="simge demiral" userId="c4b1d72b22a62b33" providerId="LiveId" clId="{18DA64ED-967A-420C-A5B4-86BE9A47AB1E}" dt="2022-05-19T23:13:42.010" v="1115"/>
          <ac:spMkLst>
            <pc:docMk/>
            <pc:sldMk cId="1384105025" sldId="285"/>
            <ac:spMk id="65" creationId="{D5568A70-B334-0B53-92A2-73DE9A8655D6}"/>
          </ac:spMkLst>
        </pc:spChg>
        <pc:spChg chg="add mod">
          <ac:chgData name="simge demiral" userId="c4b1d72b22a62b33" providerId="LiveId" clId="{18DA64ED-967A-420C-A5B4-86BE9A47AB1E}" dt="2022-05-19T23:13:42.010" v="1115"/>
          <ac:spMkLst>
            <pc:docMk/>
            <pc:sldMk cId="1384105025" sldId="285"/>
            <ac:spMk id="66" creationId="{05B43E98-9861-F5DF-3FC4-41CD4C9868C6}"/>
          </ac:spMkLst>
        </pc:spChg>
        <pc:spChg chg="add mod">
          <ac:chgData name="simge demiral" userId="c4b1d72b22a62b33" providerId="LiveId" clId="{18DA64ED-967A-420C-A5B4-86BE9A47AB1E}" dt="2022-05-19T23:13:42.010" v="1115"/>
          <ac:spMkLst>
            <pc:docMk/>
            <pc:sldMk cId="1384105025" sldId="285"/>
            <ac:spMk id="67" creationId="{C73C4CB5-3910-F34B-3C0C-3FAE9D71DE06}"/>
          </ac:spMkLst>
        </pc:spChg>
        <pc:spChg chg="add mod">
          <ac:chgData name="simge demiral" userId="c4b1d72b22a62b33" providerId="LiveId" clId="{18DA64ED-967A-420C-A5B4-86BE9A47AB1E}" dt="2022-05-19T23:13:42.010" v="1115"/>
          <ac:spMkLst>
            <pc:docMk/>
            <pc:sldMk cId="1384105025" sldId="285"/>
            <ac:spMk id="68" creationId="{A9B8B7F8-3327-475B-4D39-7F11D7240C9A}"/>
          </ac:spMkLst>
        </pc:spChg>
        <pc:spChg chg="add mod">
          <ac:chgData name="simge demiral" userId="c4b1d72b22a62b33" providerId="LiveId" clId="{18DA64ED-967A-420C-A5B4-86BE9A47AB1E}" dt="2022-05-19T23:13:42.010" v="1115"/>
          <ac:spMkLst>
            <pc:docMk/>
            <pc:sldMk cId="1384105025" sldId="285"/>
            <ac:spMk id="69" creationId="{59B1D79B-94DC-5759-BD79-1986869F896E}"/>
          </ac:spMkLst>
        </pc:spChg>
        <pc:spChg chg="add mod">
          <ac:chgData name="simge demiral" userId="c4b1d72b22a62b33" providerId="LiveId" clId="{18DA64ED-967A-420C-A5B4-86BE9A47AB1E}" dt="2022-05-19T23:13:42.010" v="1115"/>
          <ac:spMkLst>
            <pc:docMk/>
            <pc:sldMk cId="1384105025" sldId="285"/>
            <ac:spMk id="70" creationId="{E3BCEFF4-223B-EABA-C9A8-4467A342F406}"/>
          </ac:spMkLst>
        </pc:spChg>
        <pc:spChg chg="add mod">
          <ac:chgData name="simge demiral" userId="c4b1d72b22a62b33" providerId="LiveId" clId="{18DA64ED-967A-420C-A5B4-86BE9A47AB1E}" dt="2022-05-19T23:13:42.010" v="1115"/>
          <ac:spMkLst>
            <pc:docMk/>
            <pc:sldMk cId="1384105025" sldId="285"/>
            <ac:spMk id="71" creationId="{EDE1AE2F-F860-B860-230B-054E3E677BC0}"/>
          </ac:spMkLst>
        </pc:spChg>
        <pc:spChg chg="add mod">
          <ac:chgData name="simge demiral" userId="c4b1d72b22a62b33" providerId="LiveId" clId="{18DA64ED-967A-420C-A5B4-86BE9A47AB1E}" dt="2022-05-19T23:13:42.010" v="1115"/>
          <ac:spMkLst>
            <pc:docMk/>
            <pc:sldMk cId="1384105025" sldId="285"/>
            <ac:spMk id="72" creationId="{BE571151-4B60-0FDF-8071-904C3338C75A}"/>
          </ac:spMkLst>
        </pc:spChg>
        <pc:spChg chg="add mod">
          <ac:chgData name="simge demiral" userId="c4b1d72b22a62b33" providerId="LiveId" clId="{18DA64ED-967A-420C-A5B4-86BE9A47AB1E}" dt="2022-05-19T23:13:42.010" v="1115"/>
          <ac:spMkLst>
            <pc:docMk/>
            <pc:sldMk cId="1384105025" sldId="285"/>
            <ac:spMk id="73" creationId="{F44F3840-7059-00FF-7FD0-9043070563F9}"/>
          </ac:spMkLst>
        </pc:spChg>
        <pc:spChg chg="add mod">
          <ac:chgData name="simge demiral" userId="c4b1d72b22a62b33" providerId="LiveId" clId="{18DA64ED-967A-420C-A5B4-86BE9A47AB1E}" dt="2022-05-19T23:13:42.010" v="1115"/>
          <ac:spMkLst>
            <pc:docMk/>
            <pc:sldMk cId="1384105025" sldId="285"/>
            <ac:spMk id="74" creationId="{D881970A-73FA-F5B7-0B14-339F6B47A9FB}"/>
          </ac:spMkLst>
        </pc:spChg>
        <pc:spChg chg="add mod">
          <ac:chgData name="simge demiral" userId="c4b1d72b22a62b33" providerId="LiveId" clId="{18DA64ED-967A-420C-A5B4-86BE9A47AB1E}" dt="2022-05-19T23:13:42.010" v="1115"/>
          <ac:spMkLst>
            <pc:docMk/>
            <pc:sldMk cId="1384105025" sldId="285"/>
            <ac:spMk id="75" creationId="{0C2B1ABE-9B3B-213F-8373-AAC4F895D977}"/>
          </ac:spMkLst>
        </pc:spChg>
        <pc:spChg chg="add mod">
          <ac:chgData name="simge demiral" userId="c4b1d72b22a62b33" providerId="LiveId" clId="{18DA64ED-967A-420C-A5B4-86BE9A47AB1E}" dt="2022-05-19T23:13:42.010" v="1115"/>
          <ac:spMkLst>
            <pc:docMk/>
            <pc:sldMk cId="1384105025" sldId="285"/>
            <ac:spMk id="76" creationId="{D0370CFC-BF37-4479-4FBC-211D4254AF56}"/>
          </ac:spMkLst>
        </pc:spChg>
        <pc:spChg chg="add mod">
          <ac:chgData name="simge demiral" userId="c4b1d72b22a62b33" providerId="LiveId" clId="{18DA64ED-967A-420C-A5B4-86BE9A47AB1E}" dt="2022-05-19T23:13:42.010" v="1115"/>
          <ac:spMkLst>
            <pc:docMk/>
            <pc:sldMk cId="1384105025" sldId="285"/>
            <ac:spMk id="77" creationId="{82872379-2FF2-9FE1-4610-7EE61E10DC10}"/>
          </ac:spMkLst>
        </pc:spChg>
        <pc:spChg chg="add mod">
          <ac:chgData name="simge demiral" userId="c4b1d72b22a62b33" providerId="LiveId" clId="{18DA64ED-967A-420C-A5B4-86BE9A47AB1E}" dt="2022-05-19T23:13:42.010" v="1115"/>
          <ac:spMkLst>
            <pc:docMk/>
            <pc:sldMk cId="1384105025" sldId="285"/>
            <ac:spMk id="78" creationId="{2825ACA5-E7C6-7135-E006-B9B1F341DF67}"/>
          </ac:spMkLst>
        </pc:spChg>
        <pc:spChg chg="add mod">
          <ac:chgData name="simge demiral" userId="c4b1d72b22a62b33" providerId="LiveId" clId="{18DA64ED-967A-420C-A5B4-86BE9A47AB1E}" dt="2022-05-19T23:13:42.010" v="1115"/>
          <ac:spMkLst>
            <pc:docMk/>
            <pc:sldMk cId="1384105025" sldId="285"/>
            <ac:spMk id="79" creationId="{873CE3CC-82D6-B685-1C81-FAA4156D2648}"/>
          </ac:spMkLst>
        </pc:spChg>
        <pc:spChg chg="add mod">
          <ac:chgData name="simge demiral" userId="c4b1d72b22a62b33" providerId="LiveId" clId="{18DA64ED-967A-420C-A5B4-86BE9A47AB1E}" dt="2022-05-19T23:13:42.010" v="1115"/>
          <ac:spMkLst>
            <pc:docMk/>
            <pc:sldMk cId="1384105025" sldId="285"/>
            <ac:spMk id="80" creationId="{095A5689-9EBC-63DF-B6C8-08F37BD20AF5}"/>
          </ac:spMkLst>
        </pc:spChg>
        <pc:spChg chg="add mod">
          <ac:chgData name="simge demiral" userId="c4b1d72b22a62b33" providerId="LiveId" clId="{18DA64ED-967A-420C-A5B4-86BE9A47AB1E}" dt="2022-05-19T23:13:42.010" v="1115"/>
          <ac:spMkLst>
            <pc:docMk/>
            <pc:sldMk cId="1384105025" sldId="285"/>
            <ac:spMk id="81" creationId="{AEC33BF7-D43C-6906-FE3E-1CB43D755EB1}"/>
          </ac:spMkLst>
        </pc:spChg>
        <pc:spChg chg="add mod">
          <ac:chgData name="simge demiral" userId="c4b1d72b22a62b33" providerId="LiveId" clId="{18DA64ED-967A-420C-A5B4-86BE9A47AB1E}" dt="2022-05-19T23:13:42.010" v="1115"/>
          <ac:spMkLst>
            <pc:docMk/>
            <pc:sldMk cId="1384105025" sldId="285"/>
            <ac:spMk id="82" creationId="{3F655B85-7A96-0843-BE1D-797FC485E76A}"/>
          </ac:spMkLst>
        </pc:spChg>
        <pc:spChg chg="add mod">
          <ac:chgData name="simge demiral" userId="c4b1d72b22a62b33" providerId="LiveId" clId="{18DA64ED-967A-420C-A5B4-86BE9A47AB1E}" dt="2022-05-19T23:13:42.010" v="1115"/>
          <ac:spMkLst>
            <pc:docMk/>
            <pc:sldMk cId="1384105025" sldId="285"/>
            <ac:spMk id="83" creationId="{32F25681-4ACC-B4ED-69EF-C25B922ADBE8}"/>
          </ac:spMkLst>
        </pc:spChg>
        <pc:spChg chg="add mod">
          <ac:chgData name="simge demiral" userId="c4b1d72b22a62b33" providerId="LiveId" clId="{18DA64ED-967A-420C-A5B4-86BE9A47AB1E}" dt="2022-05-19T23:13:42.010" v="1115"/>
          <ac:spMkLst>
            <pc:docMk/>
            <pc:sldMk cId="1384105025" sldId="285"/>
            <ac:spMk id="84" creationId="{2CE2F00E-97F1-D300-574C-BE6AE1D59BEE}"/>
          </ac:spMkLst>
        </pc:spChg>
        <pc:spChg chg="add mod">
          <ac:chgData name="simge demiral" userId="c4b1d72b22a62b33" providerId="LiveId" clId="{18DA64ED-967A-420C-A5B4-86BE9A47AB1E}" dt="2022-05-19T23:13:42.010" v="1115"/>
          <ac:spMkLst>
            <pc:docMk/>
            <pc:sldMk cId="1384105025" sldId="285"/>
            <ac:spMk id="85" creationId="{5D950473-BBD9-5FAB-99D2-59F75FDBEF3B}"/>
          </ac:spMkLst>
        </pc:spChg>
        <pc:spChg chg="add mod">
          <ac:chgData name="simge demiral" userId="c4b1d72b22a62b33" providerId="LiveId" clId="{18DA64ED-967A-420C-A5B4-86BE9A47AB1E}" dt="2022-05-19T23:13:42.010" v="1115"/>
          <ac:spMkLst>
            <pc:docMk/>
            <pc:sldMk cId="1384105025" sldId="285"/>
            <ac:spMk id="86" creationId="{FE98A244-8A2D-B3B2-5F05-5107A58E1133}"/>
          </ac:spMkLst>
        </pc:spChg>
        <pc:spChg chg="add mod">
          <ac:chgData name="simge demiral" userId="c4b1d72b22a62b33" providerId="LiveId" clId="{18DA64ED-967A-420C-A5B4-86BE9A47AB1E}" dt="2022-05-19T23:13:42.010" v="1115"/>
          <ac:spMkLst>
            <pc:docMk/>
            <pc:sldMk cId="1384105025" sldId="285"/>
            <ac:spMk id="87" creationId="{81B9A224-0882-AFC5-8E6B-D2815363AE34}"/>
          </ac:spMkLst>
        </pc:spChg>
        <pc:spChg chg="add mod">
          <ac:chgData name="simge demiral" userId="c4b1d72b22a62b33" providerId="LiveId" clId="{18DA64ED-967A-420C-A5B4-86BE9A47AB1E}" dt="2022-05-19T23:13:42.010" v="1115"/>
          <ac:spMkLst>
            <pc:docMk/>
            <pc:sldMk cId="1384105025" sldId="285"/>
            <ac:spMk id="88" creationId="{3026A90D-6CB9-6DBB-728F-D5D844C687E8}"/>
          </ac:spMkLst>
        </pc:spChg>
        <pc:spChg chg="add mod">
          <ac:chgData name="simge demiral" userId="c4b1d72b22a62b33" providerId="LiveId" clId="{18DA64ED-967A-420C-A5B4-86BE9A47AB1E}" dt="2022-05-19T23:13:42.010" v="1115"/>
          <ac:spMkLst>
            <pc:docMk/>
            <pc:sldMk cId="1384105025" sldId="285"/>
            <ac:spMk id="89" creationId="{ADE18B0A-24C1-DD55-AEDB-21C7323EAF9C}"/>
          </ac:spMkLst>
        </pc:spChg>
        <pc:spChg chg="add mod">
          <ac:chgData name="simge demiral" userId="c4b1d72b22a62b33" providerId="LiveId" clId="{18DA64ED-967A-420C-A5B4-86BE9A47AB1E}" dt="2022-05-19T23:13:42.010" v="1115"/>
          <ac:spMkLst>
            <pc:docMk/>
            <pc:sldMk cId="1384105025" sldId="285"/>
            <ac:spMk id="90" creationId="{1796DCC9-4214-9560-2EC5-A2FA7984FCDB}"/>
          </ac:spMkLst>
        </pc:spChg>
        <pc:spChg chg="add mod">
          <ac:chgData name="simge demiral" userId="c4b1d72b22a62b33" providerId="LiveId" clId="{18DA64ED-967A-420C-A5B4-86BE9A47AB1E}" dt="2022-05-19T23:13:42.010" v="1115"/>
          <ac:spMkLst>
            <pc:docMk/>
            <pc:sldMk cId="1384105025" sldId="285"/>
            <ac:spMk id="91" creationId="{77035FC5-57EA-063E-6FCF-A7EA3FAD83EC}"/>
          </ac:spMkLst>
        </pc:spChg>
        <pc:spChg chg="add mod">
          <ac:chgData name="simge demiral" userId="c4b1d72b22a62b33" providerId="LiveId" clId="{18DA64ED-967A-420C-A5B4-86BE9A47AB1E}" dt="2022-05-19T23:13:42.010" v="1115"/>
          <ac:spMkLst>
            <pc:docMk/>
            <pc:sldMk cId="1384105025" sldId="285"/>
            <ac:spMk id="92" creationId="{177077FD-F297-EAE4-0C40-F84C02AAFA0F}"/>
          </ac:spMkLst>
        </pc:spChg>
        <pc:spChg chg="add mod">
          <ac:chgData name="simge demiral" userId="c4b1d72b22a62b33" providerId="LiveId" clId="{18DA64ED-967A-420C-A5B4-86BE9A47AB1E}" dt="2022-05-19T23:13:42.010" v="1115"/>
          <ac:spMkLst>
            <pc:docMk/>
            <pc:sldMk cId="1384105025" sldId="285"/>
            <ac:spMk id="93" creationId="{2D04ACC5-B2FF-5359-77AC-163339BAA788}"/>
          </ac:spMkLst>
        </pc:spChg>
        <pc:spChg chg="add mod">
          <ac:chgData name="simge demiral" userId="c4b1d72b22a62b33" providerId="LiveId" clId="{18DA64ED-967A-420C-A5B4-86BE9A47AB1E}" dt="2022-05-19T23:13:42.010" v="1115"/>
          <ac:spMkLst>
            <pc:docMk/>
            <pc:sldMk cId="1384105025" sldId="285"/>
            <ac:spMk id="94" creationId="{B5B4683F-D26D-60FE-E1E0-373CCDD746C7}"/>
          </ac:spMkLst>
        </pc:spChg>
        <pc:spChg chg="add mod">
          <ac:chgData name="simge demiral" userId="c4b1d72b22a62b33" providerId="LiveId" clId="{18DA64ED-967A-420C-A5B4-86BE9A47AB1E}" dt="2022-05-19T23:13:42.010" v="1115"/>
          <ac:spMkLst>
            <pc:docMk/>
            <pc:sldMk cId="1384105025" sldId="285"/>
            <ac:spMk id="95" creationId="{BD7D9311-5689-0C30-5731-AB647928B2F0}"/>
          </ac:spMkLst>
        </pc:spChg>
        <pc:spChg chg="add mod">
          <ac:chgData name="simge demiral" userId="c4b1d72b22a62b33" providerId="LiveId" clId="{18DA64ED-967A-420C-A5B4-86BE9A47AB1E}" dt="2022-05-19T23:13:42.010" v="1115"/>
          <ac:spMkLst>
            <pc:docMk/>
            <pc:sldMk cId="1384105025" sldId="285"/>
            <ac:spMk id="96" creationId="{601E91A0-8D84-0B37-9C29-386FD7F1FE34}"/>
          </ac:spMkLst>
        </pc:spChg>
        <pc:spChg chg="add mod">
          <ac:chgData name="simge demiral" userId="c4b1d72b22a62b33" providerId="LiveId" clId="{18DA64ED-967A-420C-A5B4-86BE9A47AB1E}" dt="2022-05-19T23:13:42.010" v="1115"/>
          <ac:spMkLst>
            <pc:docMk/>
            <pc:sldMk cId="1384105025" sldId="285"/>
            <ac:spMk id="97" creationId="{FB2DEF11-5422-132F-2AB1-9D38E04E2A02}"/>
          </ac:spMkLst>
        </pc:spChg>
        <pc:spChg chg="add mod">
          <ac:chgData name="simge demiral" userId="c4b1d72b22a62b33" providerId="LiveId" clId="{18DA64ED-967A-420C-A5B4-86BE9A47AB1E}" dt="2022-05-19T23:13:42.010" v="1115"/>
          <ac:spMkLst>
            <pc:docMk/>
            <pc:sldMk cId="1384105025" sldId="285"/>
            <ac:spMk id="98" creationId="{140A7F4C-D12F-BD97-0C7B-DBA35C50CD79}"/>
          </ac:spMkLst>
        </pc:spChg>
        <pc:spChg chg="add mod">
          <ac:chgData name="simge demiral" userId="c4b1d72b22a62b33" providerId="LiveId" clId="{18DA64ED-967A-420C-A5B4-86BE9A47AB1E}" dt="2022-05-19T23:13:42.010" v="1115"/>
          <ac:spMkLst>
            <pc:docMk/>
            <pc:sldMk cId="1384105025" sldId="285"/>
            <ac:spMk id="99" creationId="{D1A9C048-3595-9CD6-8284-4F633BDF4117}"/>
          </ac:spMkLst>
        </pc:spChg>
        <pc:spChg chg="add mod">
          <ac:chgData name="simge demiral" userId="c4b1d72b22a62b33" providerId="LiveId" clId="{18DA64ED-967A-420C-A5B4-86BE9A47AB1E}" dt="2022-05-19T23:13:42.010" v="1115"/>
          <ac:spMkLst>
            <pc:docMk/>
            <pc:sldMk cId="1384105025" sldId="285"/>
            <ac:spMk id="100" creationId="{0ADD6B1D-D4F2-E496-8B57-718183EB95F6}"/>
          </ac:spMkLst>
        </pc:spChg>
        <pc:spChg chg="add mod">
          <ac:chgData name="simge demiral" userId="c4b1d72b22a62b33" providerId="LiveId" clId="{18DA64ED-967A-420C-A5B4-86BE9A47AB1E}" dt="2022-05-19T23:13:42.010" v="1115"/>
          <ac:spMkLst>
            <pc:docMk/>
            <pc:sldMk cId="1384105025" sldId="285"/>
            <ac:spMk id="101" creationId="{6D4ECE88-AF5A-53D3-F02B-1A853B10E992}"/>
          </ac:spMkLst>
        </pc:spChg>
        <pc:spChg chg="add mod">
          <ac:chgData name="simge demiral" userId="c4b1d72b22a62b33" providerId="LiveId" clId="{18DA64ED-967A-420C-A5B4-86BE9A47AB1E}" dt="2022-05-19T23:13:42.010" v="1115"/>
          <ac:spMkLst>
            <pc:docMk/>
            <pc:sldMk cId="1384105025" sldId="285"/>
            <ac:spMk id="102" creationId="{31A4BDD0-684C-ABDE-F22F-2A56E70B9821}"/>
          </ac:spMkLst>
        </pc:spChg>
        <pc:spChg chg="add mod">
          <ac:chgData name="simge demiral" userId="c4b1d72b22a62b33" providerId="LiveId" clId="{18DA64ED-967A-420C-A5B4-86BE9A47AB1E}" dt="2022-05-19T23:13:42.010" v="1115"/>
          <ac:spMkLst>
            <pc:docMk/>
            <pc:sldMk cId="1384105025" sldId="285"/>
            <ac:spMk id="103" creationId="{5CEC3E05-15AE-9B97-BBA8-41101E0CCE6C}"/>
          </ac:spMkLst>
        </pc:spChg>
        <pc:spChg chg="add mod">
          <ac:chgData name="simge demiral" userId="c4b1d72b22a62b33" providerId="LiveId" clId="{18DA64ED-967A-420C-A5B4-86BE9A47AB1E}" dt="2022-05-19T23:13:42.010" v="1115"/>
          <ac:spMkLst>
            <pc:docMk/>
            <pc:sldMk cId="1384105025" sldId="285"/>
            <ac:spMk id="104" creationId="{1707F2AE-3AF1-A5C8-7AA6-A3F059CD4A6F}"/>
          </ac:spMkLst>
        </pc:spChg>
        <pc:spChg chg="add mod">
          <ac:chgData name="simge demiral" userId="c4b1d72b22a62b33" providerId="LiveId" clId="{18DA64ED-967A-420C-A5B4-86BE9A47AB1E}" dt="2022-05-19T23:13:42.010" v="1115"/>
          <ac:spMkLst>
            <pc:docMk/>
            <pc:sldMk cId="1384105025" sldId="285"/>
            <ac:spMk id="105" creationId="{FABE5685-855D-74F5-3BD3-E223A0AFE421}"/>
          </ac:spMkLst>
        </pc:spChg>
        <pc:spChg chg="add mod">
          <ac:chgData name="simge demiral" userId="c4b1d72b22a62b33" providerId="LiveId" clId="{18DA64ED-967A-420C-A5B4-86BE9A47AB1E}" dt="2022-05-19T23:13:42.010" v="1115"/>
          <ac:spMkLst>
            <pc:docMk/>
            <pc:sldMk cId="1384105025" sldId="285"/>
            <ac:spMk id="106" creationId="{25F777F3-D4D2-DBE6-F1EF-897428C9B82D}"/>
          </ac:spMkLst>
        </pc:spChg>
        <pc:spChg chg="add mod">
          <ac:chgData name="simge demiral" userId="c4b1d72b22a62b33" providerId="LiveId" clId="{18DA64ED-967A-420C-A5B4-86BE9A47AB1E}" dt="2022-05-19T23:13:42.010" v="1115"/>
          <ac:spMkLst>
            <pc:docMk/>
            <pc:sldMk cId="1384105025" sldId="285"/>
            <ac:spMk id="107" creationId="{BB6B838E-8AD9-CA7C-BEC7-2349A6DE8ACF}"/>
          </ac:spMkLst>
        </pc:spChg>
        <pc:spChg chg="add mod">
          <ac:chgData name="simge demiral" userId="c4b1d72b22a62b33" providerId="LiveId" clId="{18DA64ED-967A-420C-A5B4-86BE9A47AB1E}" dt="2022-05-19T23:13:42.010" v="1115"/>
          <ac:spMkLst>
            <pc:docMk/>
            <pc:sldMk cId="1384105025" sldId="285"/>
            <ac:spMk id="108" creationId="{4EAB9578-9203-8E3B-3491-FF979A1228B3}"/>
          </ac:spMkLst>
        </pc:spChg>
        <pc:spChg chg="add mod">
          <ac:chgData name="simge demiral" userId="c4b1d72b22a62b33" providerId="LiveId" clId="{18DA64ED-967A-420C-A5B4-86BE9A47AB1E}" dt="2022-05-19T23:13:42.010" v="1115"/>
          <ac:spMkLst>
            <pc:docMk/>
            <pc:sldMk cId="1384105025" sldId="285"/>
            <ac:spMk id="109" creationId="{4B1EA9E9-22A5-053C-1347-1AF894866EFA}"/>
          </ac:spMkLst>
        </pc:spChg>
        <pc:spChg chg="add mod">
          <ac:chgData name="simge demiral" userId="c4b1d72b22a62b33" providerId="LiveId" clId="{18DA64ED-967A-420C-A5B4-86BE9A47AB1E}" dt="2022-05-19T23:13:42.010" v="1115"/>
          <ac:spMkLst>
            <pc:docMk/>
            <pc:sldMk cId="1384105025" sldId="285"/>
            <ac:spMk id="110" creationId="{935E4276-4979-997E-8861-FA0D33645499}"/>
          </ac:spMkLst>
        </pc:spChg>
        <pc:spChg chg="add mod">
          <ac:chgData name="simge demiral" userId="c4b1d72b22a62b33" providerId="LiveId" clId="{18DA64ED-967A-420C-A5B4-86BE9A47AB1E}" dt="2022-05-19T23:13:42.010" v="1115"/>
          <ac:spMkLst>
            <pc:docMk/>
            <pc:sldMk cId="1384105025" sldId="285"/>
            <ac:spMk id="111" creationId="{31FB1BA1-8996-8F7B-9E20-1B13148BDF5B}"/>
          </ac:spMkLst>
        </pc:spChg>
        <pc:spChg chg="add mod">
          <ac:chgData name="simge demiral" userId="c4b1d72b22a62b33" providerId="LiveId" clId="{18DA64ED-967A-420C-A5B4-86BE9A47AB1E}" dt="2022-05-19T23:13:42.010" v="1115"/>
          <ac:spMkLst>
            <pc:docMk/>
            <pc:sldMk cId="1384105025" sldId="285"/>
            <ac:spMk id="112" creationId="{F959A1F6-1F0D-E8C5-2F83-401841F5F33C}"/>
          </ac:spMkLst>
        </pc:spChg>
        <pc:spChg chg="add mod">
          <ac:chgData name="simge demiral" userId="c4b1d72b22a62b33" providerId="LiveId" clId="{18DA64ED-967A-420C-A5B4-86BE9A47AB1E}" dt="2022-05-19T23:13:42.010" v="1115"/>
          <ac:spMkLst>
            <pc:docMk/>
            <pc:sldMk cId="1384105025" sldId="285"/>
            <ac:spMk id="113" creationId="{5D46DC89-1450-956D-F10C-BF43DC323EFE}"/>
          </ac:spMkLst>
        </pc:spChg>
        <pc:spChg chg="add mod">
          <ac:chgData name="simge demiral" userId="c4b1d72b22a62b33" providerId="LiveId" clId="{18DA64ED-967A-420C-A5B4-86BE9A47AB1E}" dt="2022-05-19T23:13:42.010" v="1115"/>
          <ac:spMkLst>
            <pc:docMk/>
            <pc:sldMk cId="1384105025" sldId="285"/>
            <ac:spMk id="114" creationId="{831655C0-C7B3-A801-D829-C34F9209DFF9}"/>
          </ac:spMkLst>
        </pc:spChg>
        <pc:spChg chg="add mod">
          <ac:chgData name="simge demiral" userId="c4b1d72b22a62b33" providerId="LiveId" clId="{18DA64ED-967A-420C-A5B4-86BE9A47AB1E}" dt="2022-05-19T23:13:42.010" v="1115"/>
          <ac:spMkLst>
            <pc:docMk/>
            <pc:sldMk cId="1384105025" sldId="285"/>
            <ac:spMk id="115" creationId="{B07B585B-4584-CD3E-7E1B-24F4F55B050F}"/>
          </ac:spMkLst>
        </pc:spChg>
        <pc:spChg chg="add mod">
          <ac:chgData name="simge demiral" userId="c4b1d72b22a62b33" providerId="LiveId" clId="{18DA64ED-967A-420C-A5B4-86BE9A47AB1E}" dt="2022-05-19T23:13:42.010" v="1115"/>
          <ac:spMkLst>
            <pc:docMk/>
            <pc:sldMk cId="1384105025" sldId="285"/>
            <ac:spMk id="116" creationId="{DFD2DD28-ACE2-2291-753A-227C51DA526A}"/>
          </ac:spMkLst>
        </pc:spChg>
        <pc:spChg chg="add mod">
          <ac:chgData name="simge demiral" userId="c4b1d72b22a62b33" providerId="LiveId" clId="{18DA64ED-967A-420C-A5B4-86BE9A47AB1E}" dt="2022-05-19T23:13:42.010" v="1115"/>
          <ac:spMkLst>
            <pc:docMk/>
            <pc:sldMk cId="1384105025" sldId="285"/>
            <ac:spMk id="117" creationId="{C74EAABD-AB57-63F6-DACF-CB66B76C2033}"/>
          </ac:spMkLst>
        </pc:spChg>
        <pc:spChg chg="add mod">
          <ac:chgData name="simge demiral" userId="c4b1d72b22a62b33" providerId="LiveId" clId="{18DA64ED-967A-420C-A5B4-86BE9A47AB1E}" dt="2022-05-19T23:13:42.010" v="1115"/>
          <ac:spMkLst>
            <pc:docMk/>
            <pc:sldMk cId="1384105025" sldId="285"/>
            <ac:spMk id="118" creationId="{DE60782D-B82B-8C62-5B31-934DCB9D17BF}"/>
          </ac:spMkLst>
        </pc:spChg>
        <pc:spChg chg="add mod">
          <ac:chgData name="simge demiral" userId="c4b1d72b22a62b33" providerId="LiveId" clId="{18DA64ED-967A-420C-A5B4-86BE9A47AB1E}" dt="2022-05-19T23:13:42.010" v="1115"/>
          <ac:spMkLst>
            <pc:docMk/>
            <pc:sldMk cId="1384105025" sldId="285"/>
            <ac:spMk id="119" creationId="{B8808CAF-1C3A-7203-C944-A7001E8A0568}"/>
          </ac:spMkLst>
        </pc:spChg>
        <pc:spChg chg="add mod">
          <ac:chgData name="simge demiral" userId="c4b1d72b22a62b33" providerId="LiveId" clId="{18DA64ED-967A-420C-A5B4-86BE9A47AB1E}" dt="2022-05-19T23:13:42.010" v="1115"/>
          <ac:spMkLst>
            <pc:docMk/>
            <pc:sldMk cId="1384105025" sldId="285"/>
            <ac:spMk id="120" creationId="{DB8DF5F2-F93C-EE01-86B8-8AAB9F32DF25}"/>
          </ac:spMkLst>
        </pc:spChg>
        <pc:spChg chg="add mod">
          <ac:chgData name="simge demiral" userId="c4b1d72b22a62b33" providerId="LiveId" clId="{18DA64ED-967A-420C-A5B4-86BE9A47AB1E}" dt="2022-05-19T23:13:44.383" v="1116"/>
          <ac:spMkLst>
            <pc:docMk/>
            <pc:sldMk cId="1384105025" sldId="285"/>
            <ac:spMk id="122" creationId="{8A44360E-D315-5E23-B292-206238343E0D}"/>
          </ac:spMkLst>
        </pc:spChg>
        <pc:spChg chg="add mod">
          <ac:chgData name="simge demiral" userId="c4b1d72b22a62b33" providerId="LiveId" clId="{18DA64ED-967A-420C-A5B4-86BE9A47AB1E}" dt="2022-05-19T23:13:44.383" v="1116"/>
          <ac:spMkLst>
            <pc:docMk/>
            <pc:sldMk cId="1384105025" sldId="285"/>
            <ac:spMk id="126" creationId="{7A2C5C07-08F6-4C78-73CA-E9851BA8F65E}"/>
          </ac:spMkLst>
        </pc:spChg>
        <pc:spChg chg="add mod">
          <ac:chgData name="simge demiral" userId="c4b1d72b22a62b33" providerId="LiveId" clId="{18DA64ED-967A-420C-A5B4-86BE9A47AB1E}" dt="2022-05-19T23:13:44.383" v="1116"/>
          <ac:spMkLst>
            <pc:docMk/>
            <pc:sldMk cId="1384105025" sldId="285"/>
            <ac:spMk id="127" creationId="{9C793E4F-D169-E1F0-DA5B-C87F45AC2C53}"/>
          </ac:spMkLst>
        </pc:spChg>
        <pc:spChg chg="add mod">
          <ac:chgData name="simge demiral" userId="c4b1d72b22a62b33" providerId="LiveId" clId="{18DA64ED-967A-420C-A5B4-86BE9A47AB1E}" dt="2022-05-19T23:13:44.383" v="1116"/>
          <ac:spMkLst>
            <pc:docMk/>
            <pc:sldMk cId="1384105025" sldId="285"/>
            <ac:spMk id="128" creationId="{AA6BD997-2D92-D237-22FA-B78A0B19EF8E}"/>
          </ac:spMkLst>
        </pc:spChg>
        <pc:spChg chg="add mod">
          <ac:chgData name="simge demiral" userId="c4b1d72b22a62b33" providerId="LiveId" clId="{18DA64ED-967A-420C-A5B4-86BE9A47AB1E}" dt="2022-05-19T23:13:44.383" v="1116"/>
          <ac:spMkLst>
            <pc:docMk/>
            <pc:sldMk cId="1384105025" sldId="285"/>
            <ac:spMk id="129" creationId="{6D660118-9696-5BCB-A4AA-DEBC8B083138}"/>
          </ac:spMkLst>
        </pc:spChg>
        <pc:spChg chg="add mod">
          <ac:chgData name="simge demiral" userId="c4b1d72b22a62b33" providerId="LiveId" clId="{18DA64ED-967A-420C-A5B4-86BE9A47AB1E}" dt="2022-05-19T23:13:44.383" v="1116"/>
          <ac:spMkLst>
            <pc:docMk/>
            <pc:sldMk cId="1384105025" sldId="285"/>
            <ac:spMk id="130" creationId="{72798476-8DDE-4E79-3679-9EEAC284AB04}"/>
          </ac:spMkLst>
        </pc:spChg>
        <pc:spChg chg="add mod">
          <ac:chgData name="simge demiral" userId="c4b1d72b22a62b33" providerId="LiveId" clId="{18DA64ED-967A-420C-A5B4-86BE9A47AB1E}" dt="2022-05-19T23:13:44.383" v="1116"/>
          <ac:spMkLst>
            <pc:docMk/>
            <pc:sldMk cId="1384105025" sldId="285"/>
            <ac:spMk id="131" creationId="{2E7699B2-A495-512A-784C-F5B783CB379D}"/>
          </ac:spMkLst>
        </pc:spChg>
        <pc:spChg chg="add mod">
          <ac:chgData name="simge demiral" userId="c4b1d72b22a62b33" providerId="LiveId" clId="{18DA64ED-967A-420C-A5B4-86BE9A47AB1E}" dt="2022-05-19T23:13:44.383" v="1116"/>
          <ac:spMkLst>
            <pc:docMk/>
            <pc:sldMk cId="1384105025" sldId="285"/>
            <ac:spMk id="132" creationId="{EDBF2682-BC78-8392-49A5-75985FA09D0D}"/>
          </ac:spMkLst>
        </pc:spChg>
        <pc:spChg chg="add mod">
          <ac:chgData name="simge demiral" userId="c4b1d72b22a62b33" providerId="LiveId" clId="{18DA64ED-967A-420C-A5B4-86BE9A47AB1E}" dt="2022-05-19T23:13:44.383" v="1116"/>
          <ac:spMkLst>
            <pc:docMk/>
            <pc:sldMk cId="1384105025" sldId="285"/>
            <ac:spMk id="133" creationId="{58FC763B-8A8C-1A59-51FE-41AC9A8F92AA}"/>
          </ac:spMkLst>
        </pc:spChg>
        <pc:spChg chg="add mod">
          <ac:chgData name="simge demiral" userId="c4b1d72b22a62b33" providerId="LiveId" clId="{18DA64ED-967A-420C-A5B4-86BE9A47AB1E}" dt="2022-05-19T23:13:44.383" v="1116"/>
          <ac:spMkLst>
            <pc:docMk/>
            <pc:sldMk cId="1384105025" sldId="285"/>
            <ac:spMk id="134" creationId="{53C5B957-C471-2280-C80F-FE9DFAC5595D}"/>
          </ac:spMkLst>
        </pc:spChg>
        <pc:spChg chg="add mod">
          <ac:chgData name="simge demiral" userId="c4b1d72b22a62b33" providerId="LiveId" clId="{18DA64ED-967A-420C-A5B4-86BE9A47AB1E}" dt="2022-05-19T23:13:44.383" v="1116"/>
          <ac:spMkLst>
            <pc:docMk/>
            <pc:sldMk cId="1384105025" sldId="285"/>
            <ac:spMk id="135" creationId="{099F87D3-53B6-3E5D-A628-603935FE29B5}"/>
          </ac:spMkLst>
        </pc:spChg>
        <pc:spChg chg="add mod">
          <ac:chgData name="simge demiral" userId="c4b1d72b22a62b33" providerId="LiveId" clId="{18DA64ED-967A-420C-A5B4-86BE9A47AB1E}" dt="2022-05-19T23:13:44.383" v="1116"/>
          <ac:spMkLst>
            <pc:docMk/>
            <pc:sldMk cId="1384105025" sldId="285"/>
            <ac:spMk id="136" creationId="{374C7499-920A-82F2-0D10-00BFC986E848}"/>
          </ac:spMkLst>
        </pc:spChg>
        <pc:spChg chg="add mod">
          <ac:chgData name="simge demiral" userId="c4b1d72b22a62b33" providerId="LiveId" clId="{18DA64ED-967A-420C-A5B4-86BE9A47AB1E}" dt="2022-05-19T23:13:44.383" v="1116"/>
          <ac:spMkLst>
            <pc:docMk/>
            <pc:sldMk cId="1384105025" sldId="285"/>
            <ac:spMk id="137" creationId="{45353EF9-1172-7D03-071C-5E5069A5E9AA}"/>
          </ac:spMkLst>
        </pc:spChg>
        <pc:spChg chg="add mod">
          <ac:chgData name="simge demiral" userId="c4b1d72b22a62b33" providerId="LiveId" clId="{18DA64ED-967A-420C-A5B4-86BE9A47AB1E}" dt="2022-05-19T23:13:44.383" v="1116"/>
          <ac:spMkLst>
            <pc:docMk/>
            <pc:sldMk cId="1384105025" sldId="285"/>
            <ac:spMk id="138" creationId="{EDE78C05-A349-F123-BEBA-D036549BEE4F}"/>
          </ac:spMkLst>
        </pc:spChg>
        <pc:spChg chg="add mod">
          <ac:chgData name="simge demiral" userId="c4b1d72b22a62b33" providerId="LiveId" clId="{18DA64ED-967A-420C-A5B4-86BE9A47AB1E}" dt="2022-05-19T23:13:44.383" v="1116"/>
          <ac:spMkLst>
            <pc:docMk/>
            <pc:sldMk cId="1384105025" sldId="285"/>
            <ac:spMk id="139" creationId="{63F0CD47-B6A8-B448-263D-97F2355118F9}"/>
          </ac:spMkLst>
        </pc:spChg>
        <pc:spChg chg="add mod">
          <ac:chgData name="simge demiral" userId="c4b1d72b22a62b33" providerId="LiveId" clId="{18DA64ED-967A-420C-A5B4-86BE9A47AB1E}" dt="2022-05-19T23:13:44.383" v="1116"/>
          <ac:spMkLst>
            <pc:docMk/>
            <pc:sldMk cId="1384105025" sldId="285"/>
            <ac:spMk id="140" creationId="{E4508971-75B2-E526-C5C9-85A1407D9151}"/>
          </ac:spMkLst>
        </pc:spChg>
        <pc:spChg chg="add mod">
          <ac:chgData name="simge demiral" userId="c4b1d72b22a62b33" providerId="LiveId" clId="{18DA64ED-967A-420C-A5B4-86BE9A47AB1E}" dt="2022-05-19T23:13:44.383" v="1116"/>
          <ac:spMkLst>
            <pc:docMk/>
            <pc:sldMk cId="1384105025" sldId="285"/>
            <ac:spMk id="141" creationId="{410AF93F-C1D9-7759-E0DA-EA432C433BA8}"/>
          </ac:spMkLst>
        </pc:spChg>
        <pc:spChg chg="add mod">
          <ac:chgData name="simge demiral" userId="c4b1d72b22a62b33" providerId="LiveId" clId="{18DA64ED-967A-420C-A5B4-86BE9A47AB1E}" dt="2022-05-19T23:13:44.383" v="1116"/>
          <ac:spMkLst>
            <pc:docMk/>
            <pc:sldMk cId="1384105025" sldId="285"/>
            <ac:spMk id="142" creationId="{906F3DD0-747D-5822-113A-5BBE0A1C30F9}"/>
          </ac:spMkLst>
        </pc:spChg>
        <pc:spChg chg="add mod">
          <ac:chgData name="simge demiral" userId="c4b1d72b22a62b33" providerId="LiveId" clId="{18DA64ED-967A-420C-A5B4-86BE9A47AB1E}" dt="2022-05-19T23:13:44.383" v="1116"/>
          <ac:spMkLst>
            <pc:docMk/>
            <pc:sldMk cId="1384105025" sldId="285"/>
            <ac:spMk id="143" creationId="{07C0C647-327D-6805-67C3-BFE702FC272F}"/>
          </ac:spMkLst>
        </pc:spChg>
        <pc:spChg chg="add mod">
          <ac:chgData name="simge demiral" userId="c4b1d72b22a62b33" providerId="LiveId" clId="{18DA64ED-967A-420C-A5B4-86BE9A47AB1E}" dt="2022-05-19T23:13:44.383" v="1116"/>
          <ac:spMkLst>
            <pc:docMk/>
            <pc:sldMk cId="1384105025" sldId="285"/>
            <ac:spMk id="144" creationId="{D074486F-F147-37EA-8005-26A040956BBC}"/>
          </ac:spMkLst>
        </pc:spChg>
        <pc:spChg chg="add mod">
          <ac:chgData name="simge demiral" userId="c4b1d72b22a62b33" providerId="LiveId" clId="{18DA64ED-967A-420C-A5B4-86BE9A47AB1E}" dt="2022-05-19T23:13:44.383" v="1116"/>
          <ac:spMkLst>
            <pc:docMk/>
            <pc:sldMk cId="1384105025" sldId="285"/>
            <ac:spMk id="145" creationId="{3FBC19A0-1B76-1882-E3BB-B43D3422CE08}"/>
          </ac:spMkLst>
        </pc:spChg>
        <pc:spChg chg="add mod">
          <ac:chgData name="simge demiral" userId="c4b1d72b22a62b33" providerId="LiveId" clId="{18DA64ED-967A-420C-A5B4-86BE9A47AB1E}" dt="2022-05-19T23:13:44.383" v="1116"/>
          <ac:spMkLst>
            <pc:docMk/>
            <pc:sldMk cId="1384105025" sldId="285"/>
            <ac:spMk id="146" creationId="{D30B16DE-8307-6028-1C06-989B1A43BB45}"/>
          </ac:spMkLst>
        </pc:spChg>
        <pc:spChg chg="add mod">
          <ac:chgData name="simge demiral" userId="c4b1d72b22a62b33" providerId="LiveId" clId="{18DA64ED-967A-420C-A5B4-86BE9A47AB1E}" dt="2022-05-19T23:13:44.383" v="1116"/>
          <ac:spMkLst>
            <pc:docMk/>
            <pc:sldMk cId="1384105025" sldId="285"/>
            <ac:spMk id="147" creationId="{FCFF9927-1477-5DAB-724B-6D99865494B8}"/>
          </ac:spMkLst>
        </pc:spChg>
        <pc:spChg chg="add mod">
          <ac:chgData name="simge demiral" userId="c4b1d72b22a62b33" providerId="LiveId" clId="{18DA64ED-967A-420C-A5B4-86BE9A47AB1E}" dt="2022-05-19T23:13:44.383" v="1116"/>
          <ac:spMkLst>
            <pc:docMk/>
            <pc:sldMk cId="1384105025" sldId="285"/>
            <ac:spMk id="148" creationId="{D04538C9-9BB4-096E-5B1A-008215757155}"/>
          </ac:spMkLst>
        </pc:spChg>
        <pc:spChg chg="add mod">
          <ac:chgData name="simge demiral" userId="c4b1d72b22a62b33" providerId="LiveId" clId="{18DA64ED-967A-420C-A5B4-86BE9A47AB1E}" dt="2022-05-19T23:13:44.383" v="1116"/>
          <ac:spMkLst>
            <pc:docMk/>
            <pc:sldMk cId="1384105025" sldId="285"/>
            <ac:spMk id="149" creationId="{C48E32A4-5B68-C877-F195-D572B242F8D2}"/>
          </ac:spMkLst>
        </pc:spChg>
        <pc:spChg chg="add mod">
          <ac:chgData name="simge demiral" userId="c4b1d72b22a62b33" providerId="LiveId" clId="{18DA64ED-967A-420C-A5B4-86BE9A47AB1E}" dt="2022-05-19T23:13:44.383" v="1116"/>
          <ac:spMkLst>
            <pc:docMk/>
            <pc:sldMk cId="1384105025" sldId="285"/>
            <ac:spMk id="150" creationId="{AD178BA4-EC87-D4DC-34D9-9EADEFF379C0}"/>
          </ac:spMkLst>
        </pc:spChg>
        <pc:spChg chg="add mod">
          <ac:chgData name="simge demiral" userId="c4b1d72b22a62b33" providerId="LiveId" clId="{18DA64ED-967A-420C-A5B4-86BE9A47AB1E}" dt="2022-05-19T23:13:44.383" v="1116"/>
          <ac:spMkLst>
            <pc:docMk/>
            <pc:sldMk cId="1384105025" sldId="285"/>
            <ac:spMk id="151" creationId="{AD06FB6F-B6EB-F6F9-173F-BC21AB0FF0CD}"/>
          </ac:spMkLst>
        </pc:spChg>
        <pc:spChg chg="add mod">
          <ac:chgData name="simge demiral" userId="c4b1d72b22a62b33" providerId="LiveId" clId="{18DA64ED-967A-420C-A5B4-86BE9A47AB1E}" dt="2022-05-19T23:13:44.383" v="1116"/>
          <ac:spMkLst>
            <pc:docMk/>
            <pc:sldMk cId="1384105025" sldId="285"/>
            <ac:spMk id="152" creationId="{1B4DA90E-A97D-A096-3F39-5CF8CF874FB5}"/>
          </ac:spMkLst>
        </pc:spChg>
        <pc:spChg chg="add mod">
          <ac:chgData name="simge demiral" userId="c4b1d72b22a62b33" providerId="LiveId" clId="{18DA64ED-967A-420C-A5B4-86BE9A47AB1E}" dt="2022-05-19T23:13:44.383" v="1116"/>
          <ac:spMkLst>
            <pc:docMk/>
            <pc:sldMk cId="1384105025" sldId="285"/>
            <ac:spMk id="153" creationId="{2961C602-53EE-1855-7C41-F3A4AB877659}"/>
          </ac:spMkLst>
        </pc:spChg>
        <pc:spChg chg="add mod">
          <ac:chgData name="simge demiral" userId="c4b1d72b22a62b33" providerId="LiveId" clId="{18DA64ED-967A-420C-A5B4-86BE9A47AB1E}" dt="2022-05-19T23:13:44.383" v="1116"/>
          <ac:spMkLst>
            <pc:docMk/>
            <pc:sldMk cId="1384105025" sldId="285"/>
            <ac:spMk id="154" creationId="{08079D4C-8F4E-0285-CC1F-3CA1DDB53D7D}"/>
          </ac:spMkLst>
        </pc:spChg>
        <pc:spChg chg="add mod">
          <ac:chgData name="simge demiral" userId="c4b1d72b22a62b33" providerId="LiveId" clId="{18DA64ED-967A-420C-A5B4-86BE9A47AB1E}" dt="2022-05-19T23:13:44.383" v="1116"/>
          <ac:spMkLst>
            <pc:docMk/>
            <pc:sldMk cId="1384105025" sldId="285"/>
            <ac:spMk id="155" creationId="{E2BABF67-F506-0852-B1CA-C986314606C5}"/>
          </ac:spMkLst>
        </pc:spChg>
        <pc:spChg chg="add mod">
          <ac:chgData name="simge demiral" userId="c4b1d72b22a62b33" providerId="LiveId" clId="{18DA64ED-967A-420C-A5B4-86BE9A47AB1E}" dt="2022-05-19T23:13:44.383" v="1116"/>
          <ac:spMkLst>
            <pc:docMk/>
            <pc:sldMk cId="1384105025" sldId="285"/>
            <ac:spMk id="156" creationId="{52E70974-DD94-1EB9-F234-C2256D2EED83}"/>
          </ac:spMkLst>
        </pc:spChg>
        <pc:spChg chg="add mod">
          <ac:chgData name="simge demiral" userId="c4b1d72b22a62b33" providerId="LiveId" clId="{18DA64ED-967A-420C-A5B4-86BE9A47AB1E}" dt="2022-05-19T23:13:44.383" v="1116"/>
          <ac:spMkLst>
            <pc:docMk/>
            <pc:sldMk cId="1384105025" sldId="285"/>
            <ac:spMk id="157" creationId="{286C823C-7816-929C-2CA3-AAC1C5336304}"/>
          </ac:spMkLst>
        </pc:spChg>
        <pc:spChg chg="add mod">
          <ac:chgData name="simge demiral" userId="c4b1d72b22a62b33" providerId="LiveId" clId="{18DA64ED-967A-420C-A5B4-86BE9A47AB1E}" dt="2022-05-19T23:13:44.383" v="1116"/>
          <ac:spMkLst>
            <pc:docMk/>
            <pc:sldMk cId="1384105025" sldId="285"/>
            <ac:spMk id="158" creationId="{4475E230-7C88-1201-A628-79E132F9243F}"/>
          </ac:spMkLst>
        </pc:spChg>
        <pc:spChg chg="add mod">
          <ac:chgData name="simge demiral" userId="c4b1d72b22a62b33" providerId="LiveId" clId="{18DA64ED-967A-420C-A5B4-86BE9A47AB1E}" dt="2022-05-19T23:13:44.383" v="1116"/>
          <ac:spMkLst>
            <pc:docMk/>
            <pc:sldMk cId="1384105025" sldId="285"/>
            <ac:spMk id="159" creationId="{E48BB810-0A75-964C-707A-2D054BABDA62}"/>
          </ac:spMkLst>
        </pc:spChg>
        <pc:spChg chg="add mod">
          <ac:chgData name="simge demiral" userId="c4b1d72b22a62b33" providerId="LiveId" clId="{18DA64ED-967A-420C-A5B4-86BE9A47AB1E}" dt="2022-05-19T23:13:44.383" v="1116"/>
          <ac:spMkLst>
            <pc:docMk/>
            <pc:sldMk cId="1384105025" sldId="285"/>
            <ac:spMk id="160" creationId="{0688D066-004A-493C-B3E5-2ADC1E394C65}"/>
          </ac:spMkLst>
        </pc:spChg>
        <pc:spChg chg="add mod">
          <ac:chgData name="simge demiral" userId="c4b1d72b22a62b33" providerId="LiveId" clId="{18DA64ED-967A-420C-A5B4-86BE9A47AB1E}" dt="2022-05-19T23:13:44.383" v="1116"/>
          <ac:spMkLst>
            <pc:docMk/>
            <pc:sldMk cId="1384105025" sldId="285"/>
            <ac:spMk id="161" creationId="{AB80B2EC-B9D8-A949-9841-F664B57EE647}"/>
          </ac:spMkLst>
        </pc:spChg>
        <pc:spChg chg="add mod">
          <ac:chgData name="simge demiral" userId="c4b1d72b22a62b33" providerId="LiveId" clId="{18DA64ED-967A-420C-A5B4-86BE9A47AB1E}" dt="2022-05-19T23:13:44.383" v="1116"/>
          <ac:spMkLst>
            <pc:docMk/>
            <pc:sldMk cId="1384105025" sldId="285"/>
            <ac:spMk id="162" creationId="{6887618F-1969-B1AC-F7B1-5458A9578295}"/>
          </ac:spMkLst>
        </pc:spChg>
        <pc:spChg chg="add mod">
          <ac:chgData name="simge demiral" userId="c4b1d72b22a62b33" providerId="LiveId" clId="{18DA64ED-967A-420C-A5B4-86BE9A47AB1E}" dt="2022-05-19T23:13:44.383" v="1116"/>
          <ac:spMkLst>
            <pc:docMk/>
            <pc:sldMk cId="1384105025" sldId="285"/>
            <ac:spMk id="163" creationId="{CE1071F0-9E4B-AE98-ADD7-EBBDFCABE32D}"/>
          </ac:spMkLst>
        </pc:spChg>
        <pc:spChg chg="add mod">
          <ac:chgData name="simge demiral" userId="c4b1d72b22a62b33" providerId="LiveId" clId="{18DA64ED-967A-420C-A5B4-86BE9A47AB1E}" dt="2022-05-19T23:13:44.383" v="1116"/>
          <ac:spMkLst>
            <pc:docMk/>
            <pc:sldMk cId="1384105025" sldId="285"/>
            <ac:spMk id="164" creationId="{757F8187-EF80-CEC7-9B02-CA77E1DF736E}"/>
          </ac:spMkLst>
        </pc:spChg>
        <pc:spChg chg="add mod">
          <ac:chgData name="simge demiral" userId="c4b1d72b22a62b33" providerId="LiveId" clId="{18DA64ED-967A-420C-A5B4-86BE9A47AB1E}" dt="2022-05-19T23:13:44.383" v="1116"/>
          <ac:spMkLst>
            <pc:docMk/>
            <pc:sldMk cId="1384105025" sldId="285"/>
            <ac:spMk id="165" creationId="{86612201-50E9-D78E-60D3-AA312A86FFE9}"/>
          </ac:spMkLst>
        </pc:spChg>
        <pc:spChg chg="add mod">
          <ac:chgData name="simge demiral" userId="c4b1d72b22a62b33" providerId="LiveId" clId="{18DA64ED-967A-420C-A5B4-86BE9A47AB1E}" dt="2022-05-19T23:13:44.383" v="1116"/>
          <ac:spMkLst>
            <pc:docMk/>
            <pc:sldMk cId="1384105025" sldId="285"/>
            <ac:spMk id="166" creationId="{4C08EF15-F057-6828-70F3-0809E8AE2116}"/>
          </ac:spMkLst>
        </pc:spChg>
        <pc:spChg chg="add mod">
          <ac:chgData name="simge demiral" userId="c4b1d72b22a62b33" providerId="LiveId" clId="{18DA64ED-967A-420C-A5B4-86BE9A47AB1E}" dt="2022-05-19T23:13:44.383" v="1116"/>
          <ac:spMkLst>
            <pc:docMk/>
            <pc:sldMk cId="1384105025" sldId="285"/>
            <ac:spMk id="167" creationId="{71B331DB-E014-A227-258B-4FA933257AAA}"/>
          </ac:spMkLst>
        </pc:spChg>
        <pc:spChg chg="add mod">
          <ac:chgData name="simge demiral" userId="c4b1d72b22a62b33" providerId="LiveId" clId="{18DA64ED-967A-420C-A5B4-86BE9A47AB1E}" dt="2022-05-19T23:13:44.383" v="1116"/>
          <ac:spMkLst>
            <pc:docMk/>
            <pc:sldMk cId="1384105025" sldId="285"/>
            <ac:spMk id="168" creationId="{E904EA88-0FB3-E089-5A4D-9363F2DDFF05}"/>
          </ac:spMkLst>
        </pc:spChg>
        <pc:spChg chg="add mod">
          <ac:chgData name="simge demiral" userId="c4b1d72b22a62b33" providerId="LiveId" clId="{18DA64ED-967A-420C-A5B4-86BE9A47AB1E}" dt="2022-05-19T23:13:44.383" v="1116"/>
          <ac:spMkLst>
            <pc:docMk/>
            <pc:sldMk cId="1384105025" sldId="285"/>
            <ac:spMk id="169" creationId="{A019DBDF-D85F-110A-0CB6-655028C805B9}"/>
          </ac:spMkLst>
        </pc:spChg>
        <pc:spChg chg="add mod">
          <ac:chgData name="simge demiral" userId="c4b1d72b22a62b33" providerId="LiveId" clId="{18DA64ED-967A-420C-A5B4-86BE9A47AB1E}" dt="2022-05-19T23:13:44.383" v="1116"/>
          <ac:spMkLst>
            <pc:docMk/>
            <pc:sldMk cId="1384105025" sldId="285"/>
            <ac:spMk id="170" creationId="{0A7C42BF-96B2-B186-48C5-4CD92224CD65}"/>
          </ac:spMkLst>
        </pc:spChg>
        <pc:spChg chg="add mod">
          <ac:chgData name="simge demiral" userId="c4b1d72b22a62b33" providerId="LiveId" clId="{18DA64ED-967A-420C-A5B4-86BE9A47AB1E}" dt="2022-05-19T23:13:44.383" v="1116"/>
          <ac:spMkLst>
            <pc:docMk/>
            <pc:sldMk cId="1384105025" sldId="285"/>
            <ac:spMk id="171" creationId="{178EE831-8E8E-5091-13E5-1AEFBAAD5BDC}"/>
          </ac:spMkLst>
        </pc:spChg>
        <pc:spChg chg="add mod">
          <ac:chgData name="simge demiral" userId="c4b1d72b22a62b33" providerId="LiveId" clId="{18DA64ED-967A-420C-A5B4-86BE9A47AB1E}" dt="2022-05-19T23:13:44.383" v="1116"/>
          <ac:spMkLst>
            <pc:docMk/>
            <pc:sldMk cId="1384105025" sldId="285"/>
            <ac:spMk id="172" creationId="{C1337898-4322-0EBD-557D-72607CBD1B17}"/>
          </ac:spMkLst>
        </pc:spChg>
        <pc:spChg chg="add mod">
          <ac:chgData name="simge demiral" userId="c4b1d72b22a62b33" providerId="LiveId" clId="{18DA64ED-967A-420C-A5B4-86BE9A47AB1E}" dt="2022-05-19T23:13:44.383" v="1116"/>
          <ac:spMkLst>
            <pc:docMk/>
            <pc:sldMk cId="1384105025" sldId="285"/>
            <ac:spMk id="173" creationId="{E3ACBB98-04BD-18D9-0147-EF4BC364E0E8}"/>
          </ac:spMkLst>
        </pc:spChg>
        <pc:spChg chg="add mod">
          <ac:chgData name="simge demiral" userId="c4b1d72b22a62b33" providerId="LiveId" clId="{18DA64ED-967A-420C-A5B4-86BE9A47AB1E}" dt="2022-05-19T23:13:44.383" v="1116"/>
          <ac:spMkLst>
            <pc:docMk/>
            <pc:sldMk cId="1384105025" sldId="285"/>
            <ac:spMk id="174" creationId="{2CD321B5-1F82-89ED-1424-410AF2C04AF4}"/>
          </ac:spMkLst>
        </pc:spChg>
        <pc:spChg chg="add mod">
          <ac:chgData name="simge demiral" userId="c4b1d72b22a62b33" providerId="LiveId" clId="{18DA64ED-967A-420C-A5B4-86BE9A47AB1E}" dt="2022-05-19T23:13:44.383" v="1116"/>
          <ac:spMkLst>
            <pc:docMk/>
            <pc:sldMk cId="1384105025" sldId="285"/>
            <ac:spMk id="175" creationId="{052052D4-0144-9CAB-3386-6D0F2D42F49D}"/>
          </ac:spMkLst>
        </pc:spChg>
        <pc:spChg chg="add mod">
          <ac:chgData name="simge demiral" userId="c4b1d72b22a62b33" providerId="LiveId" clId="{18DA64ED-967A-420C-A5B4-86BE9A47AB1E}" dt="2022-05-19T23:13:44.383" v="1116"/>
          <ac:spMkLst>
            <pc:docMk/>
            <pc:sldMk cId="1384105025" sldId="285"/>
            <ac:spMk id="176" creationId="{27A22052-A948-BD91-F3C4-8A83DD508A41}"/>
          </ac:spMkLst>
        </pc:spChg>
        <pc:spChg chg="add mod">
          <ac:chgData name="simge demiral" userId="c4b1d72b22a62b33" providerId="LiveId" clId="{18DA64ED-967A-420C-A5B4-86BE9A47AB1E}" dt="2022-05-19T23:13:44.383" v="1116"/>
          <ac:spMkLst>
            <pc:docMk/>
            <pc:sldMk cId="1384105025" sldId="285"/>
            <ac:spMk id="177" creationId="{E1D797F1-AE89-2AAF-E56B-02ABE08BCF0C}"/>
          </ac:spMkLst>
        </pc:spChg>
        <pc:spChg chg="add mod">
          <ac:chgData name="simge demiral" userId="c4b1d72b22a62b33" providerId="LiveId" clId="{18DA64ED-967A-420C-A5B4-86BE9A47AB1E}" dt="2022-05-19T23:13:44.383" v="1116"/>
          <ac:spMkLst>
            <pc:docMk/>
            <pc:sldMk cId="1384105025" sldId="285"/>
            <ac:spMk id="178" creationId="{DD3741A1-B198-324B-1B91-14FEB9F428FE}"/>
          </ac:spMkLst>
        </pc:spChg>
        <pc:spChg chg="add mod">
          <ac:chgData name="simge demiral" userId="c4b1d72b22a62b33" providerId="LiveId" clId="{18DA64ED-967A-420C-A5B4-86BE9A47AB1E}" dt="2022-05-19T23:13:44.383" v="1116"/>
          <ac:spMkLst>
            <pc:docMk/>
            <pc:sldMk cId="1384105025" sldId="285"/>
            <ac:spMk id="179" creationId="{30CA6A48-58E8-2CA0-04B6-41B73FE8F2CB}"/>
          </ac:spMkLst>
        </pc:spChg>
        <pc:spChg chg="add mod">
          <ac:chgData name="simge demiral" userId="c4b1d72b22a62b33" providerId="LiveId" clId="{18DA64ED-967A-420C-A5B4-86BE9A47AB1E}" dt="2022-05-19T23:13:44.383" v="1116"/>
          <ac:spMkLst>
            <pc:docMk/>
            <pc:sldMk cId="1384105025" sldId="285"/>
            <ac:spMk id="180" creationId="{4223A9F3-47DE-0DEC-9098-D6AB6C439D03}"/>
          </ac:spMkLst>
        </pc:spChg>
        <pc:spChg chg="add mod">
          <ac:chgData name="simge demiral" userId="c4b1d72b22a62b33" providerId="LiveId" clId="{18DA64ED-967A-420C-A5B4-86BE9A47AB1E}" dt="2022-05-19T23:13:44.383" v="1116"/>
          <ac:spMkLst>
            <pc:docMk/>
            <pc:sldMk cId="1384105025" sldId="285"/>
            <ac:spMk id="181" creationId="{A8DD4D3D-55E5-8AE1-BB44-DC14862D9656}"/>
          </ac:spMkLst>
        </pc:spChg>
        <pc:spChg chg="add mod">
          <ac:chgData name="simge demiral" userId="c4b1d72b22a62b33" providerId="LiveId" clId="{18DA64ED-967A-420C-A5B4-86BE9A47AB1E}" dt="2022-05-19T23:13:44.383" v="1116"/>
          <ac:spMkLst>
            <pc:docMk/>
            <pc:sldMk cId="1384105025" sldId="285"/>
            <ac:spMk id="182" creationId="{D6082DE4-C0AD-EB3B-FA9B-824B07E6C345}"/>
          </ac:spMkLst>
        </pc:spChg>
        <pc:spChg chg="add mod">
          <ac:chgData name="simge demiral" userId="c4b1d72b22a62b33" providerId="LiveId" clId="{18DA64ED-967A-420C-A5B4-86BE9A47AB1E}" dt="2022-05-19T23:13:44.383" v="1116"/>
          <ac:spMkLst>
            <pc:docMk/>
            <pc:sldMk cId="1384105025" sldId="285"/>
            <ac:spMk id="183" creationId="{73783F68-470B-C2F2-A09A-B8F9ADFF1776}"/>
          </ac:spMkLst>
        </pc:spChg>
        <pc:spChg chg="add mod">
          <ac:chgData name="simge demiral" userId="c4b1d72b22a62b33" providerId="LiveId" clId="{18DA64ED-967A-420C-A5B4-86BE9A47AB1E}" dt="2022-05-19T23:13:44.383" v="1116"/>
          <ac:spMkLst>
            <pc:docMk/>
            <pc:sldMk cId="1384105025" sldId="285"/>
            <ac:spMk id="184" creationId="{2EC60C32-36BE-CFE9-5C22-E158D064F635}"/>
          </ac:spMkLst>
        </pc:spChg>
        <pc:spChg chg="add mod">
          <ac:chgData name="simge demiral" userId="c4b1d72b22a62b33" providerId="LiveId" clId="{18DA64ED-967A-420C-A5B4-86BE9A47AB1E}" dt="2022-05-19T23:13:44.383" v="1116"/>
          <ac:spMkLst>
            <pc:docMk/>
            <pc:sldMk cId="1384105025" sldId="285"/>
            <ac:spMk id="185" creationId="{9E962E20-AC97-46D7-F176-F136ACA79F11}"/>
          </ac:spMkLst>
        </pc:spChg>
        <pc:spChg chg="add mod">
          <ac:chgData name="simge demiral" userId="c4b1d72b22a62b33" providerId="LiveId" clId="{18DA64ED-967A-420C-A5B4-86BE9A47AB1E}" dt="2022-05-19T23:13:44.383" v="1116"/>
          <ac:spMkLst>
            <pc:docMk/>
            <pc:sldMk cId="1384105025" sldId="285"/>
            <ac:spMk id="186" creationId="{6778365C-1CF4-7EB4-C79B-A12D96B1D87F}"/>
          </ac:spMkLst>
        </pc:spChg>
        <pc:spChg chg="add mod">
          <ac:chgData name="simge demiral" userId="c4b1d72b22a62b33" providerId="LiveId" clId="{18DA64ED-967A-420C-A5B4-86BE9A47AB1E}" dt="2022-05-19T23:13:44.383" v="1116"/>
          <ac:spMkLst>
            <pc:docMk/>
            <pc:sldMk cId="1384105025" sldId="285"/>
            <ac:spMk id="187" creationId="{BA943182-2C73-1E3F-B7D4-CA7180B66F20}"/>
          </ac:spMkLst>
        </pc:spChg>
        <pc:spChg chg="add mod">
          <ac:chgData name="simge demiral" userId="c4b1d72b22a62b33" providerId="LiveId" clId="{18DA64ED-967A-420C-A5B4-86BE9A47AB1E}" dt="2022-05-19T23:13:44.383" v="1116"/>
          <ac:spMkLst>
            <pc:docMk/>
            <pc:sldMk cId="1384105025" sldId="285"/>
            <ac:spMk id="188" creationId="{843510E7-DF83-73A9-2B8B-720928F03AE8}"/>
          </ac:spMkLst>
        </pc:spChg>
        <pc:spChg chg="add mod">
          <ac:chgData name="simge demiral" userId="c4b1d72b22a62b33" providerId="LiveId" clId="{18DA64ED-967A-420C-A5B4-86BE9A47AB1E}" dt="2022-05-19T23:13:44.383" v="1116"/>
          <ac:spMkLst>
            <pc:docMk/>
            <pc:sldMk cId="1384105025" sldId="285"/>
            <ac:spMk id="189" creationId="{AB0AF668-C752-025C-7C48-2EBC37470B9C}"/>
          </ac:spMkLst>
        </pc:spChg>
        <pc:spChg chg="add mod">
          <ac:chgData name="simge demiral" userId="c4b1d72b22a62b33" providerId="LiveId" clId="{18DA64ED-967A-420C-A5B4-86BE9A47AB1E}" dt="2022-05-19T23:13:44.383" v="1116"/>
          <ac:spMkLst>
            <pc:docMk/>
            <pc:sldMk cId="1384105025" sldId="285"/>
            <ac:spMk id="190" creationId="{6BA7F19E-D966-AF2B-5785-8A2A969A4947}"/>
          </ac:spMkLst>
        </pc:spChg>
        <pc:spChg chg="add mod">
          <ac:chgData name="simge demiral" userId="c4b1d72b22a62b33" providerId="LiveId" clId="{18DA64ED-967A-420C-A5B4-86BE9A47AB1E}" dt="2022-05-19T23:13:44.383" v="1116"/>
          <ac:spMkLst>
            <pc:docMk/>
            <pc:sldMk cId="1384105025" sldId="285"/>
            <ac:spMk id="191" creationId="{29D46296-DFFD-40BC-3A89-625D40EBA2D5}"/>
          </ac:spMkLst>
        </pc:spChg>
        <pc:spChg chg="add mod">
          <ac:chgData name="simge demiral" userId="c4b1d72b22a62b33" providerId="LiveId" clId="{18DA64ED-967A-420C-A5B4-86BE9A47AB1E}" dt="2022-05-19T23:13:44.383" v="1116"/>
          <ac:spMkLst>
            <pc:docMk/>
            <pc:sldMk cId="1384105025" sldId="285"/>
            <ac:spMk id="192" creationId="{585A995C-B000-A428-865D-2A10001821AF}"/>
          </ac:spMkLst>
        </pc:spChg>
        <pc:spChg chg="add mod">
          <ac:chgData name="simge demiral" userId="c4b1d72b22a62b33" providerId="LiveId" clId="{18DA64ED-967A-420C-A5B4-86BE9A47AB1E}" dt="2022-05-19T23:13:44.383" v="1116"/>
          <ac:spMkLst>
            <pc:docMk/>
            <pc:sldMk cId="1384105025" sldId="285"/>
            <ac:spMk id="193" creationId="{DCEAF6FD-E063-05F7-44C1-A417D5D195E7}"/>
          </ac:spMkLst>
        </pc:spChg>
        <pc:spChg chg="add mod">
          <ac:chgData name="simge demiral" userId="c4b1d72b22a62b33" providerId="LiveId" clId="{18DA64ED-967A-420C-A5B4-86BE9A47AB1E}" dt="2022-05-19T23:13:44.383" v="1116"/>
          <ac:spMkLst>
            <pc:docMk/>
            <pc:sldMk cId="1384105025" sldId="285"/>
            <ac:spMk id="194" creationId="{37B33CCA-696E-B6C9-3BBC-373AE0858940}"/>
          </ac:spMkLst>
        </pc:spChg>
        <pc:spChg chg="add mod">
          <ac:chgData name="simge demiral" userId="c4b1d72b22a62b33" providerId="LiveId" clId="{18DA64ED-967A-420C-A5B4-86BE9A47AB1E}" dt="2022-05-19T23:13:44.383" v="1116"/>
          <ac:spMkLst>
            <pc:docMk/>
            <pc:sldMk cId="1384105025" sldId="285"/>
            <ac:spMk id="195" creationId="{77798A70-2753-54AA-D6E1-5CC131F2DEC6}"/>
          </ac:spMkLst>
        </pc:spChg>
        <pc:spChg chg="add mod">
          <ac:chgData name="simge demiral" userId="c4b1d72b22a62b33" providerId="LiveId" clId="{18DA64ED-967A-420C-A5B4-86BE9A47AB1E}" dt="2022-05-19T23:13:44.383" v="1116"/>
          <ac:spMkLst>
            <pc:docMk/>
            <pc:sldMk cId="1384105025" sldId="285"/>
            <ac:spMk id="196" creationId="{19C35EB7-A01C-D2AE-1F39-EE40DF44F1B5}"/>
          </ac:spMkLst>
        </pc:spChg>
        <pc:spChg chg="add mod">
          <ac:chgData name="simge demiral" userId="c4b1d72b22a62b33" providerId="LiveId" clId="{18DA64ED-967A-420C-A5B4-86BE9A47AB1E}" dt="2022-05-19T23:13:44.383" v="1116"/>
          <ac:spMkLst>
            <pc:docMk/>
            <pc:sldMk cId="1384105025" sldId="285"/>
            <ac:spMk id="197" creationId="{5B192811-24BD-90A2-CF3B-D4727138BBED}"/>
          </ac:spMkLst>
        </pc:spChg>
        <pc:spChg chg="add mod">
          <ac:chgData name="simge demiral" userId="c4b1d72b22a62b33" providerId="LiveId" clId="{18DA64ED-967A-420C-A5B4-86BE9A47AB1E}" dt="2022-05-19T23:13:44.383" v="1116"/>
          <ac:spMkLst>
            <pc:docMk/>
            <pc:sldMk cId="1384105025" sldId="285"/>
            <ac:spMk id="198" creationId="{E3CFA4DB-0C6F-34B7-B150-2D9A5316152A}"/>
          </ac:spMkLst>
        </pc:spChg>
        <pc:spChg chg="add mod">
          <ac:chgData name="simge demiral" userId="c4b1d72b22a62b33" providerId="LiveId" clId="{18DA64ED-967A-420C-A5B4-86BE9A47AB1E}" dt="2022-05-19T23:13:44.383" v="1116"/>
          <ac:spMkLst>
            <pc:docMk/>
            <pc:sldMk cId="1384105025" sldId="285"/>
            <ac:spMk id="199" creationId="{AE5B9A37-9D1A-8360-D49F-69828DF827BD}"/>
          </ac:spMkLst>
        </pc:spChg>
        <pc:spChg chg="add mod">
          <ac:chgData name="simge demiral" userId="c4b1d72b22a62b33" providerId="LiveId" clId="{18DA64ED-967A-420C-A5B4-86BE9A47AB1E}" dt="2022-05-19T23:13:44.383" v="1116"/>
          <ac:spMkLst>
            <pc:docMk/>
            <pc:sldMk cId="1384105025" sldId="285"/>
            <ac:spMk id="200" creationId="{2FB661CB-7172-BE6E-137F-7BD8DE4DA5F3}"/>
          </ac:spMkLst>
        </pc:spChg>
        <pc:spChg chg="add mod">
          <ac:chgData name="simge demiral" userId="c4b1d72b22a62b33" providerId="LiveId" clId="{18DA64ED-967A-420C-A5B4-86BE9A47AB1E}" dt="2022-05-19T23:13:44.383" v="1116"/>
          <ac:spMkLst>
            <pc:docMk/>
            <pc:sldMk cId="1384105025" sldId="285"/>
            <ac:spMk id="201" creationId="{9A402ADB-092A-553E-6229-289DD103984D}"/>
          </ac:spMkLst>
        </pc:spChg>
        <pc:spChg chg="add mod">
          <ac:chgData name="simge demiral" userId="c4b1d72b22a62b33" providerId="LiveId" clId="{18DA64ED-967A-420C-A5B4-86BE9A47AB1E}" dt="2022-05-19T23:13:44.383" v="1116"/>
          <ac:spMkLst>
            <pc:docMk/>
            <pc:sldMk cId="1384105025" sldId="285"/>
            <ac:spMk id="202" creationId="{EE2A1D89-31DF-6326-6323-472F330A3EDB}"/>
          </ac:spMkLst>
        </pc:spChg>
        <pc:spChg chg="add mod">
          <ac:chgData name="simge demiral" userId="c4b1d72b22a62b33" providerId="LiveId" clId="{18DA64ED-967A-420C-A5B4-86BE9A47AB1E}" dt="2022-05-19T23:13:44.383" v="1116"/>
          <ac:spMkLst>
            <pc:docMk/>
            <pc:sldMk cId="1384105025" sldId="285"/>
            <ac:spMk id="203" creationId="{12E41E50-0434-6E14-7E94-951611A4A835}"/>
          </ac:spMkLst>
        </pc:spChg>
        <pc:spChg chg="add mod">
          <ac:chgData name="simge demiral" userId="c4b1d72b22a62b33" providerId="LiveId" clId="{18DA64ED-967A-420C-A5B4-86BE9A47AB1E}" dt="2022-05-19T23:13:44.383" v="1116"/>
          <ac:spMkLst>
            <pc:docMk/>
            <pc:sldMk cId="1384105025" sldId="285"/>
            <ac:spMk id="204" creationId="{AB81A067-7394-D71C-CC7C-EE8E31E46B67}"/>
          </ac:spMkLst>
        </pc:spChg>
        <pc:spChg chg="add mod">
          <ac:chgData name="simge demiral" userId="c4b1d72b22a62b33" providerId="LiveId" clId="{18DA64ED-967A-420C-A5B4-86BE9A47AB1E}" dt="2022-05-19T23:13:44.383" v="1116"/>
          <ac:spMkLst>
            <pc:docMk/>
            <pc:sldMk cId="1384105025" sldId="285"/>
            <ac:spMk id="205" creationId="{D49A06F5-B144-1C0B-CC5B-EECCD3B79920}"/>
          </ac:spMkLst>
        </pc:spChg>
        <pc:spChg chg="add mod">
          <ac:chgData name="simge demiral" userId="c4b1d72b22a62b33" providerId="LiveId" clId="{18DA64ED-967A-420C-A5B4-86BE9A47AB1E}" dt="2022-05-19T23:13:44.383" v="1116"/>
          <ac:spMkLst>
            <pc:docMk/>
            <pc:sldMk cId="1384105025" sldId="285"/>
            <ac:spMk id="206" creationId="{8DF1FFD7-5DC3-391C-73A8-673ECC65D87B}"/>
          </ac:spMkLst>
        </pc:spChg>
        <pc:spChg chg="add mod">
          <ac:chgData name="simge demiral" userId="c4b1d72b22a62b33" providerId="LiveId" clId="{18DA64ED-967A-420C-A5B4-86BE9A47AB1E}" dt="2022-05-19T23:13:44.383" v="1116"/>
          <ac:spMkLst>
            <pc:docMk/>
            <pc:sldMk cId="1384105025" sldId="285"/>
            <ac:spMk id="207" creationId="{610AA83B-0F07-BA6A-032D-F0F35240C5EE}"/>
          </ac:spMkLst>
        </pc:spChg>
        <pc:spChg chg="add mod">
          <ac:chgData name="simge demiral" userId="c4b1d72b22a62b33" providerId="LiveId" clId="{18DA64ED-967A-420C-A5B4-86BE9A47AB1E}" dt="2022-05-19T23:13:44.383" v="1116"/>
          <ac:spMkLst>
            <pc:docMk/>
            <pc:sldMk cId="1384105025" sldId="285"/>
            <ac:spMk id="208" creationId="{5FA80988-A1E7-3A01-07AA-4A3C4F777BBF}"/>
          </ac:spMkLst>
        </pc:spChg>
        <pc:spChg chg="add mod">
          <ac:chgData name="simge demiral" userId="c4b1d72b22a62b33" providerId="LiveId" clId="{18DA64ED-967A-420C-A5B4-86BE9A47AB1E}" dt="2022-05-19T23:13:44.383" v="1116"/>
          <ac:spMkLst>
            <pc:docMk/>
            <pc:sldMk cId="1384105025" sldId="285"/>
            <ac:spMk id="209" creationId="{A17BBF88-F566-F341-4C81-826FC3A58138}"/>
          </ac:spMkLst>
        </pc:spChg>
        <pc:spChg chg="add mod">
          <ac:chgData name="simge demiral" userId="c4b1d72b22a62b33" providerId="LiveId" clId="{18DA64ED-967A-420C-A5B4-86BE9A47AB1E}" dt="2022-05-19T23:13:44.383" v="1116"/>
          <ac:spMkLst>
            <pc:docMk/>
            <pc:sldMk cId="1384105025" sldId="285"/>
            <ac:spMk id="210" creationId="{C7B90802-C2D8-9A41-B770-C5CCA84C8C2C}"/>
          </ac:spMkLst>
        </pc:spChg>
        <pc:spChg chg="add mod">
          <ac:chgData name="simge demiral" userId="c4b1d72b22a62b33" providerId="LiveId" clId="{18DA64ED-967A-420C-A5B4-86BE9A47AB1E}" dt="2022-05-19T23:13:44.383" v="1116"/>
          <ac:spMkLst>
            <pc:docMk/>
            <pc:sldMk cId="1384105025" sldId="285"/>
            <ac:spMk id="211" creationId="{AEB684AF-677D-29D3-402B-919293EE8D61}"/>
          </ac:spMkLst>
        </pc:spChg>
        <pc:spChg chg="add mod">
          <ac:chgData name="simge demiral" userId="c4b1d72b22a62b33" providerId="LiveId" clId="{18DA64ED-967A-420C-A5B4-86BE9A47AB1E}" dt="2022-05-19T23:13:44.383" v="1116"/>
          <ac:spMkLst>
            <pc:docMk/>
            <pc:sldMk cId="1384105025" sldId="285"/>
            <ac:spMk id="212" creationId="{4090CDE6-7346-F3F5-796D-17385B2A0106}"/>
          </ac:spMkLst>
        </pc:spChg>
        <pc:spChg chg="add mod">
          <ac:chgData name="simge demiral" userId="c4b1d72b22a62b33" providerId="LiveId" clId="{18DA64ED-967A-420C-A5B4-86BE9A47AB1E}" dt="2022-05-19T23:13:44.383" v="1116"/>
          <ac:spMkLst>
            <pc:docMk/>
            <pc:sldMk cId="1384105025" sldId="285"/>
            <ac:spMk id="213" creationId="{0961DBD7-97C4-28F0-A7C3-2A59E4539063}"/>
          </ac:spMkLst>
        </pc:spChg>
        <pc:spChg chg="add mod">
          <ac:chgData name="simge demiral" userId="c4b1d72b22a62b33" providerId="LiveId" clId="{18DA64ED-967A-420C-A5B4-86BE9A47AB1E}" dt="2022-05-19T23:13:44.383" v="1116"/>
          <ac:spMkLst>
            <pc:docMk/>
            <pc:sldMk cId="1384105025" sldId="285"/>
            <ac:spMk id="214" creationId="{99B184A4-B25E-64F4-3798-DEB2348839EF}"/>
          </ac:spMkLst>
        </pc:spChg>
        <pc:spChg chg="add mod">
          <ac:chgData name="simge demiral" userId="c4b1d72b22a62b33" providerId="LiveId" clId="{18DA64ED-967A-420C-A5B4-86BE9A47AB1E}" dt="2022-05-19T23:13:44.383" v="1116"/>
          <ac:spMkLst>
            <pc:docMk/>
            <pc:sldMk cId="1384105025" sldId="285"/>
            <ac:spMk id="215" creationId="{D6DC2C3C-1DAB-357A-436B-37043A632A9B}"/>
          </ac:spMkLst>
        </pc:spChg>
        <pc:spChg chg="add mod">
          <ac:chgData name="simge demiral" userId="c4b1d72b22a62b33" providerId="LiveId" clId="{18DA64ED-967A-420C-A5B4-86BE9A47AB1E}" dt="2022-05-19T23:13:44.383" v="1116"/>
          <ac:spMkLst>
            <pc:docMk/>
            <pc:sldMk cId="1384105025" sldId="285"/>
            <ac:spMk id="216" creationId="{39989DEF-CC1B-E431-AD7D-31B48E638E29}"/>
          </ac:spMkLst>
        </pc:spChg>
        <pc:spChg chg="add mod">
          <ac:chgData name="simge demiral" userId="c4b1d72b22a62b33" providerId="LiveId" clId="{18DA64ED-967A-420C-A5B4-86BE9A47AB1E}" dt="2022-05-19T23:13:44.383" v="1116"/>
          <ac:spMkLst>
            <pc:docMk/>
            <pc:sldMk cId="1384105025" sldId="285"/>
            <ac:spMk id="217" creationId="{AFF23FA6-94E2-74B9-3EA5-B80E3DD65D7B}"/>
          </ac:spMkLst>
        </pc:spChg>
        <pc:spChg chg="add mod">
          <ac:chgData name="simge demiral" userId="c4b1d72b22a62b33" providerId="LiveId" clId="{18DA64ED-967A-420C-A5B4-86BE9A47AB1E}" dt="2022-05-19T23:13:44.383" v="1116"/>
          <ac:spMkLst>
            <pc:docMk/>
            <pc:sldMk cId="1384105025" sldId="285"/>
            <ac:spMk id="218" creationId="{F211507B-B960-0276-780C-4E05C18A68B7}"/>
          </ac:spMkLst>
        </pc:spChg>
        <pc:spChg chg="add mod">
          <ac:chgData name="simge demiral" userId="c4b1d72b22a62b33" providerId="LiveId" clId="{18DA64ED-967A-420C-A5B4-86BE9A47AB1E}" dt="2022-05-19T23:13:44.383" v="1116"/>
          <ac:spMkLst>
            <pc:docMk/>
            <pc:sldMk cId="1384105025" sldId="285"/>
            <ac:spMk id="219" creationId="{86B575B8-CB2A-15C5-E1B7-FC1E854E0BD5}"/>
          </ac:spMkLst>
        </pc:spChg>
        <pc:spChg chg="add mod">
          <ac:chgData name="simge demiral" userId="c4b1d72b22a62b33" providerId="LiveId" clId="{18DA64ED-967A-420C-A5B4-86BE9A47AB1E}" dt="2022-05-19T23:13:44.383" v="1116"/>
          <ac:spMkLst>
            <pc:docMk/>
            <pc:sldMk cId="1384105025" sldId="285"/>
            <ac:spMk id="220" creationId="{1789D85B-1368-3D24-404F-E53555E3F455}"/>
          </ac:spMkLst>
        </pc:spChg>
        <pc:spChg chg="add mod">
          <ac:chgData name="simge demiral" userId="c4b1d72b22a62b33" providerId="LiveId" clId="{18DA64ED-967A-420C-A5B4-86BE9A47AB1E}" dt="2022-05-19T23:13:44.383" v="1116"/>
          <ac:spMkLst>
            <pc:docMk/>
            <pc:sldMk cId="1384105025" sldId="285"/>
            <ac:spMk id="221" creationId="{0C899C61-F366-996F-89E8-BBDBF88A1DB3}"/>
          </ac:spMkLst>
        </pc:spChg>
        <pc:spChg chg="add mod">
          <ac:chgData name="simge demiral" userId="c4b1d72b22a62b33" providerId="LiveId" clId="{18DA64ED-967A-420C-A5B4-86BE9A47AB1E}" dt="2022-05-19T23:13:44.383" v="1116"/>
          <ac:spMkLst>
            <pc:docMk/>
            <pc:sldMk cId="1384105025" sldId="285"/>
            <ac:spMk id="222" creationId="{D82F63D1-01ED-EA95-3246-C1EEB17FCB3A}"/>
          </ac:spMkLst>
        </pc:spChg>
        <pc:spChg chg="add mod">
          <ac:chgData name="simge demiral" userId="c4b1d72b22a62b33" providerId="LiveId" clId="{18DA64ED-967A-420C-A5B4-86BE9A47AB1E}" dt="2022-05-19T23:13:44.383" v="1116"/>
          <ac:spMkLst>
            <pc:docMk/>
            <pc:sldMk cId="1384105025" sldId="285"/>
            <ac:spMk id="223" creationId="{92F1DA27-8626-AABA-AD44-64D22834CBA9}"/>
          </ac:spMkLst>
        </pc:spChg>
        <pc:spChg chg="add mod">
          <ac:chgData name="simge demiral" userId="c4b1d72b22a62b33" providerId="LiveId" clId="{18DA64ED-967A-420C-A5B4-86BE9A47AB1E}" dt="2022-05-19T23:13:44.383" v="1116"/>
          <ac:spMkLst>
            <pc:docMk/>
            <pc:sldMk cId="1384105025" sldId="285"/>
            <ac:spMk id="224" creationId="{91656A03-75F1-9274-12BB-E295D511C841}"/>
          </ac:spMkLst>
        </pc:spChg>
        <pc:spChg chg="add mod">
          <ac:chgData name="simge demiral" userId="c4b1d72b22a62b33" providerId="LiveId" clId="{18DA64ED-967A-420C-A5B4-86BE9A47AB1E}" dt="2022-05-19T23:13:44.383" v="1116"/>
          <ac:spMkLst>
            <pc:docMk/>
            <pc:sldMk cId="1384105025" sldId="285"/>
            <ac:spMk id="225" creationId="{C3C9081F-E9FC-EAFF-4DD4-01E7C9EC19A2}"/>
          </ac:spMkLst>
        </pc:spChg>
        <pc:spChg chg="add mod">
          <ac:chgData name="simge demiral" userId="c4b1d72b22a62b33" providerId="LiveId" clId="{18DA64ED-967A-420C-A5B4-86BE9A47AB1E}" dt="2022-05-19T23:13:44.383" v="1116"/>
          <ac:spMkLst>
            <pc:docMk/>
            <pc:sldMk cId="1384105025" sldId="285"/>
            <ac:spMk id="226" creationId="{33C53ABB-2075-C458-2A02-75284C4A734F}"/>
          </ac:spMkLst>
        </pc:spChg>
        <pc:spChg chg="add mod">
          <ac:chgData name="simge demiral" userId="c4b1d72b22a62b33" providerId="LiveId" clId="{18DA64ED-967A-420C-A5B4-86BE9A47AB1E}" dt="2022-05-19T23:13:44.383" v="1116"/>
          <ac:spMkLst>
            <pc:docMk/>
            <pc:sldMk cId="1384105025" sldId="285"/>
            <ac:spMk id="227" creationId="{210E57B4-F768-83B6-6074-4EF8F2588AB5}"/>
          </ac:spMkLst>
        </pc:spChg>
        <pc:spChg chg="add mod">
          <ac:chgData name="simge demiral" userId="c4b1d72b22a62b33" providerId="LiveId" clId="{18DA64ED-967A-420C-A5B4-86BE9A47AB1E}" dt="2022-05-19T23:13:44.383" v="1116"/>
          <ac:spMkLst>
            <pc:docMk/>
            <pc:sldMk cId="1384105025" sldId="285"/>
            <ac:spMk id="228" creationId="{7EDE2AC2-59B9-6CC9-59E6-C3ACFD8D7DA1}"/>
          </ac:spMkLst>
        </pc:spChg>
        <pc:spChg chg="add mod">
          <ac:chgData name="simge demiral" userId="c4b1d72b22a62b33" providerId="LiveId" clId="{18DA64ED-967A-420C-A5B4-86BE9A47AB1E}" dt="2022-05-19T23:13:44.383" v="1116"/>
          <ac:spMkLst>
            <pc:docMk/>
            <pc:sldMk cId="1384105025" sldId="285"/>
            <ac:spMk id="229" creationId="{DB7B6544-2533-95F3-1277-8296C539E16F}"/>
          </ac:spMkLst>
        </pc:spChg>
        <pc:spChg chg="add mod">
          <ac:chgData name="simge demiral" userId="c4b1d72b22a62b33" providerId="LiveId" clId="{18DA64ED-967A-420C-A5B4-86BE9A47AB1E}" dt="2022-05-19T23:13:44.383" v="1116"/>
          <ac:spMkLst>
            <pc:docMk/>
            <pc:sldMk cId="1384105025" sldId="285"/>
            <ac:spMk id="230" creationId="{01DB4B69-E49F-06AE-3981-57670DFEA81C}"/>
          </ac:spMkLst>
        </pc:spChg>
        <pc:spChg chg="add mod">
          <ac:chgData name="simge demiral" userId="c4b1d72b22a62b33" providerId="LiveId" clId="{18DA64ED-967A-420C-A5B4-86BE9A47AB1E}" dt="2022-05-19T23:13:44.383" v="1116"/>
          <ac:spMkLst>
            <pc:docMk/>
            <pc:sldMk cId="1384105025" sldId="285"/>
            <ac:spMk id="231" creationId="{71B8F281-988B-E21A-0154-01BA7CB7C714}"/>
          </ac:spMkLst>
        </pc:spChg>
        <pc:spChg chg="add mod">
          <ac:chgData name="simge demiral" userId="c4b1d72b22a62b33" providerId="LiveId" clId="{18DA64ED-967A-420C-A5B4-86BE9A47AB1E}" dt="2022-05-19T23:13:44.383" v="1116"/>
          <ac:spMkLst>
            <pc:docMk/>
            <pc:sldMk cId="1384105025" sldId="285"/>
            <ac:spMk id="232" creationId="{05E0EFEB-B72A-5069-C950-F91387C035F2}"/>
          </ac:spMkLst>
        </pc:spChg>
        <pc:spChg chg="add mod">
          <ac:chgData name="simge demiral" userId="c4b1d72b22a62b33" providerId="LiveId" clId="{18DA64ED-967A-420C-A5B4-86BE9A47AB1E}" dt="2022-05-19T23:13:44.383" v="1116"/>
          <ac:spMkLst>
            <pc:docMk/>
            <pc:sldMk cId="1384105025" sldId="285"/>
            <ac:spMk id="233" creationId="{7FF35D0C-B6B2-5185-BFC1-79AF65594D3E}"/>
          </ac:spMkLst>
        </pc:spChg>
        <pc:spChg chg="add mod">
          <ac:chgData name="simge demiral" userId="c4b1d72b22a62b33" providerId="LiveId" clId="{18DA64ED-967A-420C-A5B4-86BE9A47AB1E}" dt="2022-05-19T23:13:44.383" v="1116"/>
          <ac:spMkLst>
            <pc:docMk/>
            <pc:sldMk cId="1384105025" sldId="285"/>
            <ac:spMk id="234" creationId="{3DBD88A5-6C96-547D-9FAB-71E591021542}"/>
          </ac:spMkLst>
        </pc:spChg>
        <pc:grpChg chg="add mod">
          <ac:chgData name="simge demiral" userId="c4b1d72b22a62b33" providerId="LiveId" clId="{18DA64ED-967A-420C-A5B4-86BE9A47AB1E}" dt="2022-05-19T23:13:42.010" v="1115"/>
          <ac:grpSpMkLst>
            <pc:docMk/>
            <pc:sldMk cId="1384105025" sldId="285"/>
            <ac:grpSpMk id="7" creationId="{094055D8-CBE1-F2F3-F383-1A0F60664BD6}"/>
          </ac:grpSpMkLst>
        </pc:grpChg>
        <pc:grpChg chg="add mod">
          <ac:chgData name="simge demiral" userId="c4b1d72b22a62b33" providerId="LiveId" clId="{18DA64ED-967A-420C-A5B4-86BE9A47AB1E}" dt="2022-05-19T23:13:42.010" v="1115"/>
          <ac:grpSpMkLst>
            <pc:docMk/>
            <pc:sldMk cId="1384105025" sldId="285"/>
            <ac:grpSpMk id="9" creationId="{11C7D974-8552-B7F3-C478-4E5F8386F49F}"/>
          </ac:grpSpMkLst>
        </pc:grpChg>
        <pc:grpChg chg="add mod">
          <ac:chgData name="simge demiral" userId="c4b1d72b22a62b33" providerId="LiveId" clId="{18DA64ED-967A-420C-A5B4-86BE9A47AB1E}" dt="2022-05-19T23:13:42.010" v="1115"/>
          <ac:grpSpMkLst>
            <pc:docMk/>
            <pc:sldMk cId="1384105025" sldId="285"/>
            <ac:grpSpMk id="10" creationId="{1054A88F-B77F-288C-E1D7-BD3B0BF68518}"/>
          </ac:grpSpMkLst>
        </pc:grpChg>
        <pc:grpChg chg="add mod">
          <ac:chgData name="simge demiral" userId="c4b1d72b22a62b33" providerId="LiveId" clId="{18DA64ED-967A-420C-A5B4-86BE9A47AB1E}" dt="2022-05-19T23:13:42.010" v="1115"/>
          <ac:grpSpMkLst>
            <pc:docMk/>
            <pc:sldMk cId="1384105025" sldId="285"/>
            <ac:grpSpMk id="11" creationId="{8DA1F08C-D018-93F9-123C-165D3C1C5249}"/>
          </ac:grpSpMkLst>
        </pc:grpChg>
        <pc:grpChg chg="add mod">
          <ac:chgData name="simge demiral" userId="c4b1d72b22a62b33" providerId="LiveId" clId="{18DA64ED-967A-420C-A5B4-86BE9A47AB1E}" dt="2022-05-19T23:14:07.274" v="1123" actId="14100"/>
          <ac:grpSpMkLst>
            <pc:docMk/>
            <pc:sldMk cId="1384105025" sldId="285"/>
            <ac:grpSpMk id="121" creationId="{961D5A3C-67C1-CBCE-3A15-7E9E16CD9C7B}"/>
          </ac:grpSpMkLst>
        </pc:grpChg>
        <pc:grpChg chg="add mod">
          <ac:chgData name="simge demiral" userId="c4b1d72b22a62b33" providerId="LiveId" clId="{18DA64ED-967A-420C-A5B4-86BE9A47AB1E}" dt="2022-05-19T23:13:44.383" v="1116"/>
          <ac:grpSpMkLst>
            <pc:docMk/>
            <pc:sldMk cId="1384105025" sldId="285"/>
            <ac:grpSpMk id="123" creationId="{5BFCB018-C1BB-E1C4-6583-A64BB65D7A08}"/>
          </ac:grpSpMkLst>
        </pc:grpChg>
        <pc:grpChg chg="add mod">
          <ac:chgData name="simge demiral" userId="c4b1d72b22a62b33" providerId="LiveId" clId="{18DA64ED-967A-420C-A5B4-86BE9A47AB1E}" dt="2022-05-19T23:13:44.383" v="1116"/>
          <ac:grpSpMkLst>
            <pc:docMk/>
            <pc:sldMk cId="1384105025" sldId="285"/>
            <ac:grpSpMk id="124" creationId="{36F6152E-7A7B-99B3-EEBA-8D1B49A30F3F}"/>
          </ac:grpSpMkLst>
        </pc:grpChg>
        <pc:grpChg chg="add mod">
          <ac:chgData name="simge demiral" userId="c4b1d72b22a62b33" providerId="LiveId" clId="{18DA64ED-967A-420C-A5B4-86BE9A47AB1E}" dt="2022-05-19T23:13:44.383" v="1116"/>
          <ac:grpSpMkLst>
            <pc:docMk/>
            <pc:sldMk cId="1384105025" sldId="285"/>
            <ac:grpSpMk id="125" creationId="{56008168-9CAC-3FF9-3FBF-B7EAF8CC58C3}"/>
          </ac:grpSpMkLst>
        </pc:grpChg>
      </pc:sldChg>
      <pc:sldChg chg="addSp delSp modSp new mod setBg">
        <pc:chgData name="simge demiral" userId="c4b1d72b22a62b33" providerId="LiveId" clId="{18DA64ED-967A-420C-A5B4-86BE9A47AB1E}" dt="2022-05-19T23:16:33.706" v="1134" actId="26606"/>
        <pc:sldMkLst>
          <pc:docMk/>
          <pc:sldMk cId="2895749525" sldId="286"/>
        </pc:sldMkLst>
        <pc:spChg chg="del">
          <ac:chgData name="simge demiral" userId="c4b1d72b22a62b33" providerId="LiveId" clId="{18DA64ED-967A-420C-A5B4-86BE9A47AB1E}" dt="2022-05-19T23:14:54.085" v="1127" actId="478"/>
          <ac:spMkLst>
            <pc:docMk/>
            <pc:sldMk cId="2895749525" sldId="286"/>
            <ac:spMk id="2" creationId="{9B22B201-4EA6-88F2-F2A4-531E152114AA}"/>
          </ac:spMkLst>
        </pc:spChg>
        <pc:spChg chg="add del">
          <ac:chgData name="simge demiral" userId="c4b1d72b22a62b33" providerId="LiveId" clId="{18DA64ED-967A-420C-A5B4-86BE9A47AB1E}" dt="2022-05-19T23:16:33.706" v="1134" actId="26606"/>
          <ac:spMkLst>
            <pc:docMk/>
            <pc:sldMk cId="2895749525" sldId="286"/>
            <ac:spMk id="9" creationId="{94087E04-C99E-4195-8EBA-1BD4C45117C9}"/>
          </ac:spMkLst>
        </pc:spChg>
        <pc:spChg chg="add del">
          <ac:chgData name="simge demiral" userId="c4b1d72b22a62b33" providerId="LiveId" clId="{18DA64ED-967A-420C-A5B4-86BE9A47AB1E}" dt="2022-05-19T23:16:33.706" v="1134" actId="26606"/>
          <ac:spMkLst>
            <pc:docMk/>
            <pc:sldMk cId="2895749525" sldId="286"/>
            <ac:spMk id="15" creationId="{FD73501D-A515-4725-8404-1315A591A54C}"/>
          </ac:spMkLst>
        </pc:spChg>
        <pc:grpChg chg="add del">
          <ac:chgData name="simge demiral" userId="c4b1d72b22a62b33" providerId="LiveId" clId="{18DA64ED-967A-420C-A5B4-86BE9A47AB1E}" dt="2022-05-19T23:16:33.706" v="1134" actId="26606"/>
          <ac:grpSpMkLst>
            <pc:docMk/>
            <pc:sldMk cId="2895749525" sldId="286"/>
            <ac:grpSpMk id="11" creationId="{336EACDA-272E-4472-852A-83CAB409195F}"/>
          </ac:grpSpMkLst>
        </pc:grpChg>
        <pc:picChg chg="add mod">
          <ac:chgData name="simge demiral" userId="c4b1d72b22a62b33" providerId="LiveId" clId="{18DA64ED-967A-420C-A5B4-86BE9A47AB1E}" dt="2022-05-19T23:16:33.706" v="1134" actId="26606"/>
          <ac:picMkLst>
            <pc:docMk/>
            <pc:sldMk cId="2895749525" sldId="286"/>
            <ac:picMk id="4" creationId="{FBF1EAB2-9B5C-2276-22E5-6D19D4232B4E}"/>
          </ac:picMkLst>
        </pc:picChg>
      </pc:sldChg>
      <pc:sldChg chg="addSp delSp modSp new mod">
        <pc:chgData name="simge demiral" userId="c4b1d72b22a62b33" providerId="LiveId" clId="{18DA64ED-967A-420C-A5B4-86BE9A47AB1E}" dt="2022-05-19T23:15:03.144" v="1129"/>
        <pc:sldMkLst>
          <pc:docMk/>
          <pc:sldMk cId="1749757490" sldId="287"/>
        </pc:sldMkLst>
        <pc:spChg chg="del">
          <ac:chgData name="simge demiral" userId="c4b1d72b22a62b33" providerId="LiveId" clId="{18DA64ED-967A-420C-A5B4-86BE9A47AB1E}" dt="2022-05-19T23:14:50.513" v="1126" actId="478"/>
          <ac:spMkLst>
            <pc:docMk/>
            <pc:sldMk cId="1749757490" sldId="287"/>
            <ac:spMk id="2" creationId="{D6B9300D-CEFD-7B2A-A3CD-9F688F25D53D}"/>
          </ac:spMkLst>
        </pc:spChg>
        <pc:picChg chg="add mod">
          <ac:chgData name="simge demiral" userId="c4b1d72b22a62b33" providerId="LiveId" clId="{18DA64ED-967A-420C-A5B4-86BE9A47AB1E}" dt="2022-05-19T23:15:03.144" v="1129"/>
          <ac:picMkLst>
            <pc:docMk/>
            <pc:sldMk cId="1749757490" sldId="287"/>
            <ac:picMk id="4" creationId="{6A2F3D35-B6B8-05AD-224B-AD85AC74B20B}"/>
          </ac:picMkLst>
        </pc:picChg>
      </pc:sldChg>
      <pc:sldChg chg="addSp delSp modSp new mod">
        <pc:chgData name="simge demiral" userId="c4b1d72b22a62b33" providerId="LiveId" clId="{18DA64ED-967A-420C-A5B4-86BE9A47AB1E}" dt="2022-05-20T21:45:30.504" v="1375" actId="1076"/>
        <pc:sldMkLst>
          <pc:docMk/>
          <pc:sldMk cId="3003027730" sldId="288"/>
        </pc:sldMkLst>
        <pc:spChg chg="del">
          <ac:chgData name="simge demiral" userId="c4b1d72b22a62b33" providerId="LiveId" clId="{18DA64ED-967A-420C-A5B4-86BE9A47AB1E}" dt="2022-05-19T23:17:02.791" v="1135" actId="478"/>
          <ac:spMkLst>
            <pc:docMk/>
            <pc:sldMk cId="3003027730" sldId="288"/>
            <ac:spMk id="2" creationId="{4DE45478-93AE-EB1E-B703-CCC2391CD4C5}"/>
          </ac:spMkLst>
        </pc:spChg>
        <pc:spChg chg="add mod">
          <ac:chgData name="simge demiral" userId="c4b1d72b22a62b33" providerId="LiveId" clId="{18DA64ED-967A-420C-A5B4-86BE9A47AB1E}" dt="2022-05-19T23:17:59.017" v="1141" actId="255"/>
          <ac:spMkLst>
            <pc:docMk/>
            <pc:sldMk cId="3003027730" sldId="288"/>
            <ac:spMk id="4" creationId="{B70675FC-483A-BC18-351E-12E6ED81AFA6}"/>
          </ac:spMkLst>
        </pc:spChg>
        <pc:spChg chg="add del mod">
          <ac:chgData name="simge demiral" userId="c4b1d72b22a62b33" providerId="LiveId" clId="{18DA64ED-967A-420C-A5B4-86BE9A47AB1E}" dt="2022-05-19T23:18:30.253" v="1150"/>
          <ac:spMkLst>
            <pc:docMk/>
            <pc:sldMk cId="3003027730" sldId="288"/>
            <ac:spMk id="6" creationId="{76694663-6B79-8C17-17C1-43818DCABE55}"/>
          </ac:spMkLst>
        </pc:spChg>
        <pc:spChg chg="add mod">
          <ac:chgData name="simge demiral" userId="c4b1d72b22a62b33" providerId="LiveId" clId="{18DA64ED-967A-420C-A5B4-86BE9A47AB1E}" dt="2022-05-19T23:21:27.684" v="1167" actId="122"/>
          <ac:spMkLst>
            <pc:docMk/>
            <pc:sldMk cId="3003027730" sldId="288"/>
            <ac:spMk id="8" creationId="{A33B1D22-1614-016E-D1FB-41FCB794C673}"/>
          </ac:spMkLst>
        </pc:spChg>
        <pc:spChg chg="add mod">
          <ac:chgData name="simge demiral" userId="c4b1d72b22a62b33" providerId="LiveId" clId="{18DA64ED-967A-420C-A5B4-86BE9A47AB1E}" dt="2022-05-20T21:45:27.582" v="1374" actId="1076"/>
          <ac:spMkLst>
            <pc:docMk/>
            <pc:sldMk cId="3003027730" sldId="288"/>
            <ac:spMk id="12" creationId="{202CB64C-DE4A-40C4-F98B-ED6AB185120D}"/>
          </ac:spMkLst>
        </pc:spChg>
        <pc:spChg chg="add mod">
          <ac:chgData name="simge demiral" userId="c4b1d72b22a62b33" providerId="LiveId" clId="{18DA64ED-967A-420C-A5B4-86BE9A47AB1E}" dt="2022-05-19T23:20:04.690" v="1164"/>
          <ac:spMkLst>
            <pc:docMk/>
            <pc:sldMk cId="3003027730" sldId="288"/>
            <ac:spMk id="15" creationId="{AE36A5E3-1375-43D1-CDDE-42B8EF78D593}"/>
          </ac:spMkLst>
        </pc:spChg>
        <pc:spChg chg="add mod">
          <ac:chgData name="simge demiral" userId="c4b1d72b22a62b33" providerId="LiveId" clId="{18DA64ED-967A-420C-A5B4-86BE9A47AB1E}" dt="2022-05-19T23:20:04.690" v="1164"/>
          <ac:spMkLst>
            <pc:docMk/>
            <pc:sldMk cId="3003027730" sldId="288"/>
            <ac:spMk id="17" creationId="{E0951743-443E-C793-6614-9E4A010E8C17}"/>
          </ac:spMkLst>
        </pc:spChg>
        <pc:spChg chg="add mod">
          <ac:chgData name="simge demiral" userId="c4b1d72b22a62b33" providerId="LiveId" clId="{18DA64ED-967A-420C-A5B4-86BE9A47AB1E}" dt="2022-05-19T23:20:04.690" v="1164"/>
          <ac:spMkLst>
            <pc:docMk/>
            <pc:sldMk cId="3003027730" sldId="288"/>
            <ac:spMk id="18" creationId="{244134B9-DB54-7E05-45CF-9B4AE4AADCC2}"/>
          </ac:spMkLst>
        </pc:spChg>
        <pc:spChg chg="add mod">
          <ac:chgData name="simge demiral" userId="c4b1d72b22a62b33" providerId="LiveId" clId="{18DA64ED-967A-420C-A5B4-86BE9A47AB1E}" dt="2022-05-19T23:20:04.690" v="1164"/>
          <ac:spMkLst>
            <pc:docMk/>
            <pc:sldMk cId="3003027730" sldId="288"/>
            <ac:spMk id="19" creationId="{2F1C8739-A712-4963-A8BF-FA20CE3F2188}"/>
          </ac:spMkLst>
        </pc:spChg>
        <pc:spChg chg="add mod">
          <ac:chgData name="simge demiral" userId="c4b1d72b22a62b33" providerId="LiveId" clId="{18DA64ED-967A-420C-A5B4-86BE9A47AB1E}" dt="2022-05-19T23:20:04.690" v="1164"/>
          <ac:spMkLst>
            <pc:docMk/>
            <pc:sldMk cId="3003027730" sldId="288"/>
            <ac:spMk id="20" creationId="{94CA01B8-2E9A-8D95-4E5F-64AD35C2D2B9}"/>
          </ac:spMkLst>
        </pc:spChg>
        <pc:spChg chg="add mod">
          <ac:chgData name="simge demiral" userId="c4b1d72b22a62b33" providerId="LiveId" clId="{18DA64ED-967A-420C-A5B4-86BE9A47AB1E}" dt="2022-05-19T23:20:04.690" v="1164"/>
          <ac:spMkLst>
            <pc:docMk/>
            <pc:sldMk cId="3003027730" sldId="288"/>
            <ac:spMk id="21" creationId="{A89B09D2-1159-3EFA-0C06-737140D52836}"/>
          </ac:spMkLst>
        </pc:spChg>
        <pc:spChg chg="add mod">
          <ac:chgData name="simge demiral" userId="c4b1d72b22a62b33" providerId="LiveId" clId="{18DA64ED-967A-420C-A5B4-86BE9A47AB1E}" dt="2022-05-19T23:20:04.690" v="1164"/>
          <ac:spMkLst>
            <pc:docMk/>
            <pc:sldMk cId="3003027730" sldId="288"/>
            <ac:spMk id="22" creationId="{C631F59A-B7B5-C14B-F684-0628444B9805}"/>
          </ac:spMkLst>
        </pc:spChg>
        <pc:spChg chg="add mod">
          <ac:chgData name="simge demiral" userId="c4b1d72b22a62b33" providerId="LiveId" clId="{18DA64ED-967A-420C-A5B4-86BE9A47AB1E}" dt="2022-05-19T23:20:04.690" v="1164"/>
          <ac:spMkLst>
            <pc:docMk/>
            <pc:sldMk cId="3003027730" sldId="288"/>
            <ac:spMk id="23" creationId="{CDD8F975-2A13-D409-CAEB-B4F03CE44F3C}"/>
          </ac:spMkLst>
        </pc:spChg>
        <pc:spChg chg="add mod">
          <ac:chgData name="simge demiral" userId="c4b1d72b22a62b33" providerId="LiveId" clId="{18DA64ED-967A-420C-A5B4-86BE9A47AB1E}" dt="2022-05-19T23:20:04.690" v="1164"/>
          <ac:spMkLst>
            <pc:docMk/>
            <pc:sldMk cId="3003027730" sldId="288"/>
            <ac:spMk id="24" creationId="{066A9105-0648-96DD-0AB2-3ADCE49E4D2E}"/>
          </ac:spMkLst>
        </pc:spChg>
        <pc:spChg chg="add mod">
          <ac:chgData name="simge demiral" userId="c4b1d72b22a62b33" providerId="LiveId" clId="{18DA64ED-967A-420C-A5B4-86BE9A47AB1E}" dt="2022-05-19T23:20:04.690" v="1164"/>
          <ac:spMkLst>
            <pc:docMk/>
            <pc:sldMk cId="3003027730" sldId="288"/>
            <ac:spMk id="25" creationId="{027BA1AE-8184-018C-5F6B-D061AE67B31E}"/>
          </ac:spMkLst>
        </pc:spChg>
        <pc:spChg chg="add mod">
          <ac:chgData name="simge demiral" userId="c4b1d72b22a62b33" providerId="LiveId" clId="{18DA64ED-967A-420C-A5B4-86BE9A47AB1E}" dt="2022-05-19T23:20:04.690" v="1164"/>
          <ac:spMkLst>
            <pc:docMk/>
            <pc:sldMk cId="3003027730" sldId="288"/>
            <ac:spMk id="26" creationId="{3686D166-9527-189B-D6F7-592FEF090EDD}"/>
          </ac:spMkLst>
        </pc:spChg>
        <pc:spChg chg="add mod">
          <ac:chgData name="simge demiral" userId="c4b1d72b22a62b33" providerId="LiveId" clId="{18DA64ED-967A-420C-A5B4-86BE9A47AB1E}" dt="2022-05-19T23:20:04.690" v="1164"/>
          <ac:spMkLst>
            <pc:docMk/>
            <pc:sldMk cId="3003027730" sldId="288"/>
            <ac:spMk id="27" creationId="{5130B1A4-4F4E-2102-2D30-949E50E1D49B}"/>
          </ac:spMkLst>
        </pc:spChg>
        <pc:spChg chg="add mod">
          <ac:chgData name="simge demiral" userId="c4b1d72b22a62b33" providerId="LiveId" clId="{18DA64ED-967A-420C-A5B4-86BE9A47AB1E}" dt="2022-05-19T23:20:04.690" v="1164"/>
          <ac:spMkLst>
            <pc:docMk/>
            <pc:sldMk cId="3003027730" sldId="288"/>
            <ac:spMk id="28" creationId="{0180153A-D2D5-7E7A-D4F1-8D44F0FAA56A}"/>
          </ac:spMkLst>
        </pc:spChg>
        <pc:spChg chg="add mod">
          <ac:chgData name="simge demiral" userId="c4b1d72b22a62b33" providerId="LiveId" clId="{18DA64ED-967A-420C-A5B4-86BE9A47AB1E}" dt="2022-05-19T23:20:04.690" v="1164"/>
          <ac:spMkLst>
            <pc:docMk/>
            <pc:sldMk cId="3003027730" sldId="288"/>
            <ac:spMk id="29" creationId="{C3813C42-2A87-A8A5-7084-F702406E3005}"/>
          </ac:spMkLst>
        </pc:spChg>
        <pc:spChg chg="add mod">
          <ac:chgData name="simge demiral" userId="c4b1d72b22a62b33" providerId="LiveId" clId="{18DA64ED-967A-420C-A5B4-86BE9A47AB1E}" dt="2022-05-19T23:20:04.690" v="1164"/>
          <ac:spMkLst>
            <pc:docMk/>
            <pc:sldMk cId="3003027730" sldId="288"/>
            <ac:spMk id="30" creationId="{E32CAC8B-A574-FBF1-623D-E6341A417ED3}"/>
          </ac:spMkLst>
        </pc:spChg>
        <pc:spChg chg="add mod">
          <ac:chgData name="simge demiral" userId="c4b1d72b22a62b33" providerId="LiveId" clId="{18DA64ED-967A-420C-A5B4-86BE9A47AB1E}" dt="2022-05-19T23:20:04.690" v="1164"/>
          <ac:spMkLst>
            <pc:docMk/>
            <pc:sldMk cId="3003027730" sldId="288"/>
            <ac:spMk id="31" creationId="{D0CFFA17-7BAC-0770-B7A1-306A6FFBDA60}"/>
          </ac:spMkLst>
        </pc:spChg>
        <pc:spChg chg="add mod">
          <ac:chgData name="simge demiral" userId="c4b1d72b22a62b33" providerId="LiveId" clId="{18DA64ED-967A-420C-A5B4-86BE9A47AB1E}" dt="2022-05-19T23:20:04.690" v="1164"/>
          <ac:spMkLst>
            <pc:docMk/>
            <pc:sldMk cId="3003027730" sldId="288"/>
            <ac:spMk id="32" creationId="{75177EB8-CE79-9577-D413-3671BBB7382B}"/>
          </ac:spMkLst>
        </pc:spChg>
        <pc:spChg chg="add mod">
          <ac:chgData name="simge demiral" userId="c4b1d72b22a62b33" providerId="LiveId" clId="{18DA64ED-967A-420C-A5B4-86BE9A47AB1E}" dt="2022-05-19T23:20:04.690" v="1164"/>
          <ac:spMkLst>
            <pc:docMk/>
            <pc:sldMk cId="3003027730" sldId="288"/>
            <ac:spMk id="33" creationId="{E94735A3-4D0C-DC4C-E0B5-C5E516082900}"/>
          </ac:spMkLst>
        </pc:spChg>
        <pc:spChg chg="add mod">
          <ac:chgData name="simge demiral" userId="c4b1d72b22a62b33" providerId="LiveId" clId="{18DA64ED-967A-420C-A5B4-86BE9A47AB1E}" dt="2022-05-19T23:20:04.690" v="1164"/>
          <ac:spMkLst>
            <pc:docMk/>
            <pc:sldMk cId="3003027730" sldId="288"/>
            <ac:spMk id="34" creationId="{CBF744BF-DE03-8886-C98F-C2C5DC4093A8}"/>
          </ac:spMkLst>
        </pc:spChg>
        <pc:spChg chg="add mod">
          <ac:chgData name="simge demiral" userId="c4b1d72b22a62b33" providerId="LiveId" clId="{18DA64ED-967A-420C-A5B4-86BE9A47AB1E}" dt="2022-05-19T23:20:04.690" v="1164"/>
          <ac:spMkLst>
            <pc:docMk/>
            <pc:sldMk cId="3003027730" sldId="288"/>
            <ac:spMk id="35" creationId="{CE88F6E4-770A-6E2C-01D9-1C472A4A8CE6}"/>
          </ac:spMkLst>
        </pc:spChg>
        <pc:spChg chg="add mod">
          <ac:chgData name="simge demiral" userId="c4b1d72b22a62b33" providerId="LiveId" clId="{18DA64ED-967A-420C-A5B4-86BE9A47AB1E}" dt="2022-05-19T23:20:04.690" v="1164"/>
          <ac:spMkLst>
            <pc:docMk/>
            <pc:sldMk cId="3003027730" sldId="288"/>
            <ac:spMk id="36" creationId="{EBAAE46A-9E57-5DBD-B3F8-A4CED3B5525F}"/>
          </ac:spMkLst>
        </pc:spChg>
        <pc:spChg chg="add mod">
          <ac:chgData name="simge demiral" userId="c4b1d72b22a62b33" providerId="LiveId" clId="{18DA64ED-967A-420C-A5B4-86BE9A47AB1E}" dt="2022-05-19T23:20:04.690" v="1164"/>
          <ac:spMkLst>
            <pc:docMk/>
            <pc:sldMk cId="3003027730" sldId="288"/>
            <ac:spMk id="37" creationId="{3CB8D1E7-9DE9-B6B9-B08B-3E9377A49DE4}"/>
          </ac:spMkLst>
        </pc:spChg>
        <pc:spChg chg="add mod">
          <ac:chgData name="simge demiral" userId="c4b1d72b22a62b33" providerId="LiveId" clId="{18DA64ED-967A-420C-A5B4-86BE9A47AB1E}" dt="2022-05-19T23:20:04.690" v="1164"/>
          <ac:spMkLst>
            <pc:docMk/>
            <pc:sldMk cId="3003027730" sldId="288"/>
            <ac:spMk id="38" creationId="{9515727C-C72D-9EE3-A310-5562A9FEF096}"/>
          </ac:spMkLst>
        </pc:spChg>
        <pc:spChg chg="add mod">
          <ac:chgData name="simge demiral" userId="c4b1d72b22a62b33" providerId="LiveId" clId="{18DA64ED-967A-420C-A5B4-86BE9A47AB1E}" dt="2022-05-19T23:20:04.690" v="1164"/>
          <ac:spMkLst>
            <pc:docMk/>
            <pc:sldMk cId="3003027730" sldId="288"/>
            <ac:spMk id="39" creationId="{B65495DC-FA9D-EEBC-7357-34E3EF35557B}"/>
          </ac:spMkLst>
        </pc:spChg>
        <pc:spChg chg="add mod">
          <ac:chgData name="simge demiral" userId="c4b1d72b22a62b33" providerId="LiveId" clId="{18DA64ED-967A-420C-A5B4-86BE9A47AB1E}" dt="2022-05-19T23:20:04.690" v="1164"/>
          <ac:spMkLst>
            <pc:docMk/>
            <pc:sldMk cId="3003027730" sldId="288"/>
            <ac:spMk id="40" creationId="{98D8F43F-1B9F-694A-1A9F-8BAE88F52FA8}"/>
          </ac:spMkLst>
        </pc:spChg>
        <pc:spChg chg="add mod">
          <ac:chgData name="simge demiral" userId="c4b1d72b22a62b33" providerId="LiveId" clId="{18DA64ED-967A-420C-A5B4-86BE9A47AB1E}" dt="2022-05-19T23:20:04.690" v="1164"/>
          <ac:spMkLst>
            <pc:docMk/>
            <pc:sldMk cId="3003027730" sldId="288"/>
            <ac:spMk id="41" creationId="{A63AB869-7F2E-C09A-8A8E-FC21F2264811}"/>
          </ac:spMkLst>
        </pc:spChg>
        <pc:spChg chg="add mod">
          <ac:chgData name="simge demiral" userId="c4b1d72b22a62b33" providerId="LiveId" clId="{18DA64ED-967A-420C-A5B4-86BE9A47AB1E}" dt="2022-05-19T23:20:04.690" v="1164"/>
          <ac:spMkLst>
            <pc:docMk/>
            <pc:sldMk cId="3003027730" sldId="288"/>
            <ac:spMk id="42" creationId="{EF61526A-F47D-A19A-7975-63CB2D5FA2C1}"/>
          </ac:spMkLst>
        </pc:spChg>
        <pc:spChg chg="add mod">
          <ac:chgData name="simge demiral" userId="c4b1d72b22a62b33" providerId="LiveId" clId="{18DA64ED-967A-420C-A5B4-86BE9A47AB1E}" dt="2022-05-19T23:20:04.690" v="1164"/>
          <ac:spMkLst>
            <pc:docMk/>
            <pc:sldMk cId="3003027730" sldId="288"/>
            <ac:spMk id="43" creationId="{5FC61EB5-84A8-5113-B898-D76A44998D1F}"/>
          </ac:spMkLst>
        </pc:spChg>
        <pc:spChg chg="add mod">
          <ac:chgData name="simge demiral" userId="c4b1d72b22a62b33" providerId="LiveId" clId="{18DA64ED-967A-420C-A5B4-86BE9A47AB1E}" dt="2022-05-19T23:20:04.690" v="1164"/>
          <ac:spMkLst>
            <pc:docMk/>
            <pc:sldMk cId="3003027730" sldId="288"/>
            <ac:spMk id="44" creationId="{58A3BB11-BEC3-AAF8-A2FC-42E8F49B41C9}"/>
          </ac:spMkLst>
        </pc:spChg>
        <pc:spChg chg="add mod">
          <ac:chgData name="simge demiral" userId="c4b1d72b22a62b33" providerId="LiveId" clId="{18DA64ED-967A-420C-A5B4-86BE9A47AB1E}" dt="2022-05-19T23:20:04.690" v="1164"/>
          <ac:spMkLst>
            <pc:docMk/>
            <pc:sldMk cId="3003027730" sldId="288"/>
            <ac:spMk id="45" creationId="{52DF4936-62D1-BC69-BC95-AE001E748A9D}"/>
          </ac:spMkLst>
        </pc:spChg>
        <pc:spChg chg="add mod">
          <ac:chgData name="simge demiral" userId="c4b1d72b22a62b33" providerId="LiveId" clId="{18DA64ED-967A-420C-A5B4-86BE9A47AB1E}" dt="2022-05-19T23:20:04.690" v="1164"/>
          <ac:spMkLst>
            <pc:docMk/>
            <pc:sldMk cId="3003027730" sldId="288"/>
            <ac:spMk id="46" creationId="{D37CDFA1-C29B-E58A-056B-555E7B20471C}"/>
          </ac:spMkLst>
        </pc:spChg>
        <pc:spChg chg="add mod">
          <ac:chgData name="simge demiral" userId="c4b1d72b22a62b33" providerId="LiveId" clId="{18DA64ED-967A-420C-A5B4-86BE9A47AB1E}" dt="2022-05-19T23:20:04.690" v="1164"/>
          <ac:spMkLst>
            <pc:docMk/>
            <pc:sldMk cId="3003027730" sldId="288"/>
            <ac:spMk id="47" creationId="{FA29F4CA-524E-A098-5E51-1DD0ED715312}"/>
          </ac:spMkLst>
        </pc:spChg>
        <pc:spChg chg="add mod">
          <ac:chgData name="simge demiral" userId="c4b1d72b22a62b33" providerId="LiveId" clId="{18DA64ED-967A-420C-A5B4-86BE9A47AB1E}" dt="2022-05-19T23:20:04.690" v="1164"/>
          <ac:spMkLst>
            <pc:docMk/>
            <pc:sldMk cId="3003027730" sldId="288"/>
            <ac:spMk id="48" creationId="{BE1178CE-F8C7-4697-7B3B-AF6C21B4A61F}"/>
          </ac:spMkLst>
        </pc:spChg>
        <pc:spChg chg="add mod">
          <ac:chgData name="simge demiral" userId="c4b1d72b22a62b33" providerId="LiveId" clId="{18DA64ED-967A-420C-A5B4-86BE9A47AB1E}" dt="2022-05-19T23:20:04.690" v="1164"/>
          <ac:spMkLst>
            <pc:docMk/>
            <pc:sldMk cId="3003027730" sldId="288"/>
            <ac:spMk id="49" creationId="{42C24ADF-1336-74A3-B9F6-0D8B7A99A7BC}"/>
          </ac:spMkLst>
        </pc:spChg>
        <pc:spChg chg="add mod">
          <ac:chgData name="simge demiral" userId="c4b1d72b22a62b33" providerId="LiveId" clId="{18DA64ED-967A-420C-A5B4-86BE9A47AB1E}" dt="2022-05-19T23:20:04.690" v="1164"/>
          <ac:spMkLst>
            <pc:docMk/>
            <pc:sldMk cId="3003027730" sldId="288"/>
            <ac:spMk id="50" creationId="{059DADD3-28A6-3652-563A-7CB3330438EE}"/>
          </ac:spMkLst>
        </pc:spChg>
        <pc:spChg chg="add mod">
          <ac:chgData name="simge demiral" userId="c4b1d72b22a62b33" providerId="LiveId" clId="{18DA64ED-967A-420C-A5B4-86BE9A47AB1E}" dt="2022-05-19T23:20:04.690" v="1164"/>
          <ac:spMkLst>
            <pc:docMk/>
            <pc:sldMk cId="3003027730" sldId="288"/>
            <ac:spMk id="51" creationId="{0F59D062-B041-2519-6613-DAD65DC79249}"/>
          </ac:spMkLst>
        </pc:spChg>
        <pc:spChg chg="add mod">
          <ac:chgData name="simge demiral" userId="c4b1d72b22a62b33" providerId="LiveId" clId="{18DA64ED-967A-420C-A5B4-86BE9A47AB1E}" dt="2022-05-19T23:20:04.690" v="1164"/>
          <ac:spMkLst>
            <pc:docMk/>
            <pc:sldMk cId="3003027730" sldId="288"/>
            <ac:spMk id="52" creationId="{4E810D67-F53C-F4B1-20C0-D19CD26333A4}"/>
          </ac:spMkLst>
        </pc:spChg>
        <pc:spChg chg="add mod">
          <ac:chgData name="simge demiral" userId="c4b1d72b22a62b33" providerId="LiveId" clId="{18DA64ED-967A-420C-A5B4-86BE9A47AB1E}" dt="2022-05-19T23:20:04.690" v="1164"/>
          <ac:spMkLst>
            <pc:docMk/>
            <pc:sldMk cId="3003027730" sldId="288"/>
            <ac:spMk id="53" creationId="{777A4B9C-28AE-3E20-4E31-98E93C15F472}"/>
          </ac:spMkLst>
        </pc:spChg>
        <pc:spChg chg="add mod">
          <ac:chgData name="simge demiral" userId="c4b1d72b22a62b33" providerId="LiveId" clId="{18DA64ED-967A-420C-A5B4-86BE9A47AB1E}" dt="2022-05-19T23:20:04.690" v="1164"/>
          <ac:spMkLst>
            <pc:docMk/>
            <pc:sldMk cId="3003027730" sldId="288"/>
            <ac:spMk id="54" creationId="{078D0BA3-79B2-E6EB-3178-826F8CCBFD05}"/>
          </ac:spMkLst>
        </pc:spChg>
        <pc:spChg chg="add mod">
          <ac:chgData name="simge demiral" userId="c4b1d72b22a62b33" providerId="LiveId" clId="{18DA64ED-967A-420C-A5B4-86BE9A47AB1E}" dt="2022-05-19T23:20:04.690" v="1164"/>
          <ac:spMkLst>
            <pc:docMk/>
            <pc:sldMk cId="3003027730" sldId="288"/>
            <ac:spMk id="55" creationId="{539F7AAD-EFF9-B091-CA52-F90EE5D0DB4E}"/>
          </ac:spMkLst>
        </pc:spChg>
        <pc:spChg chg="add mod">
          <ac:chgData name="simge demiral" userId="c4b1d72b22a62b33" providerId="LiveId" clId="{18DA64ED-967A-420C-A5B4-86BE9A47AB1E}" dt="2022-05-19T23:20:04.690" v="1164"/>
          <ac:spMkLst>
            <pc:docMk/>
            <pc:sldMk cId="3003027730" sldId="288"/>
            <ac:spMk id="56" creationId="{4DF9577C-5999-B6C7-9DA2-2DA9AB641E3D}"/>
          </ac:spMkLst>
        </pc:spChg>
        <pc:spChg chg="add mod">
          <ac:chgData name="simge demiral" userId="c4b1d72b22a62b33" providerId="LiveId" clId="{18DA64ED-967A-420C-A5B4-86BE9A47AB1E}" dt="2022-05-19T23:20:04.690" v="1164"/>
          <ac:spMkLst>
            <pc:docMk/>
            <pc:sldMk cId="3003027730" sldId="288"/>
            <ac:spMk id="57" creationId="{F10040BA-06F6-6494-2FBD-F17BFE6D9503}"/>
          </ac:spMkLst>
        </pc:spChg>
        <pc:spChg chg="add mod">
          <ac:chgData name="simge demiral" userId="c4b1d72b22a62b33" providerId="LiveId" clId="{18DA64ED-967A-420C-A5B4-86BE9A47AB1E}" dt="2022-05-19T23:20:04.690" v="1164"/>
          <ac:spMkLst>
            <pc:docMk/>
            <pc:sldMk cId="3003027730" sldId="288"/>
            <ac:spMk id="58" creationId="{FB6BBCE6-A897-724A-15EE-065CE663D0C9}"/>
          </ac:spMkLst>
        </pc:spChg>
        <pc:spChg chg="add mod">
          <ac:chgData name="simge demiral" userId="c4b1d72b22a62b33" providerId="LiveId" clId="{18DA64ED-967A-420C-A5B4-86BE9A47AB1E}" dt="2022-05-19T23:20:04.690" v="1164"/>
          <ac:spMkLst>
            <pc:docMk/>
            <pc:sldMk cId="3003027730" sldId="288"/>
            <ac:spMk id="59" creationId="{171C75A1-BDE5-AAD1-23A8-3150165872FA}"/>
          </ac:spMkLst>
        </pc:spChg>
        <pc:spChg chg="add mod">
          <ac:chgData name="simge demiral" userId="c4b1d72b22a62b33" providerId="LiveId" clId="{18DA64ED-967A-420C-A5B4-86BE9A47AB1E}" dt="2022-05-19T23:20:04.690" v="1164"/>
          <ac:spMkLst>
            <pc:docMk/>
            <pc:sldMk cId="3003027730" sldId="288"/>
            <ac:spMk id="60" creationId="{5902D8B6-13AA-95F6-03D1-83F98E071FD3}"/>
          </ac:spMkLst>
        </pc:spChg>
        <pc:spChg chg="add mod">
          <ac:chgData name="simge demiral" userId="c4b1d72b22a62b33" providerId="LiveId" clId="{18DA64ED-967A-420C-A5B4-86BE9A47AB1E}" dt="2022-05-19T23:20:04.690" v="1164"/>
          <ac:spMkLst>
            <pc:docMk/>
            <pc:sldMk cId="3003027730" sldId="288"/>
            <ac:spMk id="61" creationId="{07B8E58F-7B5B-A2ED-5CFB-EAB96F12EBF5}"/>
          </ac:spMkLst>
        </pc:spChg>
        <pc:spChg chg="add mod">
          <ac:chgData name="simge demiral" userId="c4b1d72b22a62b33" providerId="LiveId" clId="{18DA64ED-967A-420C-A5B4-86BE9A47AB1E}" dt="2022-05-19T23:20:04.690" v="1164"/>
          <ac:spMkLst>
            <pc:docMk/>
            <pc:sldMk cId="3003027730" sldId="288"/>
            <ac:spMk id="62" creationId="{8036A59E-7AB2-654D-6B39-5A27F063FDCA}"/>
          </ac:spMkLst>
        </pc:spChg>
        <pc:grpChg chg="add mod">
          <ac:chgData name="simge demiral" userId="c4b1d72b22a62b33" providerId="LiveId" clId="{18DA64ED-967A-420C-A5B4-86BE9A47AB1E}" dt="2022-05-19T23:20:04.690" v="1164"/>
          <ac:grpSpMkLst>
            <pc:docMk/>
            <pc:sldMk cId="3003027730" sldId="288"/>
            <ac:grpSpMk id="14" creationId="{B597A55B-5496-7CF9-614F-D7CB907D7C30}"/>
          </ac:grpSpMkLst>
        </pc:grpChg>
        <pc:grpChg chg="add mod">
          <ac:chgData name="simge demiral" userId="c4b1d72b22a62b33" providerId="LiveId" clId="{18DA64ED-967A-420C-A5B4-86BE9A47AB1E}" dt="2022-05-19T23:20:04.690" v="1164"/>
          <ac:grpSpMkLst>
            <pc:docMk/>
            <pc:sldMk cId="3003027730" sldId="288"/>
            <ac:grpSpMk id="16" creationId="{64D71905-1867-BEDC-1FBE-AEDA8C2EBBCB}"/>
          </ac:grpSpMkLst>
        </pc:grpChg>
        <pc:picChg chg="add mod">
          <ac:chgData name="simge demiral" userId="c4b1d72b22a62b33" providerId="LiveId" clId="{18DA64ED-967A-420C-A5B4-86BE9A47AB1E}" dt="2022-05-20T21:45:30.504" v="1375" actId="1076"/>
          <ac:picMkLst>
            <pc:docMk/>
            <pc:sldMk cId="3003027730" sldId="288"/>
            <ac:picMk id="10" creationId="{B967F116-45F0-5987-867D-4B03C5742734}"/>
          </ac:picMkLst>
        </pc:picChg>
        <pc:picChg chg="add mod">
          <ac:chgData name="simge demiral" userId="c4b1d72b22a62b33" providerId="LiveId" clId="{18DA64ED-967A-420C-A5B4-86BE9A47AB1E}" dt="2022-05-19T23:20:04.690" v="1164"/>
          <ac:picMkLst>
            <pc:docMk/>
            <pc:sldMk cId="3003027730" sldId="288"/>
            <ac:picMk id="13" creationId="{17B371A9-412F-B002-51C7-F2ED1B73E7F3}"/>
          </ac:picMkLst>
        </pc:picChg>
      </pc:sldChg>
      <pc:sldChg chg="addSp delSp modSp new mod">
        <pc:chgData name="simge demiral" userId="c4b1d72b22a62b33" providerId="LiveId" clId="{18DA64ED-967A-420C-A5B4-86BE9A47AB1E}" dt="2022-05-19T23:35:07.007" v="1226" actId="255"/>
        <pc:sldMkLst>
          <pc:docMk/>
          <pc:sldMk cId="189254467" sldId="289"/>
        </pc:sldMkLst>
        <pc:spChg chg="del mod">
          <ac:chgData name="simge demiral" userId="c4b1d72b22a62b33" providerId="LiveId" clId="{18DA64ED-967A-420C-A5B4-86BE9A47AB1E}" dt="2022-05-19T23:30:52.088" v="1184" actId="478"/>
          <ac:spMkLst>
            <pc:docMk/>
            <pc:sldMk cId="189254467" sldId="289"/>
            <ac:spMk id="2" creationId="{6111669D-5D82-DF6C-9670-684D4FF8C11D}"/>
          </ac:spMkLst>
        </pc:spChg>
        <pc:spChg chg="add mod">
          <ac:chgData name="simge demiral" userId="c4b1d72b22a62b33" providerId="LiveId" clId="{18DA64ED-967A-420C-A5B4-86BE9A47AB1E}" dt="2022-05-19T23:34:48.466" v="1224" actId="255"/>
          <ac:spMkLst>
            <pc:docMk/>
            <pc:sldMk cId="189254467" sldId="289"/>
            <ac:spMk id="4" creationId="{9D25745B-4F7B-9216-5DE9-4A55176F57EB}"/>
          </ac:spMkLst>
        </pc:spChg>
        <pc:spChg chg="add mod">
          <ac:chgData name="simge demiral" userId="c4b1d72b22a62b33" providerId="LiveId" clId="{18DA64ED-967A-420C-A5B4-86BE9A47AB1E}" dt="2022-05-19T23:34:56.063" v="1225" actId="255"/>
          <ac:spMkLst>
            <pc:docMk/>
            <pc:sldMk cId="189254467" sldId="289"/>
            <ac:spMk id="6" creationId="{B34E6F24-B338-CF1E-6B4C-9C4E3EA2238E}"/>
          </ac:spMkLst>
        </pc:spChg>
        <pc:spChg chg="add mod">
          <ac:chgData name="simge demiral" userId="c4b1d72b22a62b33" providerId="LiveId" clId="{18DA64ED-967A-420C-A5B4-86BE9A47AB1E}" dt="2022-05-19T23:35:07.007" v="1226" actId="255"/>
          <ac:spMkLst>
            <pc:docMk/>
            <pc:sldMk cId="189254467" sldId="289"/>
            <ac:spMk id="8" creationId="{493D6C26-631D-A854-783C-AD0256FD956A}"/>
          </ac:spMkLst>
        </pc:spChg>
        <pc:spChg chg="add mod">
          <ac:chgData name="simge demiral" userId="c4b1d72b22a62b33" providerId="LiveId" clId="{18DA64ED-967A-420C-A5B4-86BE9A47AB1E}" dt="2022-05-19T23:33:58.605" v="1217"/>
          <ac:spMkLst>
            <pc:docMk/>
            <pc:sldMk cId="189254467" sldId="289"/>
            <ac:spMk id="10" creationId="{1B1DC1F8-D216-317C-1495-84374A121649}"/>
          </ac:spMkLst>
        </pc:spChg>
        <pc:spChg chg="add mod">
          <ac:chgData name="simge demiral" userId="c4b1d72b22a62b33" providerId="LiveId" clId="{18DA64ED-967A-420C-A5B4-86BE9A47AB1E}" dt="2022-05-19T23:33:58.605" v="1217"/>
          <ac:spMkLst>
            <pc:docMk/>
            <pc:sldMk cId="189254467" sldId="289"/>
            <ac:spMk id="11" creationId="{C934183A-63E1-199A-88FF-AE4009542385}"/>
          </ac:spMkLst>
        </pc:spChg>
        <pc:spChg chg="add mod">
          <ac:chgData name="simge demiral" userId="c4b1d72b22a62b33" providerId="LiveId" clId="{18DA64ED-967A-420C-A5B4-86BE9A47AB1E}" dt="2022-05-19T23:33:58.605" v="1217"/>
          <ac:spMkLst>
            <pc:docMk/>
            <pc:sldMk cId="189254467" sldId="289"/>
            <ac:spMk id="12" creationId="{AA4C84C0-36D4-24CF-0A24-5E31FC5FFA6B}"/>
          </ac:spMkLst>
        </pc:spChg>
        <pc:spChg chg="add mod">
          <ac:chgData name="simge demiral" userId="c4b1d72b22a62b33" providerId="LiveId" clId="{18DA64ED-967A-420C-A5B4-86BE9A47AB1E}" dt="2022-05-19T23:33:58.605" v="1217"/>
          <ac:spMkLst>
            <pc:docMk/>
            <pc:sldMk cId="189254467" sldId="289"/>
            <ac:spMk id="13" creationId="{0FCA5989-1020-D96D-CA39-AEE61C84E235}"/>
          </ac:spMkLst>
        </pc:spChg>
        <pc:spChg chg="add mod">
          <ac:chgData name="simge demiral" userId="c4b1d72b22a62b33" providerId="LiveId" clId="{18DA64ED-967A-420C-A5B4-86BE9A47AB1E}" dt="2022-05-19T23:33:58.605" v="1217"/>
          <ac:spMkLst>
            <pc:docMk/>
            <pc:sldMk cId="189254467" sldId="289"/>
            <ac:spMk id="14" creationId="{26C7C9D3-B4D2-C96E-CFC1-F8666035E13E}"/>
          </ac:spMkLst>
        </pc:spChg>
        <pc:spChg chg="add mod">
          <ac:chgData name="simge demiral" userId="c4b1d72b22a62b33" providerId="LiveId" clId="{18DA64ED-967A-420C-A5B4-86BE9A47AB1E}" dt="2022-05-19T23:33:58.605" v="1217"/>
          <ac:spMkLst>
            <pc:docMk/>
            <pc:sldMk cId="189254467" sldId="289"/>
            <ac:spMk id="15" creationId="{BBA6BAD5-C6B0-0D12-8742-12584E80F50D}"/>
          </ac:spMkLst>
        </pc:spChg>
        <pc:spChg chg="add mod">
          <ac:chgData name="simge demiral" userId="c4b1d72b22a62b33" providerId="LiveId" clId="{18DA64ED-967A-420C-A5B4-86BE9A47AB1E}" dt="2022-05-19T23:33:58.605" v="1217"/>
          <ac:spMkLst>
            <pc:docMk/>
            <pc:sldMk cId="189254467" sldId="289"/>
            <ac:spMk id="16" creationId="{0D553EC5-9DBB-710A-0764-613187CDEB8A}"/>
          </ac:spMkLst>
        </pc:spChg>
        <pc:spChg chg="add mod">
          <ac:chgData name="simge demiral" userId="c4b1d72b22a62b33" providerId="LiveId" clId="{18DA64ED-967A-420C-A5B4-86BE9A47AB1E}" dt="2022-05-19T23:33:58.605" v="1217"/>
          <ac:spMkLst>
            <pc:docMk/>
            <pc:sldMk cId="189254467" sldId="289"/>
            <ac:spMk id="17" creationId="{C8127625-CE14-9FB3-37B2-00B0E9CD1EB5}"/>
          </ac:spMkLst>
        </pc:spChg>
        <pc:spChg chg="add mod">
          <ac:chgData name="simge demiral" userId="c4b1d72b22a62b33" providerId="LiveId" clId="{18DA64ED-967A-420C-A5B4-86BE9A47AB1E}" dt="2022-05-19T23:33:58.605" v="1217"/>
          <ac:spMkLst>
            <pc:docMk/>
            <pc:sldMk cId="189254467" sldId="289"/>
            <ac:spMk id="18" creationId="{0FCC3B77-63FB-C2E0-60C3-D1DF4CD9918F}"/>
          </ac:spMkLst>
        </pc:spChg>
        <pc:spChg chg="add mod">
          <ac:chgData name="simge demiral" userId="c4b1d72b22a62b33" providerId="LiveId" clId="{18DA64ED-967A-420C-A5B4-86BE9A47AB1E}" dt="2022-05-19T23:33:58.605" v="1217"/>
          <ac:spMkLst>
            <pc:docMk/>
            <pc:sldMk cId="189254467" sldId="289"/>
            <ac:spMk id="19" creationId="{8078B3A9-D8B8-E1F2-A8EA-4CFCA74CD128}"/>
          </ac:spMkLst>
        </pc:spChg>
        <pc:spChg chg="add mod">
          <ac:chgData name="simge demiral" userId="c4b1d72b22a62b33" providerId="LiveId" clId="{18DA64ED-967A-420C-A5B4-86BE9A47AB1E}" dt="2022-05-19T23:33:58.605" v="1217"/>
          <ac:spMkLst>
            <pc:docMk/>
            <pc:sldMk cId="189254467" sldId="289"/>
            <ac:spMk id="20" creationId="{14006BAB-2979-1F4B-1C69-AB795F61C799}"/>
          </ac:spMkLst>
        </pc:spChg>
        <pc:spChg chg="add mod">
          <ac:chgData name="simge demiral" userId="c4b1d72b22a62b33" providerId="LiveId" clId="{18DA64ED-967A-420C-A5B4-86BE9A47AB1E}" dt="2022-05-19T23:34:03.414" v="1218"/>
          <ac:spMkLst>
            <pc:docMk/>
            <pc:sldMk cId="189254467" sldId="289"/>
            <ac:spMk id="22" creationId="{A6191844-3E24-6573-0210-94397718D161}"/>
          </ac:spMkLst>
        </pc:spChg>
        <pc:spChg chg="add mod">
          <ac:chgData name="simge demiral" userId="c4b1d72b22a62b33" providerId="LiveId" clId="{18DA64ED-967A-420C-A5B4-86BE9A47AB1E}" dt="2022-05-19T23:34:03.414" v="1218"/>
          <ac:spMkLst>
            <pc:docMk/>
            <pc:sldMk cId="189254467" sldId="289"/>
            <ac:spMk id="23" creationId="{8EC51C57-5EE2-006D-D5D9-5C702540100B}"/>
          </ac:spMkLst>
        </pc:spChg>
        <pc:spChg chg="add mod">
          <ac:chgData name="simge demiral" userId="c4b1d72b22a62b33" providerId="LiveId" clId="{18DA64ED-967A-420C-A5B4-86BE9A47AB1E}" dt="2022-05-19T23:34:03.414" v="1218"/>
          <ac:spMkLst>
            <pc:docMk/>
            <pc:sldMk cId="189254467" sldId="289"/>
            <ac:spMk id="24" creationId="{B3AF2FCF-50D4-1815-4169-C93CF8FFC1D7}"/>
          </ac:spMkLst>
        </pc:spChg>
        <pc:spChg chg="add mod">
          <ac:chgData name="simge demiral" userId="c4b1d72b22a62b33" providerId="LiveId" clId="{18DA64ED-967A-420C-A5B4-86BE9A47AB1E}" dt="2022-05-19T23:34:03.414" v="1218"/>
          <ac:spMkLst>
            <pc:docMk/>
            <pc:sldMk cId="189254467" sldId="289"/>
            <ac:spMk id="25" creationId="{A3048EAF-8350-9C8C-18D0-7CA5C94C11BA}"/>
          </ac:spMkLst>
        </pc:spChg>
        <pc:spChg chg="add mod">
          <ac:chgData name="simge demiral" userId="c4b1d72b22a62b33" providerId="LiveId" clId="{18DA64ED-967A-420C-A5B4-86BE9A47AB1E}" dt="2022-05-19T23:34:03.414" v="1218"/>
          <ac:spMkLst>
            <pc:docMk/>
            <pc:sldMk cId="189254467" sldId="289"/>
            <ac:spMk id="26" creationId="{54893446-C78C-2410-42E1-CFC2C504480C}"/>
          </ac:spMkLst>
        </pc:spChg>
        <pc:spChg chg="add mod">
          <ac:chgData name="simge demiral" userId="c4b1d72b22a62b33" providerId="LiveId" clId="{18DA64ED-967A-420C-A5B4-86BE9A47AB1E}" dt="2022-05-19T23:34:03.414" v="1218"/>
          <ac:spMkLst>
            <pc:docMk/>
            <pc:sldMk cId="189254467" sldId="289"/>
            <ac:spMk id="27" creationId="{BD00B5D6-3E69-5F0E-DC28-9D8992B11C45}"/>
          </ac:spMkLst>
        </pc:spChg>
        <pc:spChg chg="add mod">
          <ac:chgData name="simge demiral" userId="c4b1d72b22a62b33" providerId="LiveId" clId="{18DA64ED-967A-420C-A5B4-86BE9A47AB1E}" dt="2022-05-19T23:34:03.414" v="1218"/>
          <ac:spMkLst>
            <pc:docMk/>
            <pc:sldMk cId="189254467" sldId="289"/>
            <ac:spMk id="28" creationId="{4C1B18C7-7CC8-B8CB-7BFA-DDDC96DBCD7F}"/>
          </ac:spMkLst>
        </pc:spChg>
        <pc:spChg chg="add mod">
          <ac:chgData name="simge demiral" userId="c4b1d72b22a62b33" providerId="LiveId" clId="{18DA64ED-967A-420C-A5B4-86BE9A47AB1E}" dt="2022-05-19T23:34:03.414" v="1218"/>
          <ac:spMkLst>
            <pc:docMk/>
            <pc:sldMk cId="189254467" sldId="289"/>
            <ac:spMk id="29" creationId="{F2D0B6DC-9248-E148-6097-9596B74BCE15}"/>
          </ac:spMkLst>
        </pc:spChg>
        <pc:spChg chg="add mod">
          <ac:chgData name="simge demiral" userId="c4b1d72b22a62b33" providerId="LiveId" clId="{18DA64ED-967A-420C-A5B4-86BE9A47AB1E}" dt="2022-05-19T23:34:03.414" v="1218"/>
          <ac:spMkLst>
            <pc:docMk/>
            <pc:sldMk cId="189254467" sldId="289"/>
            <ac:spMk id="30" creationId="{1024D13F-FFD6-B1E0-03BE-C64B37F71C1A}"/>
          </ac:spMkLst>
        </pc:spChg>
        <pc:spChg chg="add mod">
          <ac:chgData name="simge demiral" userId="c4b1d72b22a62b33" providerId="LiveId" clId="{18DA64ED-967A-420C-A5B4-86BE9A47AB1E}" dt="2022-05-19T23:34:03.414" v="1218"/>
          <ac:spMkLst>
            <pc:docMk/>
            <pc:sldMk cId="189254467" sldId="289"/>
            <ac:spMk id="31" creationId="{728AA854-9D74-3A73-6ED1-1A988CDD99C5}"/>
          </ac:spMkLst>
        </pc:spChg>
        <pc:spChg chg="add mod">
          <ac:chgData name="simge demiral" userId="c4b1d72b22a62b33" providerId="LiveId" clId="{18DA64ED-967A-420C-A5B4-86BE9A47AB1E}" dt="2022-05-19T23:34:03.414" v="1218"/>
          <ac:spMkLst>
            <pc:docMk/>
            <pc:sldMk cId="189254467" sldId="289"/>
            <ac:spMk id="32" creationId="{97F1E581-DDFD-4FDC-8B03-4E83EED0684D}"/>
          </ac:spMkLst>
        </pc:spChg>
        <pc:spChg chg="add mod">
          <ac:chgData name="simge demiral" userId="c4b1d72b22a62b33" providerId="LiveId" clId="{18DA64ED-967A-420C-A5B4-86BE9A47AB1E}" dt="2022-05-19T23:34:03.414" v="1218"/>
          <ac:spMkLst>
            <pc:docMk/>
            <pc:sldMk cId="189254467" sldId="289"/>
            <ac:spMk id="33" creationId="{3A83F1B6-A07A-D7F5-CF26-DF5D759B9EC2}"/>
          </ac:spMkLst>
        </pc:spChg>
        <pc:spChg chg="add mod">
          <ac:chgData name="simge demiral" userId="c4b1d72b22a62b33" providerId="LiveId" clId="{18DA64ED-967A-420C-A5B4-86BE9A47AB1E}" dt="2022-05-19T23:34:03.414" v="1218"/>
          <ac:spMkLst>
            <pc:docMk/>
            <pc:sldMk cId="189254467" sldId="289"/>
            <ac:spMk id="34" creationId="{4A44468B-E00A-5A25-EAA7-97F7520CF56D}"/>
          </ac:spMkLst>
        </pc:spChg>
        <pc:spChg chg="add mod">
          <ac:chgData name="simge demiral" userId="c4b1d72b22a62b33" providerId="LiveId" clId="{18DA64ED-967A-420C-A5B4-86BE9A47AB1E}" dt="2022-05-19T23:34:03.414" v="1218"/>
          <ac:spMkLst>
            <pc:docMk/>
            <pc:sldMk cId="189254467" sldId="289"/>
            <ac:spMk id="35" creationId="{56CE4E8F-B2B5-9F66-8EB5-F70F0D6A4567}"/>
          </ac:spMkLst>
        </pc:spChg>
        <pc:spChg chg="add mod">
          <ac:chgData name="simge demiral" userId="c4b1d72b22a62b33" providerId="LiveId" clId="{18DA64ED-967A-420C-A5B4-86BE9A47AB1E}" dt="2022-05-19T23:34:03.414" v="1218"/>
          <ac:spMkLst>
            <pc:docMk/>
            <pc:sldMk cId="189254467" sldId="289"/>
            <ac:spMk id="36" creationId="{3AF54273-FF02-807D-0683-724BBA0CC52A}"/>
          </ac:spMkLst>
        </pc:spChg>
        <pc:spChg chg="add mod">
          <ac:chgData name="simge demiral" userId="c4b1d72b22a62b33" providerId="LiveId" clId="{18DA64ED-967A-420C-A5B4-86BE9A47AB1E}" dt="2022-05-19T23:34:03.414" v="1218"/>
          <ac:spMkLst>
            <pc:docMk/>
            <pc:sldMk cId="189254467" sldId="289"/>
            <ac:spMk id="37" creationId="{5DAB9FC9-15DF-1074-3BE2-C31426429E2A}"/>
          </ac:spMkLst>
        </pc:spChg>
        <pc:spChg chg="add mod">
          <ac:chgData name="simge demiral" userId="c4b1d72b22a62b33" providerId="LiveId" clId="{18DA64ED-967A-420C-A5B4-86BE9A47AB1E}" dt="2022-05-19T23:34:03.414" v="1218"/>
          <ac:spMkLst>
            <pc:docMk/>
            <pc:sldMk cId="189254467" sldId="289"/>
            <ac:spMk id="38" creationId="{685AF194-5F47-F145-BA97-AC59E491444C}"/>
          </ac:spMkLst>
        </pc:spChg>
        <pc:spChg chg="add mod">
          <ac:chgData name="simge demiral" userId="c4b1d72b22a62b33" providerId="LiveId" clId="{18DA64ED-967A-420C-A5B4-86BE9A47AB1E}" dt="2022-05-19T23:34:03.414" v="1218"/>
          <ac:spMkLst>
            <pc:docMk/>
            <pc:sldMk cId="189254467" sldId="289"/>
            <ac:spMk id="39" creationId="{D9C61C96-0057-9DE6-7A3B-9F49B2AB8F29}"/>
          </ac:spMkLst>
        </pc:spChg>
        <pc:spChg chg="add mod">
          <ac:chgData name="simge demiral" userId="c4b1d72b22a62b33" providerId="LiveId" clId="{18DA64ED-967A-420C-A5B4-86BE9A47AB1E}" dt="2022-05-19T23:34:03.414" v="1218"/>
          <ac:spMkLst>
            <pc:docMk/>
            <pc:sldMk cId="189254467" sldId="289"/>
            <ac:spMk id="40" creationId="{DC986212-FE8E-7BB1-0AB0-4D847EEE6A0F}"/>
          </ac:spMkLst>
        </pc:spChg>
        <pc:spChg chg="add mod">
          <ac:chgData name="simge demiral" userId="c4b1d72b22a62b33" providerId="LiveId" clId="{18DA64ED-967A-420C-A5B4-86BE9A47AB1E}" dt="2022-05-19T23:34:03.414" v="1218"/>
          <ac:spMkLst>
            <pc:docMk/>
            <pc:sldMk cId="189254467" sldId="289"/>
            <ac:spMk id="41" creationId="{2EB4B98D-4895-4FAF-8C9E-E04BC4DE795E}"/>
          </ac:spMkLst>
        </pc:spChg>
        <pc:spChg chg="add mod">
          <ac:chgData name="simge demiral" userId="c4b1d72b22a62b33" providerId="LiveId" clId="{18DA64ED-967A-420C-A5B4-86BE9A47AB1E}" dt="2022-05-19T23:34:03.414" v="1218"/>
          <ac:spMkLst>
            <pc:docMk/>
            <pc:sldMk cId="189254467" sldId="289"/>
            <ac:spMk id="42" creationId="{CD07F473-BC36-A936-E1A6-D76ECB4720CC}"/>
          </ac:spMkLst>
        </pc:spChg>
        <pc:spChg chg="add mod">
          <ac:chgData name="simge demiral" userId="c4b1d72b22a62b33" providerId="LiveId" clId="{18DA64ED-967A-420C-A5B4-86BE9A47AB1E}" dt="2022-05-19T23:34:03.414" v="1218"/>
          <ac:spMkLst>
            <pc:docMk/>
            <pc:sldMk cId="189254467" sldId="289"/>
            <ac:spMk id="43" creationId="{286D3BA7-7930-34AE-3552-8463C7CE224A}"/>
          </ac:spMkLst>
        </pc:spChg>
        <pc:spChg chg="add mod">
          <ac:chgData name="simge demiral" userId="c4b1d72b22a62b33" providerId="LiveId" clId="{18DA64ED-967A-420C-A5B4-86BE9A47AB1E}" dt="2022-05-19T23:34:03.414" v="1218"/>
          <ac:spMkLst>
            <pc:docMk/>
            <pc:sldMk cId="189254467" sldId="289"/>
            <ac:spMk id="44" creationId="{55A4664F-1BC1-CF46-9B7F-F90B829D8E98}"/>
          </ac:spMkLst>
        </pc:spChg>
        <pc:spChg chg="add mod">
          <ac:chgData name="simge demiral" userId="c4b1d72b22a62b33" providerId="LiveId" clId="{18DA64ED-967A-420C-A5B4-86BE9A47AB1E}" dt="2022-05-19T23:34:03.414" v="1218"/>
          <ac:spMkLst>
            <pc:docMk/>
            <pc:sldMk cId="189254467" sldId="289"/>
            <ac:spMk id="45" creationId="{50A680E2-824A-18FB-4B6E-A26271E0D566}"/>
          </ac:spMkLst>
        </pc:spChg>
        <pc:spChg chg="add mod">
          <ac:chgData name="simge demiral" userId="c4b1d72b22a62b33" providerId="LiveId" clId="{18DA64ED-967A-420C-A5B4-86BE9A47AB1E}" dt="2022-05-19T23:34:03.414" v="1218"/>
          <ac:spMkLst>
            <pc:docMk/>
            <pc:sldMk cId="189254467" sldId="289"/>
            <ac:spMk id="46" creationId="{714F218B-7549-A9F1-2CA0-CC55C6AC9737}"/>
          </ac:spMkLst>
        </pc:spChg>
        <pc:spChg chg="add mod">
          <ac:chgData name="simge demiral" userId="c4b1d72b22a62b33" providerId="LiveId" clId="{18DA64ED-967A-420C-A5B4-86BE9A47AB1E}" dt="2022-05-19T23:34:03.414" v="1218"/>
          <ac:spMkLst>
            <pc:docMk/>
            <pc:sldMk cId="189254467" sldId="289"/>
            <ac:spMk id="47" creationId="{85DA945F-65F4-D357-B660-A4FBE333E3C4}"/>
          </ac:spMkLst>
        </pc:spChg>
        <pc:spChg chg="add mod">
          <ac:chgData name="simge demiral" userId="c4b1d72b22a62b33" providerId="LiveId" clId="{18DA64ED-967A-420C-A5B4-86BE9A47AB1E}" dt="2022-05-19T23:34:03.414" v="1218"/>
          <ac:spMkLst>
            <pc:docMk/>
            <pc:sldMk cId="189254467" sldId="289"/>
            <ac:spMk id="48" creationId="{07DF78DD-080B-68DC-36B2-70BC0A9532D8}"/>
          </ac:spMkLst>
        </pc:spChg>
        <pc:spChg chg="add mod">
          <ac:chgData name="simge demiral" userId="c4b1d72b22a62b33" providerId="LiveId" clId="{18DA64ED-967A-420C-A5B4-86BE9A47AB1E}" dt="2022-05-19T23:34:03.414" v="1218"/>
          <ac:spMkLst>
            <pc:docMk/>
            <pc:sldMk cId="189254467" sldId="289"/>
            <ac:spMk id="49" creationId="{17ECB497-FD14-6E1B-2F53-807542AAAA50}"/>
          </ac:spMkLst>
        </pc:spChg>
        <pc:spChg chg="add mod">
          <ac:chgData name="simge demiral" userId="c4b1d72b22a62b33" providerId="LiveId" clId="{18DA64ED-967A-420C-A5B4-86BE9A47AB1E}" dt="2022-05-19T23:34:03.414" v="1218"/>
          <ac:spMkLst>
            <pc:docMk/>
            <pc:sldMk cId="189254467" sldId="289"/>
            <ac:spMk id="50" creationId="{45EE3CAD-73CA-1AAB-F405-3080C13708F5}"/>
          </ac:spMkLst>
        </pc:spChg>
        <pc:spChg chg="add mod">
          <ac:chgData name="simge demiral" userId="c4b1d72b22a62b33" providerId="LiveId" clId="{18DA64ED-967A-420C-A5B4-86BE9A47AB1E}" dt="2022-05-19T23:34:03.414" v="1218"/>
          <ac:spMkLst>
            <pc:docMk/>
            <pc:sldMk cId="189254467" sldId="289"/>
            <ac:spMk id="51" creationId="{1CF4B9C2-8DAE-ED14-A55D-24D4DBB98371}"/>
          </ac:spMkLst>
        </pc:spChg>
        <pc:spChg chg="add mod">
          <ac:chgData name="simge demiral" userId="c4b1d72b22a62b33" providerId="LiveId" clId="{18DA64ED-967A-420C-A5B4-86BE9A47AB1E}" dt="2022-05-19T23:34:03.414" v="1218"/>
          <ac:spMkLst>
            <pc:docMk/>
            <pc:sldMk cId="189254467" sldId="289"/>
            <ac:spMk id="52" creationId="{300ECA1E-FDE6-7CCE-DD14-6C10E72EA488}"/>
          </ac:spMkLst>
        </pc:spChg>
        <pc:spChg chg="add mod">
          <ac:chgData name="simge demiral" userId="c4b1d72b22a62b33" providerId="LiveId" clId="{18DA64ED-967A-420C-A5B4-86BE9A47AB1E}" dt="2022-05-19T23:34:03.414" v="1218"/>
          <ac:spMkLst>
            <pc:docMk/>
            <pc:sldMk cId="189254467" sldId="289"/>
            <ac:spMk id="53" creationId="{1A472FE3-42EB-15DB-6D38-CD05A6CB3E1F}"/>
          </ac:spMkLst>
        </pc:spChg>
        <pc:spChg chg="add mod">
          <ac:chgData name="simge demiral" userId="c4b1d72b22a62b33" providerId="LiveId" clId="{18DA64ED-967A-420C-A5B4-86BE9A47AB1E}" dt="2022-05-19T23:34:03.414" v="1218"/>
          <ac:spMkLst>
            <pc:docMk/>
            <pc:sldMk cId="189254467" sldId="289"/>
            <ac:spMk id="55" creationId="{88FA7F31-7B5F-687D-CD20-2F2E0DD9D152}"/>
          </ac:spMkLst>
        </pc:spChg>
        <pc:spChg chg="add mod">
          <ac:chgData name="simge demiral" userId="c4b1d72b22a62b33" providerId="LiveId" clId="{18DA64ED-967A-420C-A5B4-86BE9A47AB1E}" dt="2022-05-19T23:34:03.414" v="1218"/>
          <ac:spMkLst>
            <pc:docMk/>
            <pc:sldMk cId="189254467" sldId="289"/>
            <ac:spMk id="56" creationId="{A66D7B6E-0789-F3E5-8D41-4D4ED2A1D117}"/>
          </ac:spMkLst>
        </pc:spChg>
        <pc:spChg chg="add mod">
          <ac:chgData name="simge demiral" userId="c4b1d72b22a62b33" providerId="LiveId" clId="{18DA64ED-967A-420C-A5B4-86BE9A47AB1E}" dt="2022-05-19T23:34:03.414" v="1218"/>
          <ac:spMkLst>
            <pc:docMk/>
            <pc:sldMk cId="189254467" sldId="289"/>
            <ac:spMk id="57" creationId="{8A2A9C1A-012E-0124-6209-47C5C218B65E}"/>
          </ac:spMkLst>
        </pc:spChg>
        <pc:grpChg chg="add mod">
          <ac:chgData name="simge demiral" userId="c4b1d72b22a62b33" providerId="LiveId" clId="{18DA64ED-967A-420C-A5B4-86BE9A47AB1E}" dt="2022-05-19T23:33:58.605" v="1217"/>
          <ac:grpSpMkLst>
            <pc:docMk/>
            <pc:sldMk cId="189254467" sldId="289"/>
            <ac:grpSpMk id="9" creationId="{5C56E025-C78B-4000-6698-A8C82E75392B}"/>
          </ac:grpSpMkLst>
        </pc:grpChg>
        <pc:grpChg chg="add del mod">
          <ac:chgData name="simge demiral" userId="c4b1d72b22a62b33" providerId="LiveId" clId="{18DA64ED-967A-420C-A5B4-86BE9A47AB1E}" dt="2022-05-19T23:34:17.582" v="1223" actId="478"/>
          <ac:grpSpMkLst>
            <pc:docMk/>
            <pc:sldMk cId="189254467" sldId="289"/>
            <ac:grpSpMk id="21" creationId="{35DE7EDD-6F6B-CD43-9A29-DF6CCCEB10A0}"/>
          </ac:grpSpMkLst>
        </pc:grpChg>
        <pc:grpChg chg="add mod">
          <ac:chgData name="simge demiral" userId="c4b1d72b22a62b33" providerId="LiveId" clId="{18DA64ED-967A-420C-A5B4-86BE9A47AB1E}" dt="2022-05-19T23:34:03.414" v="1218"/>
          <ac:grpSpMkLst>
            <pc:docMk/>
            <pc:sldMk cId="189254467" sldId="289"/>
            <ac:grpSpMk id="54" creationId="{CA410BE3-A637-A261-BECB-EDEB5321C169}"/>
          </ac:grpSpMkLst>
        </pc:grpChg>
      </pc:sldChg>
      <pc:sldChg chg="addSp delSp modSp new mod setBg">
        <pc:chgData name="simge demiral" userId="c4b1d72b22a62b33" providerId="LiveId" clId="{18DA64ED-967A-420C-A5B4-86BE9A47AB1E}" dt="2022-05-19T23:33:09.293" v="1215" actId="26606"/>
        <pc:sldMkLst>
          <pc:docMk/>
          <pc:sldMk cId="1612853761" sldId="290"/>
        </pc:sldMkLst>
        <pc:spChg chg="del">
          <ac:chgData name="simge demiral" userId="c4b1d72b22a62b33" providerId="LiveId" clId="{18DA64ED-967A-420C-A5B4-86BE9A47AB1E}" dt="2022-05-19T23:32:42.937" v="1203" actId="478"/>
          <ac:spMkLst>
            <pc:docMk/>
            <pc:sldMk cId="1612853761" sldId="290"/>
            <ac:spMk id="2" creationId="{B8B54F27-F7DB-36B4-48B4-0B3BCF27B491}"/>
          </ac:spMkLst>
        </pc:spChg>
        <pc:spChg chg="add del">
          <ac:chgData name="simge demiral" userId="c4b1d72b22a62b33" providerId="LiveId" clId="{18DA64ED-967A-420C-A5B4-86BE9A47AB1E}" dt="2022-05-19T23:32:49.595" v="1205" actId="26606"/>
          <ac:spMkLst>
            <pc:docMk/>
            <pc:sldMk cId="1612853761" sldId="290"/>
            <ac:spMk id="9" creationId="{F3060C83-F051-4F0E-ABAD-AA0DFC48B218}"/>
          </ac:spMkLst>
        </pc:spChg>
        <pc:spChg chg="add del">
          <ac:chgData name="simge demiral" userId="c4b1d72b22a62b33" providerId="LiveId" clId="{18DA64ED-967A-420C-A5B4-86BE9A47AB1E}" dt="2022-05-19T23:32:49.595" v="1205" actId="26606"/>
          <ac:spMkLst>
            <pc:docMk/>
            <pc:sldMk cId="1612853761" sldId="290"/>
            <ac:spMk id="11" creationId="{83C98ABE-055B-441F-B07E-44F97F083C39}"/>
          </ac:spMkLst>
        </pc:spChg>
        <pc:spChg chg="add del">
          <ac:chgData name="simge demiral" userId="c4b1d72b22a62b33" providerId="LiveId" clId="{18DA64ED-967A-420C-A5B4-86BE9A47AB1E}" dt="2022-05-19T23:32:49.595" v="1205" actId="26606"/>
          <ac:spMkLst>
            <pc:docMk/>
            <pc:sldMk cId="1612853761" sldId="290"/>
            <ac:spMk id="13" creationId="{29FDB030-9B49-4CED-8CCD-4D99382388AC}"/>
          </ac:spMkLst>
        </pc:spChg>
        <pc:spChg chg="add del">
          <ac:chgData name="simge demiral" userId="c4b1d72b22a62b33" providerId="LiveId" clId="{18DA64ED-967A-420C-A5B4-86BE9A47AB1E}" dt="2022-05-19T23:32:49.595" v="1205" actId="26606"/>
          <ac:spMkLst>
            <pc:docMk/>
            <pc:sldMk cId="1612853761" sldId="290"/>
            <ac:spMk id="15" creationId="{3783CA14-24A1-485C-8B30-D6A5D87987AD}"/>
          </ac:spMkLst>
        </pc:spChg>
        <pc:spChg chg="add del">
          <ac:chgData name="simge demiral" userId="c4b1d72b22a62b33" providerId="LiveId" clId="{18DA64ED-967A-420C-A5B4-86BE9A47AB1E}" dt="2022-05-19T23:32:49.595" v="1205" actId="26606"/>
          <ac:spMkLst>
            <pc:docMk/>
            <pc:sldMk cId="1612853761" sldId="290"/>
            <ac:spMk id="17" creationId="{9A97C86A-04D6-40F7-AE84-31AB43E6A846}"/>
          </ac:spMkLst>
        </pc:spChg>
        <pc:spChg chg="add del">
          <ac:chgData name="simge demiral" userId="c4b1d72b22a62b33" providerId="LiveId" clId="{18DA64ED-967A-420C-A5B4-86BE9A47AB1E}" dt="2022-05-19T23:32:49.595" v="1205" actId="26606"/>
          <ac:spMkLst>
            <pc:docMk/>
            <pc:sldMk cId="1612853761" sldId="290"/>
            <ac:spMk id="19" creationId="{FF9F2414-84E8-453E-B1F3-389FDE8192D9}"/>
          </ac:spMkLst>
        </pc:spChg>
        <pc:spChg chg="add del">
          <ac:chgData name="simge demiral" userId="c4b1d72b22a62b33" providerId="LiveId" clId="{18DA64ED-967A-420C-A5B4-86BE9A47AB1E}" dt="2022-05-19T23:32:49.595" v="1205" actId="26606"/>
          <ac:spMkLst>
            <pc:docMk/>
            <pc:sldMk cId="1612853761" sldId="290"/>
            <ac:spMk id="21" creationId="{3ECA69A1-7536-43AC-85EF-C7106179F5ED}"/>
          </ac:spMkLst>
        </pc:spChg>
        <pc:spChg chg="add del">
          <ac:chgData name="simge demiral" userId="c4b1d72b22a62b33" providerId="LiveId" clId="{18DA64ED-967A-420C-A5B4-86BE9A47AB1E}" dt="2022-05-19T23:33:09.293" v="1215" actId="26606"/>
          <ac:spMkLst>
            <pc:docMk/>
            <pc:sldMk cId="1612853761" sldId="290"/>
            <ac:spMk id="23" creationId="{C6B298B9-AA3F-4E48-9ADE-DD1A49F40A94}"/>
          </ac:spMkLst>
        </pc:spChg>
        <pc:spChg chg="add del">
          <ac:chgData name="simge demiral" userId="c4b1d72b22a62b33" providerId="LiveId" clId="{18DA64ED-967A-420C-A5B4-86BE9A47AB1E}" dt="2022-05-19T23:33:09.293" v="1215" actId="26606"/>
          <ac:spMkLst>
            <pc:docMk/>
            <pc:sldMk cId="1612853761" sldId="290"/>
            <ac:spMk id="24" creationId="{78A6362C-DAA2-46F0-8F9D-238EA1E6FD27}"/>
          </ac:spMkLst>
        </pc:spChg>
        <pc:picChg chg="add mod">
          <ac:chgData name="simge demiral" userId="c4b1d72b22a62b33" providerId="LiveId" clId="{18DA64ED-967A-420C-A5B4-86BE9A47AB1E}" dt="2022-05-19T23:33:09.293" v="1215" actId="26606"/>
          <ac:picMkLst>
            <pc:docMk/>
            <pc:sldMk cId="1612853761" sldId="290"/>
            <ac:picMk id="4" creationId="{4182F845-C487-CACE-FF4B-82789B808C10}"/>
          </ac:picMkLst>
        </pc:picChg>
      </pc:sldChg>
      <pc:sldChg chg="addSp delSp modSp add mod ord">
        <pc:chgData name="simge demiral" userId="c4b1d72b22a62b33" providerId="LiveId" clId="{18DA64ED-967A-420C-A5B4-86BE9A47AB1E}" dt="2022-05-21T23:30:34.222" v="1381" actId="207"/>
        <pc:sldMkLst>
          <pc:docMk/>
          <pc:sldMk cId="1049948619" sldId="291"/>
        </pc:sldMkLst>
        <pc:spChg chg="mod">
          <ac:chgData name="simge demiral" userId="c4b1d72b22a62b33" providerId="LiveId" clId="{18DA64ED-967A-420C-A5B4-86BE9A47AB1E}" dt="2022-05-21T23:30:34.222" v="1381" actId="207"/>
          <ac:spMkLst>
            <pc:docMk/>
            <pc:sldMk cId="1049948619" sldId="291"/>
            <ac:spMk id="46" creationId="{00000000-0000-0000-0000-000000000000}"/>
          </ac:spMkLst>
        </pc:spChg>
        <pc:spChg chg="mod">
          <ac:chgData name="simge demiral" userId="c4b1d72b22a62b33" providerId="LiveId" clId="{18DA64ED-967A-420C-A5B4-86BE9A47AB1E}" dt="2022-05-19T23:55:40.289" v="1236" actId="14100"/>
          <ac:spMkLst>
            <pc:docMk/>
            <pc:sldMk cId="1049948619" sldId="291"/>
            <ac:spMk id="47" creationId="{00000000-0000-0000-0000-000000000000}"/>
          </ac:spMkLst>
        </pc:spChg>
        <pc:spChg chg="add mod">
          <ac:chgData name="simge demiral" userId="c4b1d72b22a62b33" providerId="LiveId" clId="{18DA64ED-967A-420C-A5B4-86BE9A47AB1E}" dt="2022-05-19T23:58:32.586" v="1237"/>
          <ac:spMkLst>
            <pc:docMk/>
            <pc:sldMk cId="1049948619" sldId="291"/>
            <ac:spMk id="233" creationId="{B640D048-6C31-BB1A-2207-EE4A139E1CD1}"/>
          </ac:spMkLst>
        </pc:spChg>
        <pc:spChg chg="add mod">
          <ac:chgData name="simge demiral" userId="c4b1d72b22a62b33" providerId="LiveId" clId="{18DA64ED-967A-420C-A5B4-86BE9A47AB1E}" dt="2022-05-19T23:58:32.586" v="1237"/>
          <ac:spMkLst>
            <pc:docMk/>
            <pc:sldMk cId="1049948619" sldId="291"/>
            <ac:spMk id="234" creationId="{8B920A5D-90A9-549D-F5A1-68D93694CB13}"/>
          </ac:spMkLst>
        </pc:spChg>
        <pc:spChg chg="add mod">
          <ac:chgData name="simge demiral" userId="c4b1d72b22a62b33" providerId="LiveId" clId="{18DA64ED-967A-420C-A5B4-86BE9A47AB1E}" dt="2022-05-19T23:58:32.586" v="1237"/>
          <ac:spMkLst>
            <pc:docMk/>
            <pc:sldMk cId="1049948619" sldId="291"/>
            <ac:spMk id="235" creationId="{6F8E56B1-FF51-D013-1674-56C715EF7360}"/>
          </ac:spMkLst>
        </pc:spChg>
        <pc:spChg chg="add mod">
          <ac:chgData name="simge demiral" userId="c4b1d72b22a62b33" providerId="LiveId" clId="{18DA64ED-967A-420C-A5B4-86BE9A47AB1E}" dt="2022-05-19T23:58:32.586" v="1237"/>
          <ac:spMkLst>
            <pc:docMk/>
            <pc:sldMk cId="1049948619" sldId="291"/>
            <ac:spMk id="236" creationId="{FDAFE419-C611-F950-4B94-5D19C094894A}"/>
          </ac:spMkLst>
        </pc:spChg>
        <pc:spChg chg="add mod">
          <ac:chgData name="simge demiral" userId="c4b1d72b22a62b33" providerId="LiveId" clId="{18DA64ED-967A-420C-A5B4-86BE9A47AB1E}" dt="2022-05-19T23:58:32.586" v="1237"/>
          <ac:spMkLst>
            <pc:docMk/>
            <pc:sldMk cId="1049948619" sldId="291"/>
            <ac:spMk id="237" creationId="{C4F209BF-7232-B89C-B0A5-E17867DCB487}"/>
          </ac:spMkLst>
        </pc:spChg>
        <pc:spChg chg="add mod">
          <ac:chgData name="simge demiral" userId="c4b1d72b22a62b33" providerId="LiveId" clId="{18DA64ED-967A-420C-A5B4-86BE9A47AB1E}" dt="2022-05-19T23:58:32.586" v="1237"/>
          <ac:spMkLst>
            <pc:docMk/>
            <pc:sldMk cId="1049948619" sldId="291"/>
            <ac:spMk id="238" creationId="{52108B5B-A831-0059-8F6B-39FA4DF2A71A}"/>
          </ac:spMkLst>
        </pc:spChg>
        <pc:spChg chg="add mod">
          <ac:chgData name="simge demiral" userId="c4b1d72b22a62b33" providerId="LiveId" clId="{18DA64ED-967A-420C-A5B4-86BE9A47AB1E}" dt="2022-05-19T23:58:32.586" v="1237"/>
          <ac:spMkLst>
            <pc:docMk/>
            <pc:sldMk cId="1049948619" sldId="291"/>
            <ac:spMk id="239" creationId="{FEB2C72D-B28F-6A3E-B3C8-BB341FF1E423}"/>
          </ac:spMkLst>
        </pc:spChg>
        <pc:spChg chg="add mod">
          <ac:chgData name="simge demiral" userId="c4b1d72b22a62b33" providerId="LiveId" clId="{18DA64ED-967A-420C-A5B4-86BE9A47AB1E}" dt="2022-05-19T23:58:32.586" v="1237"/>
          <ac:spMkLst>
            <pc:docMk/>
            <pc:sldMk cId="1049948619" sldId="291"/>
            <ac:spMk id="240" creationId="{BF0A6616-A71C-2234-79C8-AFB492C6B05E}"/>
          </ac:spMkLst>
        </pc:spChg>
        <pc:spChg chg="add mod">
          <ac:chgData name="simge demiral" userId="c4b1d72b22a62b33" providerId="LiveId" clId="{18DA64ED-967A-420C-A5B4-86BE9A47AB1E}" dt="2022-05-19T23:58:32.586" v="1237"/>
          <ac:spMkLst>
            <pc:docMk/>
            <pc:sldMk cId="1049948619" sldId="291"/>
            <ac:spMk id="241" creationId="{15C122AC-7B20-EB56-F37B-69FCF7755F0C}"/>
          </ac:spMkLst>
        </pc:spChg>
        <pc:spChg chg="add mod">
          <ac:chgData name="simge demiral" userId="c4b1d72b22a62b33" providerId="LiveId" clId="{18DA64ED-967A-420C-A5B4-86BE9A47AB1E}" dt="2022-05-19T23:58:32.586" v="1237"/>
          <ac:spMkLst>
            <pc:docMk/>
            <pc:sldMk cId="1049948619" sldId="291"/>
            <ac:spMk id="242" creationId="{B9799596-3A4A-2F05-829D-B0BDE47BE401}"/>
          </ac:spMkLst>
        </pc:spChg>
        <pc:spChg chg="add mod">
          <ac:chgData name="simge demiral" userId="c4b1d72b22a62b33" providerId="LiveId" clId="{18DA64ED-967A-420C-A5B4-86BE9A47AB1E}" dt="2022-05-19T23:58:32.586" v="1237"/>
          <ac:spMkLst>
            <pc:docMk/>
            <pc:sldMk cId="1049948619" sldId="291"/>
            <ac:spMk id="243" creationId="{D92C7EEC-1E6B-8F8E-3BAF-31EEF18D3B10}"/>
          </ac:spMkLst>
        </pc:spChg>
        <pc:spChg chg="add mod">
          <ac:chgData name="simge demiral" userId="c4b1d72b22a62b33" providerId="LiveId" clId="{18DA64ED-967A-420C-A5B4-86BE9A47AB1E}" dt="2022-05-19T23:58:32.586" v="1237"/>
          <ac:spMkLst>
            <pc:docMk/>
            <pc:sldMk cId="1049948619" sldId="291"/>
            <ac:spMk id="244" creationId="{01E21C60-17B5-ACEE-CD3B-67BBA4A0CB12}"/>
          </ac:spMkLst>
        </pc:spChg>
        <pc:spChg chg="add mod">
          <ac:chgData name="simge demiral" userId="c4b1d72b22a62b33" providerId="LiveId" clId="{18DA64ED-967A-420C-A5B4-86BE9A47AB1E}" dt="2022-05-19T23:58:32.586" v="1237"/>
          <ac:spMkLst>
            <pc:docMk/>
            <pc:sldMk cId="1049948619" sldId="291"/>
            <ac:spMk id="245" creationId="{C07F8509-6484-AF6D-38D3-B8B09FFEB2BC}"/>
          </ac:spMkLst>
        </pc:spChg>
        <pc:spChg chg="add mod">
          <ac:chgData name="simge demiral" userId="c4b1d72b22a62b33" providerId="LiveId" clId="{18DA64ED-967A-420C-A5B4-86BE9A47AB1E}" dt="2022-05-19T23:58:32.586" v="1237"/>
          <ac:spMkLst>
            <pc:docMk/>
            <pc:sldMk cId="1049948619" sldId="291"/>
            <ac:spMk id="246" creationId="{14C96CED-2CCD-33AD-5636-E57D12313715}"/>
          </ac:spMkLst>
        </pc:spChg>
        <pc:spChg chg="add mod">
          <ac:chgData name="simge demiral" userId="c4b1d72b22a62b33" providerId="LiveId" clId="{18DA64ED-967A-420C-A5B4-86BE9A47AB1E}" dt="2022-05-19T23:58:32.586" v="1237"/>
          <ac:spMkLst>
            <pc:docMk/>
            <pc:sldMk cId="1049948619" sldId="291"/>
            <ac:spMk id="247" creationId="{AE19DF19-EE23-41B4-ACDD-25A2A422F521}"/>
          </ac:spMkLst>
        </pc:spChg>
        <pc:spChg chg="add mod">
          <ac:chgData name="simge demiral" userId="c4b1d72b22a62b33" providerId="LiveId" clId="{18DA64ED-967A-420C-A5B4-86BE9A47AB1E}" dt="2022-05-19T23:58:32.586" v="1237"/>
          <ac:spMkLst>
            <pc:docMk/>
            <pc:sldMk cId="1049948619" sldId="291"/>
            <ac:spMk id="248" creationId="{3C568F19-5352-0460-DA3F-96DB5BED2CB4}"/>
          </ac:spMkLst>
        </pc:spChg>
        <pc:spChg chg="add mod">
          <ac:chgData name="simge demiral" userId="c4b1d72b22a62b33" providerId="LiveId" clId="{18DA64ED-967A-420C-A5B4-86BE9A47AB1E}" dt="2022-05-19T23:58:32.586" v="1237"/>
          <ac:spMkLst>
            <pc:docMk/>
            <pc:sldMk cId="1049948619" sldId="291"/>
            <ac:spMk id="249" creationId="{1D5098CC-346F-A883-71C7-BA6D35F94B28}"/>
          </ac:spMkLst>
        </pc:spChg>
        <pc:spChg chg="add mod">
          <ac:chgData name="simge demiral" userId="c4b1d72b22a62b33" providerId="LiveId" clId="{18DA64ED-967A-420C-A5B4-86BE9A47AB1E}" dt="2022-05-19T23:58:32.586" v="1237"/>
          <ac:spMkLst>
            <pc:docMk/>
            <pc:sldMk cId="1049948619" sldId="291"/>
            <ac:spMk id="250" creationId="{C0239E14-5F89-F94F-F44F-86DCE1295A66}"/>
          </ac:spMkLst>
        </pc:spChg>
        <pc:spChg chg="add mod">
          <ac:chgData name="simge demiral" userId="c4b1d72b22a62b33" providerId="LiveId" clId="{18DA64ED-967A-420C-A5B4-86BE9A47AB1E}" dt="2022-05-19T23:58:32.586" v="1237"/>
          <ac:spMkLst>
            <pc:docMk/>
            <pc:sldMk cId="1049948619" sldId="291"/>
            <ac:spMk id="251" creationId="{4C7B2B84-9CE3-3735-9314-150D4EE108FD}"/>
          </ac:spMkLst>
        </pc:spChg>
        <pc:spChg chg="add mod">
          <ac:chgData name="simge demiral" userId="c4b1d72b22a62b33" providerId="LiveId" clId="{18DA64ED-967A-420C-A5B4-86BE9A47AB1E}" dt="2022-05-19T23:58:32.586" v="1237"/>
          <ac:spMkLst>
            <pc:docMk/>
            <pc:sldMk cId="1049948619" sldId="291"/>
            <ac:spMk id="252" creationId="{A72721E7-8890-CEA2-D165-ACA0D29AE31F}"/>
          </ac:spMkLst>
        </pc:spChg>
        <pc:spChg chg="add mod">
          <ac:chgData name="simge demiral" userId="c4b1d72b22a62b33" providerId="LiveId" clId="{18DA64ED-967A-420C-A5B4-86BE9A47AB1E}" dt="2022-05-19T23:59:10.471" v="1247"/>
          <ac:spMkLst>
            <pc:docMk/>
            <pc:sldMk cId="1049948619" sldId="291"/>
            <ac:spMk id="255" creationId="{55C4EDDA-D4A6-6668-537F-6EFB6D2DB227}"/>
          </ac:spMkLst>
        </pc:spChg>
        <pc:spChg chg="add mod">
          <ac:chgData name="simge demiral" userId="c4b1d72b22a62b33" providerId="LiveId" clId="{18DA64ED-967A-420C-A5B4-86BE9A47AB1E}" dt="2022-05-19T23:59:10.471" v="1247"/>
          <ac:spMkLst>
            <pc:docMk/>
            <pc:sldMk cId="1049948619" sldId="291"/>
            <ac:spMk id="257" creationId="{1DBECA76-34DF-B738-6850-2293234232D4}"/>
          </ac:spMkLst>
        </pc:spChg>
        <pc:spChg chg="add mod">
          <ac:chgData name="simge demiral" userId="c4b1d72b22a62b33" providerId="LiveId" clId="{18DA64ED-967A-420C-A5B4-86BE9A47AB1E}" dt="2022-05-19T23:59:10.471" v="1247"/>
          <ac:spMkLst>
            <pc:docMk/>
            <pc:sldMk cId="1049948619" sldId="291"/>
            <ac:spMk id="258" creationId="{BD810EAC-5301-66D3-6B71-B16B85E54060}"/>
          </ac:spMkLst>
        </pc:spChg>
        <pc:spChg chg="add mod">
          <ac:chgData name="simge demiral" userId="c4b1d72b22a62b33" providerId="LiveId" clId="{18DA64ED-967A-420C-A5B4-86BE9A47AB1E}" dt="2022-05-19T23:59:10.471" v="1247"/>
          <ac:spMkLst>
            <pc:docMk/>
            <pc:sldMk cId="1049948619" sldId="291"/>
            <ac:spMk id="259" creationId="{FEE727D9-5F96-3B71-38F2-DDA443509355}"/>
          </ac:spMkLst>
        </pc:spChg>
        <pc:spChg chg="add mod">
          <ac:chgData name="simge demiral" userId="c4b1d72b22a62b33" providerId="LiveId" clId="{18DA64ED-967A-420C-A5B4-86BE9A47AB1E}" dt="2022-05-19T23:59:10.471" v="1247"/>
          <ac:spMkLst>
            <pc:docMk/>
            <pc:sldMk cId="1049948619" sldId="291"/>
            <ac:spMk id="260" creationId="{0A0B7F17-B78B-9F93-DF42-0E867D222D86}"/>
          </ac:spMkLst>
        </pc:spChg>
        <pc:spChg chg="add mod">
          <ac:chgData name="simge demiral" userId="c4b1d72b22a62b33" providerId="LiveId" clId="{18DA64ED-967A-420C-A5B4-86BE9A47AB1E}" dt="2022-05-19T23:59:10.471" v="1247"/>
          <ac:spMkLst>
            <pc:docMk/>
            <pc:sldMk cId="1049948619" sldId="291"/>
            <ac:spMk id="261" creationId="{8DA9C412-0C8A-8168-F7F7-E5BEA0CC695B}"/>
          </ac:spMkLst>
        </pc:spChg>
        <pc:spChg chg="add mod">
          <ac:chgData name="simge demiral" userId="c4b1d72b22a62b33" providerId="LiveId" clId="{18DA64ED-967A-420C-A5B4-86BE9A47AB1E}" dt="2022-05-19T23:59:10.471" v="1247"/>
          <ac:spMkLst>
            <pc:docMk/>
            <pc:sldMk cId="1049948619" sldId="291"/>
            <ac:spMk id="262" creationId="{D7F93A1D-338D-3FF0-9F1D-59D9D8197BB1}"/>
          </ac:spMkLst>
        </pc:spChg>
        <pc:spChg chg="add mod">
          <ac:chgData name="simge demiral" userId="c4b1d72b22a62b33" providerId="LiveId" clId="{18DA64ED-967A-420C-A5B4-86BE9A47AB1E}" dt="2022-05-19T23:59:10.471" v="1247"/>
          <ac:spMkLst>
            <pc:docMk/>
            <pc:sldMk cId="1049948619" sldId="291"/>
            <ac:spMk id="263" creationId="{DFBCF049-A0AA-7FE7-D274-126C54ACCB53}"/>
          </ac:spMkLst>
        </pc:spChg>
        <pc:spChg chg="add mod">
          <ac:chgData name="simge demiral" userId="c4b1d72b22a62b33" providerId="LiveId" clId="{18DA64ED-967A-420C-A5B4-86BE9A47AB1E}" dt="2022-05-19T23:59:10.471" v="1247"/>
          <ac:spMkLst>
            <pc:docMk/>
            <pc:sldMk cId="1049948619" sldId="291"/>
            <ac:spMk id="264" creationId="{6C751185-C0B5-654A-4720-E1ECC8972F57}"/>
          </ac:spMkLst>
        </pc:spChg>
        <pc:spChg chg="add mod">
          <ac:chgData name="simge demiral" userId="c4b1d72b22a62b33" providerId="LiveId" clId="{18DA64ED-967A-420C-A5B4-86BE9A47AB1E}" dt="2022-05-19T23:59:10.471" v="1247"/>
          <ac:spMkLst>
            <pc:docMk/>
            <pc:sldMk cId="1049948619" sldId="291"/>
            <ac:spMk id="265" creationId="{3AF434F7-E540-42E6-2D8C-C3BB931F147C}"/>
          </ac:spMkLst>
        </pc:spChg>
        <pc:spChg chg="add mod">
          <ac:chgData name="simge demiral" userId="c4b1d72b22a62b33" providerId="LiveId" clId="{18DA64ED-967A-420C-A5B4-86BE9A47AB1E}" dt="2022-05-19T23:59:10.471" v="1247"/>
          <ac:spMkLst>
            <pc:docMk/>
            <pc:sldMk cId="1049948619" sldId="291"/>
            <ac:spMk id="266" creationId="{4B94E6C1-4D9E-81FC-257A-29D2EE56D061}"/>
          </ac:spMkLst>
        </pc:spChg>
        <pc:spChg chg="add mod">
          <ac:chgData name="simge demiral" userId="c4b1d72b22a62b33" providerId="LiveId" clId="{18DA64ED-967A-420C-A5B4-86BE9A47AB1E}" dt="2022-05-19T23:59:10.471" v="1247"/>
          <ac:spMkLst>
            <pc:docMk/>
            <pc:sldMk cId="1049948619" sldId="291"/>
            <ac:spMk id="267" creationId="{83161E5B-1EA8-5AFF-7F11-C7F4BC98CF1A}"/>
          </ac:spMkLst>
        </pc:spChg>
        <pc:spChg chg="add mod">
          <ac:chgData name="simge demiral" userId="c4b1d72b22a62b33" providerId="LiveId" clId="{18DA64ED-967A-420C-A5B4-86BE9A47AB1E}" dt="2022-05-19T23:59:10.471" v="1247"/>
          <ac:spMkLst>
            <pc:docMk/>
            <pc:sldMk cId="1049948619" sldId="291"/>
            <ac:spMk id="268" creationId="{131EDD6E-EC9F-A248-8E47-1887884BDDC5}"/>
          </ac:spMkLst>
        </pc:spChg>
        <pc:spChg chg="add mod">
          <ac:chgData name="simge demiral" userId="c4b1d72b22a62b33" providerId="LiveId" clId="{18DA64ED-967A-420C-A5B4-86BE9A47AB1E}" dt="2022-05-19T23:59:10.471" v="1247"/>
          <ac:spMkLst>
            <pc:docMk/>
            <pc:sldMk cId="1049948619" sldId="291"/>
            <ac:spMk id="269" creationId="{2458EE49-2E12-675F-0EA6-D5248D70C3A7}"/>
          </ac:spMkLst>
        </pc:spChg>
        <pc:spChg chg="add mod">
          <ac:chgData name="simge demiral" userId="c4b1d72b22a62b33" providerId="LiveId" clId="{18DA64ED-967A-420C-A5B4-86BE9A47AB1E}" dt="2022-05-19T23:59:10.471" v="1247"/>
          <ac:spMkLst>
            <pc:docMk/>
            <pc:sldMk cId="1049948619" sldId="291"/>
            <ac:spMk id="270" creationId="{EE3445A1-97FA-AD19-1327-B010C4D72E62}"/>
          </ac:spMkLst>
        </pc:spChg>
        <pc:spChg chg="add mod">
          <ac:chgData name="simge demiral" userId="c4b1d72b22a62b33" providerId="LiveId" clId="{18DA64ED-967A-420C-A5B4-86BE9A47AB1E}" dt="2022-05-19T23:59:10.471" v="1247"/>
          <ac:spMkLst>
            <pc:docMk/>
            <pc:sldMk cId="1049948619" sldId="291"/>
            <ac:spMk id="271" creationId="{5E8AB758-8987-3F9E-0C3B-010E1E650FC9}"/>
          </ac:spMkLst>
        </pc:spChg>
        <pc:spChg chg="add mod">
          <ac:chgData name="simge demiral" userId="c4b1d72b22a62b33" providerId="LiveId" clId="{18DA64ED-967A-420C-A5B4-86BE9A47AB1E}" dt="2022-05-19T23:59:10.471" v="1247"/>
          <ac:spMkLst>
            <pc:docMk/>
            <pc:sldMk cId="1049948619" sldId="291"/>
            <ac:spMk id="272" creationId="{6080E23E-C440-A1AD-CE13-AFBB7A22BF6A}"/>
          </ac:spMkLst>
        </pc:spChg>
        <pc:spChg chg="add mod">
          <ac:chgData name="simge demiral" userId="c4b1d72b22a62b33" providerId="LiveId" clId="{18DA64ED-967A-420C-A5B4-86BE9A47AB1E}" dt="2022-05-19T23:59:10.471" v="1247"/>
          <ac:spMkLst>
            <pc:docMk/>
            <pc:sldMk cId="1049948619" sldId="291"/>
            <ac:spMk id="273" creationId="{1A8CDF54-F4E5-1566-B312-D8371B884BEC}"/>
          </ac:spMkLst>
        </pc:spChg>
        <pc:spChg chg="add mod">
          <ac:chgData name="simge demiral" userId="c4b1d72b22a62b33" providerId="LiveId" clId="{18DA64ED-967A-420C-A5B4-86BE9A47AB1E}" dt="2022-05-19T23:59:10.471" v="1247"/>
          <ac:spMkLst>
            <pc:docMk/>
            <pc:sldMk cId="1049948619" sldId="291"/>
            <ac:spMk id="274" creationId="{84F8F775-7066-8292-B41C-081C25F54AA1}"/>
          </ac:spMkLst>
        </pc:spChg>
        <pc:spChg chg="add mod">
          <ac:chgData name="simge demiral" userId="c4b1d72b22a62b33" providerId="LiveId" clId="{18DA64ED-967A-420C-A5B4-86BE9A47AB1E}" dt="2022-05-19T23:59:10.471" v="1247"/>
          <ac:spMkLst>
            <pc:docMk/>
            <pc:sldMk cId="1049948619" sldId="291"/>
            <ac:spMk id="275" creationId="{A641D278-2767-65DF-8DBA-7C9B0CB90C62}"/>
          </ac:spMkLst>
        </pc:spChg>
        <pc:spChg chg="add mod">
          <ac:chgData name="simge demiral" userId="c4b1d72b22a62b33" providerId="LiveId" clId="{18DA64ED-967A-420C-A5B4-86BE9A47AB1E}" dt="2022-05-19T23:59:10.471" v="1247"/>
          <ac:spMkLst>
            <pc:docMk/>
            <pc:sldMk cId="1049948619" sldId="291"/>
            <ac:spMk id="276" creationId="{32CC5570-C0AB-304E-1AA5-FA43B463507E}"/>
          </ac:spMkLst>
        </pc:spChg>
        <pc:spChg chg="add mod">
          <ac:chgData name="simge demiral" userId="c4b1d72b22a62b33" providerId="LiveId" clId="{18DA64ED-967A-420C-A5B4-86BE9A47AB1E}" dt="2022-05-19T23:59:10.471" v="1247"/>
          <ac:spMkLst>
            <pc:docMk/>
            <pc:sldMk cId="1049948619" sldId="291"/>
            <ac:spMk id="277" creationId="{71B38F67-F1AD-E171-05DA-82E293B5127B}"/>
          </ac:spMkLst>
        </pc:spChg>
        <pc:spChg chg="add mod">
          <ac:chgData name="simge demiral" userId="c4b1d72b22a62b33" providerId="LiveId" clId="{18DA64ED-967A-420C-A5B4-86BE9A47AB1E}" dt="2022-05-19T23:59:10.471" v="1247"/>
          <ac:spMkLst>
            <pc:docMk/>
            <pc:sldMk cId="1049948619" sldId="291"/>
            <ac:spMk id="278" creationId="{53CD1448-60BB-967C-BCD5-ED2BF561C4A0}"/>
          </ac:spMkLst>
        </pc:spChg>
        <pc:spChg chg="add mod">
          <ac:chgData name="simge demiral" userId="c4b1d72b22a62b33" providerId="LiveId" clId="{18DA64ED-967A-420C-A5B4-86BE9A47AB1E}" dt="2022-05-19T23:59:10.471" v="1247"/>
          <ac:spMkLst>
            <pc:docMk/>
            <pc:sldMk cId="1049948619" sldId="291"/>
            <ac:spMk id="279" creationId="{D1C6E61F-C964-DA2B-4A61-1C50CC0E6B91}"/>
          </ac:spMkLst>
        </pc:spChg>
        <pc:spChg chg="add mod">
          <ac:chgData name="simge demiral" userId="c4b1d72b22a62b33" providerId="LiveId" clId="{18DA64ED-967A-420C-A5B4-86BE9A47AB1E}" dt="2022-05-19T23:59:10.471" v="1247"/>
          <ac:spMkLst>
            <pc:docMk/>
            <pc:sldMk cId="1049948619" sldId="291"/>
            <ac:spMk id="280" creationId="{1751BBC6-21B1-96D9-5D88-B58F9A835F03}"/>
          </ac:spMkLst>
        </pc:spChg>
        <pc:spChg chg="add mod">
          <ac:chgData name="simge demiral" userId="c4b1d72b22a62b33" providerId="LiveId" clId="{18DA64ED-967A-420C-A5B4-86BE9A47AB1E}" dt="2022-05-19T23:59:10.471" v="1247"/>
          <ac:spMkLst>
            <pc:docMk/>
            <pc:sldMk cId="1049948619" sldId="291"/>
            <ac:spMk id="281" creationId="{0C0C9B5C-E928-6E93-C946-D7879524F3AE}"/>
          </ac:spMkLst>
        </pc:spChg>
        <pc:spChg chg="add mod">
          <ac:chgData name="simge demiral" userId="c4b1d72b22a62b33" providerId="LiveId" clId="{18DA64ED-967A-420C-A5B4-86BE9A47AB1E}" dt="2022-05-19T23:59:10.471" v="1247"/>
          <ac:spMkLst>
            <pc:docMk/>
            <pc:sldMk cId="1049948619" sldId="291"/>
            <ac:spMk id="282" creationId="{3C4499CC-4D03-38C3-4779-76390D4327A5}"/>
          </ac:spMkLst>
        </pc:spChg>
        <pc:spChg chg="add mod">
          <ac:chgData name="simge demiral" userId="c4b1d72b22a62b33" providerId="LiveId" clId="{18DA64ED-967A-420C-A5B4-86BE9A47AB1E}" dt="2022-05-19T23:59:10.471" v="1247"/>
          <ac:spMkLst>
            <pc:docMk/>
            <pc:sldMk cId="1049948619" sldId="291"/>
            <ac:spMk id="283" creationId="{3D6B6FF0-5F4C-AAEA-5DF1-70729948B070}"/>
          </ac:spMkLst>
        </pc:spChg>
        <pc:spChg chg="add mod">
          <ac:chgData name="simge demiral" userId="c4b1d72b22a62b33" providerId="LiveId" clId="{18DA64ED-967A-420C-A5B4-86BE9A47AB1E}" dt="2022-05-19T23:59:10.471" v="1247"/>
          <ac:spMkLst>
            <pc:docMk/>
            <pc:sldMk cId="1049948619" sldId="291"/>
            <ac:spMk id="284" creationId="{0F5BD214-E2D7-D541-13D3-A5879B418A39}"/>
          </ac:spMkLst>
        </pc:spChg>
        <pc:spChg chg="add mod">
          <ac:chgData name="simge demiral" userId="c4b1d72b22a62b33" providerId="LiveId" clId="{18DA64ED-967A-420C-A5B4-86BE9A47AB1E}" dt="2022-05-19T23:59:10.471" v="1247"/>
          <ac:spMkLst>
            <pc:docMk/>
            <pc:sldMk cId="1049948619" sldId="291"/>
            <ac:spMk id="285" creationId="{7C92F7F5-1EEF-1B24-6479-58A83326B8E9}"/>
          </ac:spMkLst>
        </pc:spChg>
        <pc:spChg chg="add mod">
          <ac:chgData name="simge demiral" userId="c4b1d72b22a62b33" providerId="LiveId" clId="{18DA64ED-967A-420C-A5B4-86BE9A47AB1E}" dt="2022-05-19T23:59:10.471" v="1247"/>
          <ac:spMkLst>
            <pc:docMk/>
            <pc:sldMk cId="1049948619" sldId="291"/>
            <ac:spMk id="286" creationId="{4EAF1E62-6BC7-190B-3439-4F4163B2A7A4}"/>
          </ac:spMkLst>
        </pc:spChg>
        <pc:spChg chg="add mod">
          <ac:chgData name="simge demiral" userId="c4b1d72b22a62b33" providerId="LiveId" clId="{18DA64ED-967A-420C-A5B4-86BE9A47AB1E}" dt="2022-05-19T23:59:10.471" v="1247"/>
          <ac:spMkLst>
            <pc:docMk/>
            <pc:sldMk cId="1049948619" sldId="291"/>
            <ac:spMk id="287" creationId="{F18D9CF7-7334-4287-13F9-63A3F630BEE9}"/>
          </ac:spMkLst>
        </pc:spChg>
        <pc:spChg chg="add mod">
          <ac:chgData name="simge demiral" userId="c4b1d72b22a62b33" providerId="LiveId" clId="{18DA64ED-967A-420C-A5B4-86BE9A47AB1E}" dt="2022-05-19T23:59:10.471" v="1247"/>
          <ac:spMkLst>
            <pc:docMk/>
            <pc:sldMk cId="1049948619" sldId="291"/>
            <ac:spMk id="288" creationId="{6ED24AD9-BD1C-8D8B-133B-CD64F067DC28}"/>
          </ac:spMkLst>
        </pc:spChg>
        <pc:spChg chg="add mod">
          <ac:chgData name="simge demiral" userId="c4b1d72b22a62b33" providerId="LiveId" clId="{18DA64ED-967A-420C-A5B4-86BE9A47AB1E}" dt="2022-05-19T23:59:10.471" v="1247"/>
          <ac:spMkLst>
            <pc:docMk/>
            <pc:sldMk cId="1049948619" sldId="291"/>
            <ac:spMk id="289" creationId="{3051F5EC-7D1F-9CF6-DA5B-84985AC73C6B}"/>
          </ac:spMkLst>
        </pc:spChg>
        <pc:spChg chg="add mod">
          <ac:chgData name="simge demiral" userId="c4b1d72b22a62b33" providerId="LiveId" clId="{18DA64ED-967A-420C-A5B4-86BE9A47AB1E}" dt="2022-05-19T23:59:10.471" v="1247"/>
          <ac:spMkLst>
            <pc:docMk/>
            <pc:sldMk cId="1049948619" sldId="291"/>
            <ac:spMk id="290" creationId="{349B9790-1055-FDE9-0246-34E4AA35203F}"/>
          </ac:spMkLst>
        </pc:spChg>
        <pc:spChg chg="add mod">
          <ac:chgData name="simge demiral" userId="c4b1d72b22a62b33" providerId="LiveId" clId="{18DA64ED-967A-420C-A5B4-86BE9A47AB1E}" dt="2022-05-19T23:59:10.471" v="1247"/>
          <ac:spMkLst>
            <pc:docMk/>
            <pc:sldMk cId="1049948619" sldId="291"/>
            <ac:spMk id="291" creationId="{D7D1A736-7ED1-02E1-5CEC-1216E7FDDA13}"/>
          </ac:spMkLst>
        </pc:spChg>
        <pc:spChg chg="add mod">
          <ac:chgData name="simge demiral" userId="c4b1d72b22a62b33" providerId="LiveId" clId="{18DA64ED-967A-420C-A5B4-86BE9A47AB1E}" dt="2022-05-19T23:59:10.471" v="1247"/>
          <ac:spMkLst>
            <pc:docMk/>
            <pc:sldMk cId="1049948619" sldId="291"/>
            <ac:spMk id="292" creationId="{89607671-4054-A3DC-C6B8-C0C18BC6BD01}"/>
          </ac:spMkLst>
        </pc:spChg>
        <pc:spChg chg="add mod">
          <ac:chgData name="simge demiral" userId="c4b1d72b22a62b33" providerId="LiveId" clId="{18DA64ED-967A-420C-A5B4-86BE9A47AB1E}" dt="2022-05-19T23:59:10.471" v="1247"/>
          <ac:spMkLst>
            <pc:docMk/>
            <pc:sldMk cId="1049948619" sldId="291"/>
            <ac:spMk id="293" creationId="{3054972B-DAF3-2C74-9ECF-C7A131958DB5}"/>
          </ac:spMkLst>
        </pc:spChg>
        <pc:spChg chg="add mod">
          <ac:chgData name="simge demiral" userId="c4b1d72b22a62b33" providerId="LiveId" clId="{18DA64ED-967A-420C-A5B4-86BE9A47AB1E}" dt="2022-05-19T23:59:10.471" v="1247"/>
          <ac:spMkLst>
            <pc:docMk/>
            <pc:sldMk cId="1049948619" sldId="291"/>
            <ac:spMk id="294" creationId="{9CBFDBB0-0749-B79E-40C1-EA1EA3C44A18}"/>
          </ac:spMkLst>
        </pc:spChg>
        <pc:spChg chg="add mod">
          <ac:chgData name="simge demiral" userId="c4b1d72b22a62b33" providerId="LiveId" clId="{18DA64ED-967A-420C-A5B4-86BE9A47AB1E}" dt="2022-05-19T23:59:10.471" v="1247"/>
          <ac:spMkLst>
            <pc:docMk/>
            <pc:sldMk cId="1049948619" sldId="291"/>
            <ac:spMk id="295" creationId="{301817FE-B2E3-2E80-E34E-87119BFE9CEC}"/>
          </ac:spMkLst>
        </pc:spChg>
        <pc:spChg chg="add mod">
          <ac:chgData name="simge demiral" userId="c4b1d72b22a62b33" providerId="LiveId" clId="{18DA64ED-967A-420C-A5B4-86BE9A47AB1E}" dt="2022-05-19T23:59:10.471" v="1247"/>
          <ac:spMkLst>
            <pc:docMk/>
            <pc:sldMk cId="1049948619" sldId="291"/>
            <ac:spMk id="296" creationId="{0E6ABF42-0F03-1E6D-0822-35CD11D19F0E}"/>
          </ac:spMkLst>
        </pc:spChg>
        <pc:spChg chg="add mod">
          <ac:chgData name="simge demiral" userId="c4b1d72b22a62b33" providerId="LiveId" clId="{18DA64ED-967A-420C-A5B4-86BE9A47AB1E}" dt="2022-05-19T23:59:10.471" v="1247"/>
          <ac:spMkLst>
            <pc:docMk/>
            <pc:sldMk cId="1049948619" sldId="291"/>
            <ac:spMk id="297" creationId="{7AA67EDD-F6FC-F6E2-8B2D-8D2E7F842FC4}"/>
          </ac:spMkLst>
        </pc:spChg>
        <pc:spChg chg="add mod">
          <ac:chgData name="simge demiral" userId="c4b1d72b22a62b33" providerId="LiveId" clId="{18DA64ED-967A-420C-A5B4-86BE9A47AB1E}" dt="2022-05-19T23:59:10.471" v="1247"/>
          <ac:spMkLst>
            <pc:docMk/>
            <pc:sldMk cId="1049948619" sldId="291"/>
            <ac:spMk id="298" creationId="{56809278-CCF2-A30A-660F-110022BCABA9}"/>
          </ac:spMkLst>
        </pc:spChg>
        <pc:spChg chg="add mod">
          <ac:chgData name="simge demiral" userId="c4b1d72b22a62b33" providerId="LiveId" clId="{18DA64ED-967A-420C-A5B4-86BE9A47AB1E}" dt="2022-05-19T23:59:10.471" v="1247"/>
          <ac:spMkLst>
            <pc:docMk/>
            <pc:sldMk cId="1049948619" sldId="291"/>
            <ac:spMk id="299" creationId="{13DAECF6-F05E-5306-885C-D7D383B5C8FF}"/>
          </ac:spMkLst>
        </pc:spChg>
        <pc:spChg chg="add mod">
          <ac:chgData name="simge demiral" userId="c4b1d72b22a62b33" providerId="LiveId" clId="{18DA64ED-967A-420C-A5B4-86BE9A47AB1E}" dt="2022-05-19T23:59:10.471" v="1247"/>
          <ac:spMkLst>
            <pc:docMk/>
            <pc:sldMk cId="1049948619" sldId="291"/>
            <ac:spMk id="300" creationId="{2339E770-AD8C-3324-4EA9-D578B6CEE598}"/>
          </ac:spMkLst>
        </pc:spChg>
        <pc:spChg chg="add mod">
          <ac:chgData name="simge demiral" userId="c4b1d72b22a62b33" providerId="LiveId" clId="{18DA64ED-967A-420C-A5B4-86BE9A47AB1E}" dt="2022-05-19T23:59:10.471" v="1247"/>
          <ac:spMkLst>
            <pc:docMk/>
            <pc:sldMk cId="1049948619" sldId="291"/>
            <ac:spMk id="301" creationId="{4169B551-EE6B-084C-6F59-388ECC227947}"/>
          </ac:spMkLst>
        </pc:spChg>
        <pc:spChg chg="add mod">
          <ac:chgData name="simge demiral" userId="c4b1d72b22a62b33" providerId="LiveId" clId="{18DA64ED-967A-420C-A5B4-86BE9A47AB1E}" dt="2022-05-19T23:59:10.471" v="1247"/>
          <ac:spMkLst>
            <pc:docMk/>
            <pc:sldMk cId="1049948619" sldId="291"/>
            <ac:spMk id="302" creationId="{53CA93F2-97D8-067F-6A42-90B50B2995AB}"/>
          </ac:spMkLst>
        </pc:spChg>
        <pc:spChg chg="add mod">
          <ac:chgData name="simge demiral" userId="c4b1d72b22a62b33" providerId="LiveId" clId="{18DA64ED-967A-420C-A5B4-86BE9A47AB1E}" dt="2022-05-19T23:59:14.584" v="1248"/>
          <ac:spMkLst>
            <pc:docMk/>
            <pc:sldMk cId="1049948619" sldId="291"/>
            <ac:spMk id="305" creationId="{C84A36CC-0633-F73E-D82D-EAE74B56BB00}"/>
          </ac:spMkLst>
        </pc:spChg>
        <pc:spChg chg="add mod">
          <ac:chgData name="simge demiral" userId="c4b1d72b22a62b33" providerId="LiveId" clId="{18DA64ED-967A-420C-A5B4-86BE9A47AB1E}" dt="2022-05-19T23:59:14.584" v="1248"/>
          <ac:spMkLst>
            <pc:docMk/>
            <pc:sldMk cId="1049948619" sldId="291"/>
            <ac:spMk id="307" creationId="{588A92AE-B4A2-B65F-1C72-24F65A65F32C}"/>
          </ac:spMkLst>
        </pc:spChg>
        <pc:spChg chg="add mod">
          <ac:chgData name="simge demiral" userId="c4b1d72b22a62b33" providerId="LiveId" clId="{18DA64ED-967A-420C-A5B4-86BE9A47AB1E}" dt="2022-05-19T23:59:14.584" v="1248"/>
          <ac:spMkLst>
            <pc:docMk/>
            <pc:sldMk cId="1049948619" sldId="291"/>
            <ac:spMk id="308" creationId="{C4E0FAB1-6B4A-2E41-79A1-D22CDF56BE74}"/>
          </ac:spMkLst>
        </pc:spChg>
        <pc:spChg chg="add mod">
          <ac:chgData name="simge demiral" userId="c4b1d72b22a62b33" providerId="LiveId" clId="{18DA64ED-967A-420C-A5B4-86BE9A47AB1E}" dt="2022-05-19T23:59:14.584" v="1248"/>
          <ac:spMkLst>
            <pc:docMk/>
            <pc:sldMk cId="1049948619" sldId="291"/>
            <ac:spMk id="309" creationId="{6ECB5640-AA01-968E-9C7C-5F65EA6ADA8B}"/>
          </ac:spMkLst>
        </pc:spChg>
        <pc:spChg chg="add mod">
          <ac:chgData name="simge demiral" userId="c4b1d72b22a62b33" providerId="LiveId" clId="{18DA64ED-967A-420C-A5B4-86BE9A47AB1E}" dt="2022-05-19T23:59:14.584" v="1248"/>
          <ac:spMkLst>
            <pc:docMk/>
            <pc:sldMk cId="1049948619" sldId="291"/>
            <ac:spMk id="310" creationId="{ED789270-0FCD-C3AC-EE9D-CCCA9BA8B4BB}"/>
          </ac:spMkLst>
        </pc:spChg>
        <pc:spChg chg="add mod">
          <ac:chgData name="simge demiral" userId="c4b1d72b22a62b33" providerId="LiveId" clId="{18DA64ED-967A-420C-A5B4-86BE9A47AB1E}" dt="2022-05-19T23:59:14.584" v="1248"/>
          <ac:spMkLst>
            <pc:docMk/>
            <pc:sldMk cId="1049948619" sldId="291"/>
            <ac:spMk id="311" creationId="{B1319BA7-4EB1-0B7E-2BED-F5AEE1C66DBC}"/>
          </ac:spMkLst>
        </pc:spChg>
        <pc:spChg chg="add mod">
          <ac:chgData name="simge demiral" userId="c4b1d72b22a62b33" providerId="LiveId" clId="{18DA64ED-967A-420C-A5B4-86BE9A47AB1E}" dt="2022-05-19T23:59:14.584" v="1248"/>
          <ac:spMkLst>
            <pc:docMk/>
            <pc:sldMk cId="1049948619" sldId="291"/>
            <ac:spMk id="312" creationId="{7893E507-3F02-C4B0-B03D-C2E710B41519}"/>
          </ac:spMkLst>
        </pc:spChg>
        <pc:spChg chg="add mod">
          <ac:chgData name="simge demiral" userId="c4b1d72b22a62b33" providerId="LiveId" clId="{18DA64ED-967A-420C-A5B4-86BE9A47AB1E}" dt="2022-05-19T23:59:14.584" v="1248"/>
          <ac:spMkLst>
            <pc:docMk/>
            <pc:sldMk cId="1049948619" sldId="291"/>
            <ac:spMk id="313" creationId="{80E33E16-C8E1-B544-6571-189F0A19CE95}"/>
          </ac:spMkLst>
        </pc:spChg>
        <pc:spChg chg="add mod">
          <ac:chgData name="simge demiral" userId="c4b1d72b22a62b33" providerId="LiveId" clId="{18DA64ED-967A-420C-A5B4-86BE9A47AB1E}" dt="2022-05-19T23:59:14.584" v="1248"/>
          <ac:spMkLst>
            <pc:docMk/>
            <pc:sldMk cId="1049948619" sldId="291"/>
            <ac:spMk id="314" creationId="{B52AED03-B8EA-9623-A40C-C27B9D55DD79}"/>
          </ac:spMkLst>
        </pc:spChg>
        <pc:spChg chg="add mod">
          <ac:chgData name="simge demiral" userId="c4b1d72b22a62b33" providerId="LiveId" clId="{18DA64ED-967A-420C-A5B4-86BE9A47AB1E}" dt="2022-05-19T23:59:14.584" v="1248"/>
          <ac:spMkLst>
            <pc:docMk/>
            <pc:sldMk cId="1049948619" sldId="291"/>
            <ac:spMk id="315" creationId="{A31D57D0-88E1-D102-9BC4-E72318344587}"/>
          </ac:spMkLst>
        </pc:spChg>
        <pc:spChg chg="add mod">
          <ac:chgData name="simge demiral" userId="c4b1d72b22a62b33" providerId="LiveId" clId="{18DA64ED-967A-420C-A5B4-86BE9A47AB1E}" dt="2022-05-19T23:59:14.584" v="1248"/>
          <ac:spMkLst>
            <pc:docMk/>
            <pc:sldMk cId="1049948619" sldId="291"/>
            <ac:spMk id="316" creationId="{75728F86-727C-0607-84F9-F70AB83004DF}"/>
          </ac:spMkLst>
        </pc:spChg>
        <pc:spChg chg="add mod">
          <ac:chgData name="simge demiral" userId="c4b1d72b22a62b33" providerId="LiveId" clId="{18DA64ED-967A-420C-A5B4-86BE9A47AB1E}" dt="2022-05-19T23:59:14.584" v="1248"/>
          <ac:spMkLst>
            <pc:docMk/>
            <pc:sldMk cId="1049948619" sldId="291"/>
            <ac:spMk id="317" creationId="{7B9FA6E9-E33D-8EDF-B79A-3E28F3317295}"/>
          </ac:spMkLst>
        </pc:spChg>
        <pc:spChg chg="add mod">
          <ac:chgData name="simge demiral" userId="c4b1d72b22a62b33" providerId="LiveId" clId="{18DA64ED-967A-420C-A5B4-86BE9A47AB1E}" dt="2022-05-19T23:59:14.584" v="1248"/>
          <ac:spMkLst>
            <pc:docMk/>
            <pc:sldMk cId="1049948619" sldId="291"/>
            <ac:spMk id="318" creationId="{EE33F6BD-02A0-B73F-E3B4-902022AF1DF4}"/>
          </ac:spMkLst>
        </pc:spChg>
        <pc:spChg chg="add mod">
          <ac:chgData name="simge demiral" userId="c4b1d72b22a62b33" providerId="LiveId" clId="{18DA64ED-967A-420C-A5B4-86BE9A47AB1E}" dt="2022-05-19T23:59:14.584" v="1248"/>
          <ac:spMkLst>
            <pc:docMk/>
            <pc:sldMk cId="1049948619" sldId="291"/>
            <ac:spMk id="319" creationId="{BECF11FD-A0C6-4556-B91C-BBFE35B9BD60}"/>
          </ac:spMkLst>
        </pc:spChg>
        <pc:spChg chg="add mod">
          <ac:chgData name="simge demiral" userId="c4b1d72b22a62b33" providerId="LiveId" clId="{18DA64ED-967A-420C-A5B4-86BE9A47AB1E}" dt="2022-05-19T23:59:14.584" v="1248"/>
          <ac:spMkLst>
            <pc:docMk/>
            <pc:sldMk cId="1049948619" sldId="291"/>
            <ac:spMk id="320" creationId="{D5EACD05-06B2-773A-D6D4-B470BB797CF3}"/>
          </ac:spMkLst>
        </pc:spChg>
        <pc:spChg chg="add mod">
          <ac:chgData name="simge demiral" userId="c4b1d72b22a62b33" providerId="LiveId" clId="{18DA64ED-967A-420C-A5B4-86BE9A47AB1E}" dt="2022-05-19T23:59:14.584" v="1248"/>
          <ac:spMkLst>
            <pc:docMk/>
            <pc:sldMk cId="1049948619" sldId="291"/>
            <ac:spMk id="321" creationId="{404ABDE4-9217-C04E-7F8F-248E96ED2BA7}"/>
          </ac:spMkLst>
        </pc:spChg>
        <pc:spChg chg="add mod">
          <ac:chgData name="simge demiral" userId="c4b1d72b22a62b33" providerId="LiveId" clId="{18DA64ED-967A-420C-A5B4-86BE9A47AB1E}" dt="2022-05-19T23:59:14.584" v="1248"/>
          <ac:spMkLst>
            <pc:docMk/>
            <pc:sldMk cId="1049948619" sldId="291"/>
            <ac:spMk id="322" creationId="{0B864356-3D6C-D681-7890-B6AE8F6632CA}"/>
          </ac:spMkLst>
        </pc:spChg>
        <pc:spChg chg="add mod">
          <ac:chgData name="simge demiral" userId="c4b1d72b22a62b33" providerId="LiveId" clId="{18DA64ED-967A-420C-A5B4-86BE9A47AB1E}" dt="2022-05-19T23:59:14.584" v="1248"/>
          <ac:spMkLst>
            <pc:docMk/>
            <pc:sldMk cId="1049948619" sldId="291"/>
            <ac:spMk id="323" creationId="{48D9702D-6CB7-71F6-8242-DB5AB743279E}"/>
          </ac:spMkLst>
        </pc:spChg>
        <pc:spChg chg="add mod">
          <ac:chgData name="simge demiral" userId="c4b1d72b22a62b33" providerId="LiveId" clId="{18DA64ED-967A-420C-A5B4-86BE9A47AB1E}" dt="2022-05-19T23:59:14.584" v="1248"/>
          <ac:spMkLst>
            <pc:docMk/>
            <pc:sldMk cId="1049948619" sldId="291"/>
            <ac:spMk id="324" creationId="{F5AA05DD-B190-8E70-C5A7-F8E970EF0BBB}"/>
          </ac:spMkLst>
        </pc:spChg>
        <pc:spChg chg="add mod">
          <ac:chgData name="simge demiral" userId="c4b1d72b22a62b33" providerId="LiveId" clId="{18DA64ED-967A-420C-A5B4-86BE9A47AB1E}" dt="2022-05-19T23:59:14.584" v="1248"/>
          <ac:spMkLst>
            <pc:docMk/>
            <pc:sldMk cId="1049948619" sldId="291"/>
            <ac:spMk id="325" creationId="{9F502790-BD5F-20B1-B55B-3CB626A4E014}"/>
          </ac:spMkLst>
        </pc:spChg>
        <pc:spChg chg="add mod">
          <ac:chgData name="simge demiral" userId="c4b1d72b22a62b33" providerId="LiveId" clId="{18DA64ED-967A-420C-A5B4-86BE9A47AB1E}" dt="2022-05-19T23:59:14.584" v="1248"/>
          <ac:spMkLst>
            <pc:docMk/>
            <pc:sldMk cId="1049948619" sldId="291"/>
            <ac:spMk id="326" creationId="{301E4F3A-7371-3BF1-F710-92D783C545C9}"/>
          </ac:spMkLst>
        </pc:spChg>
        <pc:spChg chg="add mod">
          <ac:chgData name="simge demiral" userId="c4b1d72b22a62b33" providerId="LiveId" clId="{18DA64ED-967A-420C-A5B4-86BE9A47AB1E}" dt="2022-05-19T23:59:14.584" v="1248"/>
          <ac:spMkLst>
            <pc:docMk/>
            <pc:sldMk cId="1049948619" sldId="291"/>
            <ac:spMk id="327" creationId="{A304D3CA-1008-C926-DA87-4F036E878545}"/>
          </ac:spMkLst>
        </pc:spChg>
        <pc:spChg chg="add mod">
          <ac:chgData name="simge demiral" userId="c4b1d72b22a62b33" providerId="LiveId" clId="{18DA64ED-967A-420C-A5B4-86BE9A47AB1E}" dt="2022-05-19T23:59:14.584" v="1248"/>
          <ac:spMkLst>
            <pc:docMk/>
            <pc:sldMk cId="1049948619" sldId="291"/>
            <ac:spMk id="328" creationId="{244B64F6-EBAD-4409-0BA9-C25F3A29008D}"/>
          </ac:spMkLst>
        </pc:spChg>
        <pc:spChg chg="add mod">
          <ac:chgData name="simge demiral" userId="c4b1d72b22a62b33" providerId="LiveId" clId="{18DA64ED-967A-420C-A5B4-86BE9A47AB1E}" dt="2022-05-19T23:59:14.584" v="1248"/>
          <ac:spMkLst>
            <pc:docMk/>
            <pc:sldMk cId="1049948619" sldId="291"/>
            <ac:spMk id="329" creationId="{814728D6-B05C-C425-8645-E84CA2F3684A}"/>
          </ac:spMkLst>
        </pc:spChg>
        <pc:spChg chg="add mod">
          <ac:chgData name="simge demiral" userId="c4b1d72b22a62b33" providerId="LiveId" clId="{18DA64ED-967A-420C-A5B4-86BE9A47AB1E}" dt="2022-05-19T23:59:14.584" v="1248"/>
          <ac:spMkLst>
            <pc:docMk/>
            <pc:sldMk cId="1049948619" sldId="291"/>
            <ac:spMk id="330" creationId="{9DD8E1E3-67BE-B785-FD56-CF03E309C6F8}"/>
          </ac:spMkLst>
        </pc:spChg>
        <pc:spChg chg="add mod">
          <ac:chgData name="simge demiral" userId="c4b1d72b22a62b33" providerId="LiveId" clId="{18DA64ED-967A-420C-A5B4-86BE9A47AB1E}" dt="2022-05-19T23:59:14.584" v="1248"/>
          <ac:spMkLst>
            <pc:docMk/>
            <pc:sldMk cId="1049948619" sldId="291"/>
            <ac:spMk id="331" creationId="{27B42512-FC42-53A8-43D7-7088C01897DB}"/>
          </ac:spMkLst>
        </pc:spChg>
        <pc:spChg chg="add mod">
          <ac:chgData name="simge demiral" userId="c4b1d72b22a62b33" providerId="LiveId" clId="{18DA64ED-967A-420C-A5B4-86BE9A47AB1E}" dt="2022-05-19T23:59:14.584" v="1248"/>
          <ac:spMkLst>
            <pc:docMk/>
            <pc:sldMk cId="1049948619" sldId="291"/>
            <ac:spMk id="332" creationId="{56101C66-7B4D-0FD6-87C2-F009AC443B27}"/>
          </ac:spMkLst>
        </pc:spChg>
        <pc:spChg chg="add mod">
          <ac:chgData name="simge demiral" userId="c4b1d72b22a62b33" providerId="LiveId" clId="{18DA64ED-967A-420C-A5B4-86BE9A47AB1E}" dt="2022-05-19T23:59:14.584" v="1248"/>
          <ac:spMkLst>
            <pc:docMk/>
            <pc:sldMk cId="1049948619" sldId="291"/>
            <ac:spMk id="333" creationId="{A61A82AD-D13B-67BC-3025-20843763C61C}"/>
          </ac:spMkLst>
        </pc:spChg>
        <pc:spChg chg="add mod">
          <ac:chgData name="simge demiral" userId="c4b1d72b22a62b33" providerId="LiveId" clId="{18DA64ED-967A-420C-A5B4-86BE9A47AB1E}" dt="2022-05-19T23:59:14.584" v="1248"/>
          <ac:spMkLst>
            <pc:docMk/>
            <pc:sldMk cId="1049948619" sldId="291"/>
            <ac:spMk id="334" creationId="{4478DBF5-A78D-7071-7A8D-404FC2252520}"/>
          </ac:spMkLst>
        </pc:spChg>
        <pc:spChg chg="add mod">
          <ac:chgData name="simge demiral" userId="c4b1d72b22a62b33" providerId="LiveId" clId="{18DA64ED-967A-420C-A5B4-86BE9A47AB1E}" dt="2022-05-19T23:59:14.584" v="1248"/>
          <ac:spMkLst>
            <pc:docMk/>
            <pc:sldMk cId="1049948619" sldId="291"/>
            <ac:spMk id="335" creationId="{C47EE160-034E-912D-4AFE-9DEB60B69C2D}"/>
          </ac:spMkLst>
        </pc:spChg>
        <pc:spChg chg="add mod">
          <ac:chgData name="simge demiral" userId="c4b1d72b22a62b33" providerId="LiveId" clId="{18DA64ED-967A-420C-A5B4-86BE9A47AB1E}" dt="2022-05-19T23:59:14.584" v="1248"/>
          <ac:spMkLst>
            <pc:docMk/>
            <pc:sldMk cId="1049948619" sldId="291"/>
            <ac:spMk id="336" creationId="{A2D4A013-09F6-D3A7-8100-C22AE57CAE18}"/>
          </ac:spMkLst>
        </pc:spChg>
        <pc:spChg chg="add mod">
          <ac:chgData name="simge demiral" userId="c4b1d72b22a62b33" providerId="LiveId" clId="{18DA64ED-967A-420C-A5B4-86BE9A47AB1E}" dt="2022-05-19T23:59:14.584" v="1248"/>
          <ac:spMkLst>
            <pc:docMk/>
            <pc:sldMk cId="1049948619" sldId="291"/>
            <ac:spMk id="337" creationId="{0F7A6DEB-B9C8-1372-490C-C6E9F1843CF6}"/>
          </ac:spMkLst>
        </pc:spChg>
        <pc:spChg chg="add mod">
          <ac:chgData name="simge demiral" userId="c4b1d72b22a62b33" providerId="LiveId" clId="{18DA64ED-967A-420C-A5B4-86BE9A47AB1E}" dt="2022-05-19T23:59:14.584" v="1248"/>
          <ac:spMkLst>
            <pc:docMk/>
            <pc:sldMk cId="1049948619" sldId="291"/>
            <ac:spMk id="338" creationId="{3A06C02C-4736-45EB-3DF6-45283E70518C}"/>
          </ac:spMkLst>
        </pc:spChg>
        <pc:spChg chg="add mod">
          <ac:chgData name="simge demiral" userId="c4b1d72b22a62b33" providerId="LiveId" clId="{18DA64ED-967A-420C-A5B4-86BE9A47AB1E}" dt="2022-05-19T23:59:14.584" v="1248"/>
          <ac:spMkLst>
            <pc:docMk/>
            <pc:sldMk cId="1049948619" sldId="291"/>
            <ac:spMk id="339" creationId="{F753DF02-D136-1401-1C99-816B5DE79F27}"/>
          </ac:spMkLst>
        </pc:spChg>
        <pc:spChg chg="add mod">
          <ac:chgData name="simge demiral" userId="c4b1d72b22a62b33" providerId="LiveId" clId="{18DA64ED-967A-420C-A5B4-86BE9A47AB1E}" dt="2022-05-19T23:59:14.584" v="1248"/>
          <ac:spMkLst>
            <pc:docMk/>
            <pc:sldMk cId="1049948619" sldId="291"/>
            <ac:spMk id="340" creationId="{9A71A715-212C-ADAE-BA39-99774F2962F4}"/>
          </ac:spMkLst>
        </pc:spChg>
        <pc:spChg chg="add mod">
          <ac:chgData name="simge demiral" userId="c4b1d72b22a62b33" providerId="LiveId" clId="{18DA64ED-967A-420C-A5B4-86BE9A47AB1E}" dt="2022-05-19T23:59:14.584" v="1248"/>
          <ac:spMkLst>
            <pc:docMk/>
            <pc:sldMk cId="1049948619" sldId="291"/>
            <ac:spMk id="341" creationId="{F09CC1B5-0B10-1BD5-D03F-537D2D184D69}"/>
          </ac:spMkLst>
        </pc:spChg>
        <pc:spChg chg="add mod">
          <ac:chgData name="simge demiral" userId="c4b1d72b22a62b33" providerId="LiveId" clId="{18DA64ED-967A-420C-A5B4-86BE9A47AB1E}" dt="2022-05-19T23:59:14.584" v="1248"/>
          <ac:spMkLst>
            <pc:docMk/>
            <pc:sldMk cId="1049948619" sldId="291"/>
            <ac:spMk id="342" creationId="{194A13E5-B990-18A3-A9AD-7314D6FD280C}"/>
          </ac:spMkLst>
        </pc:spChg>
        <pc:spChg chg="add mod">
          <ac:chgData name="simge demiral" userId="c4b1d72b22a62b33" providerId="LiveId" clId="{18DA64ED-967A-420C-A5B4-86BE9A47AB1E}" dt="2022-05-19T23:59:14.584" v="1248"/>
          <ac:spMkLst>
            <pc:docMk/>
            <pc:sldMk cId="1049948619" sldId="291"/>
            <ac:spMk id="343" creationId="{1853ADA6-962C-9D69-468D-E008592E1DB4}"/>
          </ac:spMkLst>
        </pc:spChg>
        <pc:spChg chg="add mod">
          <ac:chgData name="simge demiral" userId="c4b1d72b22a62b33" providerId="LiveId" clId="{18DA64ED-967A-420C-A5B4-86BE9A47AB1E}" dt="2022-05-19T23:59:14.584" v="1248"/>
          <ac:spMkLst>
            <pc:docMk/>
            <pc:sldMk cId="1049948619" sldId="291"/>
            <ac:spMk id="344" creationId="{89A51A2D-6C8A-8ADD-3E22-9457976D0B84}"/>
          </ac:spMkLst>
        </pc:spChg>
        <pc:spChg chg="add mod">
          <ac:chgData name="simge demiral" userId="c4b1d72b22a62b33" providerId="LiveId" clId="{18DA64ED-967A-420C-A5B4-86BE9A47AB1E}" dt="2022-05-19T23:59:14.584" v="1248"/>
          <ac:spMkLst>
            <pc:docMk/>
            <pc:sldMk cId="1049948619" sldId="291"/>
            <ac:spMk id="345" creationId="{F8852041-E3D1-8C96-97FB-F5851037F7D9}"/>
          </ac:spMkLst>
        </pc:spChg>
        <pc:spChg chg="add mod">
          <ac:chgData name="simge demiral" userId="c4b1d72b22a62b33" providerId="LiveId" clId="{18DA64ED-967A-420C-A5B4-86BE9A47AB1E}" dt="2022-05-19T23:59:14.584" v="1248"/>
          <ac:spMkLst>
            <pc:docMk/>
            <pc:sldMk cId="1049948619" sldId="291"/>
            <ac:spMk id="346" creationId="{8EC8B9E0-CF2A-CF2C-7FF4-57A4EB9085B2}"/>
          </ac:spMkLst>
        </pc:spChg>
        <pc:spChg chg="add mod">
          <ac:chgData name="simge demiral" userId="c4b1d72b22a62b33" providerId="LiveId" clId="{18DA64ED-967A-420C-A5B4-86BE9A47AB1E}" dt="2022-05-19T23:59:14.584" v="1248"/>
          <ac:spMkLst>
            <pc:docMk/>
            <pc:sldMk cId="1049948619" sldId="291"/>
            <ac:spMk id="347" creationId="{C89B9240-19B0-A2E0-CCCC-E1A8A28C8C58}"/>
          </ac:spMkLst>
        </pc:spChg>
        <pc:spChg chg="add mod">
          <ac:chgData name="simge demiral" userId="c4b1d72b22a62b33" providerId="LiveId" clId="{18DA64ED-967A-420C-A5B4-86BE9A47AB1E}" dt="2022-05-19T23:59:14.584" v="1248"/>
          <ac:spMkLst>
            <pc:docMk/>
            <pc:sldMk cId="1049948619" sldId="291"/>
            <ac:spMk id="348" creationId="{A334BAB7-A7ED-A657-F505-19F809D13814}"/>
          </ac:spMkLst>
        </pc:spChg>
        <pc:spChg chg="add mod">
          <ac:chgData name="simge demiral" userId="c4b1d72b22a62b33" providerId="LiveId" clId="{18DA64ED-967A-420C-A5B4-86BE9A47AB1E}" dt="2022-05-19T23:59:14.584" v="1248"/>
          <ac:spMkLst>
            <pc:docMk/>
            <pc:sldMk cId="1049948619" sldId="291"/>
            <ac:spMk id="349" creationId="{2CCC53A2-52E5-07D7-A0D5-902791ED7040}"/>
          </ac:spMkLst>
        </pc:spChg>
        <pc:spChg chg="add mod">
          <ac:chgData name="simge demiral" userId="c4b1d72b22a62b33" providerId="LiveId" clId="{18DA64ED-967A-420C-A5B4-86BE9A47AB1E}" dt="2022-05-19T23:59:14.584" v="1248"/>
          <ac:spMkLst>
            <pc:docMk/>
            <pc:sldMk cId="1049948619" sldId="291"/>
            <ac:spMk id="350" creationId="{4781A86C-71B4-B604-D87A-B21CF40D6394}"/>
          </ac:spMkLst>
        </pc:spChg>
        <pc:spChg chg="add mod">
          <ac:chgData name="simge demiral" userId="c4b1d72b22a62b33" providerId="LiveId" clId="{18DA64ED-967A-420C-A5B4-86BE9A47AB1E}" dt="2022-05-19T23:59:14.584" v="1248"/>
          <ac:spMkLst>
            <pc:docMk/>
            <pc:sldMk cId="1049948619" sldId="291"/>
            <ac:spMk id="351" creationId="{5C484962-B73E-6E11-3648-7FFD7ECD366B}"/>
          </ac:spMkLst>
        </pc:spChg>
        <pc:spChg chg="add mod">
          <ac:chgData name="simge demiral" userId="c4b1d72b22a62b33" providerId="LiveId" clId="{18DA64ED-967A-420C-A5B4-86BE9A47AB1E}" dt="2022-05-19T23:59:14.584" v="1248"/>
          <ac:spMkLst>
            <pc:docMk/>
            <pc:sldMk cId="1049948619" sldId="291"/>
            <ac:spMk id="352" creationId="{31E792C3-1019-DE0A-2E9B-9A7151108BBE}"/>
          </ac:spMkLst>
        </pc:spChg>
        <pc:grpChg chg="del mod">
          <ac:chgData name="simge demiral" userId="c4b1d72b22a62b33" providerId="LiveId" clId="{18DA64ED-967A-420C-A5B4-86BE9A47AB1E}" dt="2022-05-19T23:44:00.619" v="1232" actId="478"/>
          <ac:grpSpMkLst>
            <pc:docMk/>
            <pc:sldMk cId="1049948619" sldId="291"/>
            <ac:grpSpMk id="48" creationId="{00000000-0000-0000-0000-000000000000}"/>
          </ac:grpSpMkLst>
        </pc:grpChg>
        <pc:grpChg chg="add del mod">
          <ac:chgData name="simge demiral" userId="c4b1d72b22a62b33" providerId="LiveId" clId="{18DA64ED-967A-420C-A5B4-86BE9A47AB1E}" dt="2022-05-19T23:59:02.862" v="1241" actId="478"/>
          <ac:grpSpMkLst>
            <pc:docMk/>
            <pc:sldMk cId="1049948619" sldId="291"/>
            <ac:grpSpMk id="231" creationId="{7C782BE0-66E8-7699-18E1-8DB60756B002}"/>
          </ac:grpSpMkLst>
        </pc:grpChg>
        <pc:grpChg chg="add mod">
          <ac:chgData name="simge demiral" userId="c4b1d72b22a62b33" providerId="LiveId" clId="{18DA64ED-967A-420C-A5B4-86BE9A47AB1E}" dt="2022-05-19T23:58:32.586" v="1237"/>
          <ac:grpSpMkLst>
            <pc:docMk/>
            <pc:sldMk cId="1049948619" sldId="291"/>
            <ac:grpSpMk id="232" creationId="{03273A89-CA6E-4618-3A33-6FA7C0FE0A51}"/>
          </ac:grpSpMkLst>
        </pc:grpChg>
        <pc:grpChg chg="add mod">
          <ac:chgData name="simge demiral" userId="c4b1d72b22a62b33" providerId="LiveId" clId="{18DA64ED-967A-420C-A5B4-86BE9A47AB1E}" dt="2022-05-19T23:59:10.471" v="1247"/>
          <ac:grpSpMkLst>
            <pc:docMk/>
            <pc:sldMk cId="1049948619" sldId="291"/>
            <ac:grpSpMk id="254" creationId="{06CFCAE4-F0D7-C65A-906A-F1F26139DD56}"/>
          </ac:grpSpMkLst>
        </pc:grpChg>
        <pc:grpChg chg="add mod">
          <ac:chgData name="simge demiral" userId="c4b1d72b22a62b33" providerId="LiveId" clId="{18DA64ED-967A-420C-A5B4-86BE9A47AB1E}" dt="2022-05-19T23:59:10.471" v="1247"/>
          <ac:grpSpMkLst>
            <pc:docMk/>
            <pc:sldMk cId="1049948619" sldId="291"/>
            <ac:grpSpMk id="256" creationId="{76DE5C78-8016-D812-5B11-C26AE6F29158}"/>
          </ac:grpSpMkLst>
        </pc:grpChg>
        <pc:grpChg chg="add mod">
          <ac:chgData name="simge demiral" userId="c4b1d72b22a62b33" providerId="LiveId" clId="{18DA64ED-967A-420C-A5B4-86BE9A47AB1E}" dt="2022-05-19T23:59:33.229" v="1257" actId="1076"/>
          <ac:grpSpMkLst>
            <pc:docMk/>
            <pc:sldMk cId="1049948619" sldId="291"/>
            <ac:grpSpMk id="304" creationId="{90B3F99F-7ED6-CF40-A652-A76C0C9B4301}"/>
          </ac:grpSpMkLst>
        </pc:grpChg>
        <pc:grpChg chg="add mod">
          <ac:chgData name="simge demiral" userId="c4b1d72b22a62b33" providerId="LiveId" clId="{18DA64ED-967A-420C-A5B4-86BE9A47AB1E}" dt="2022-05-19T23:59:14.584" v="1248"/>
          <ac:grpSpMkLst>
            <pc:docMk/>
            <pc:sldMk cId="1049948619" sldId="291"/>
            <ac:grpSpMk id="306" creationId="{F6B9E2A6-35CA-8B9F-F323-BE6898D67E90}"/>
          </ac:grpSpMkLst>
        </pc:grpChg>
        <pc:picChg chg="add mod">
          <ac:chgData name="simge demiral" userId="c4b1d72b22a62b33" providerId="LiveId" clId="{18DA64ED-967A-420C-A5B4-86BE9A47AB1E}" dt="2022-05-19T23:59:10.471" v="1247"/>
          <ac:picMkLst>
            <pc:docMk/>
            <pc:sldMk cId="1049948619" sldId="291"/>
            <ac:picMk id="253" creationId="{8625F4FA-E8A0-4752-2021-026122B306FF}"/>
          </ac:picMkLst>
        </pc:picChg>
        <pc:picChg chg="add mod">
          <ac:chgData name="simge demiral" userId="c4b1d72b22a62b33" providerId="LiveId" clId="{18DA64ED-967A-420C-A5B4-86BE9A47AB1E}" dt="2022-05-19T23:59:25.357" v="1255" actId="1076"/>
          <ac:picMkLst>
            <pc:docMk/>
            <pc:sldMk cId="1049948619" sldId="291"/>
            <ac:picMk id="303" creationId="{146260C0-1268-8AF7-70B9-C536B35D67F8}"/>
          </ac:picMkLst>
        </pc:picChg>
      </pc:sldChg>
      <pc:sldChg chg="addSp delSp modSp new mod">
        <pc:chgData name="simge demiral" userId="c4b1d72b22a62b33" providerId="LiveId" clId="{18DA64ED-967A-420C-A5B4-86BE9A47AB1E}" dt="2022-05-20T21:43:22.235" v="1357" actId="122"/>
        <pc:sldMkLst>
          <pc:docMk/>
          <pc:sldMk cId="4051414247" sldId="292"/>
        </pc:sldMkLst>
        <pc:spChg chg="del">
          <ac:chgData name="simge demiral" userId="c4b1d72b22a62b33" providerId="LiveId" clId="{18DA64ED-967A-420C-A5B4-86BE9A47AB1E}" dt="2022-05-20T21:39:59.155" v="1315" actId="478"/>
          <ac:spMkLst>
            <pc:docMk/>
            <pc:sldMk cId="4051414247" sldId="292"/>
            <ac:spMk id="2" creationId="{B968FFCD-2A8F-1F37-830F-D6CBA48CB647}"/>
          </ac:spMkLst>
        </pc:spChg>
        <pc:spChg chg="add mod">
          <ac:chgData name="simge demiral" userId="c4b1d72b22a62b33" providerId="LiveId" clId="{18DA64ED-967A-420C-A5B4-86BE9A47AB1E}" dt="2022-05-20T21:41:46.908" v="1335" actId="1076"/>
          <ac:spMkLst>
            <pc:docMk/>
            <pc:sldMk cId="4051414247" sldId="292"/>
            <ac:spMk id="4" creationId="{E3D367C0-6FDC-27C1-BCDE-80134B9C2F6D}"/>
          </ac:spMkLst>
        </pc:spChg>
        <pc:spChg chg="add mod">
          <ac:chgData name="simge demiral" userId="c4b1d72b22a62b33" providerId="LiveId" clId="{18DA64ED-967A-420C-A5B4-86BE9A47AB1E}" dt="2022-05-20T21:43:20.096" v="1356" actId="122"/>
          <ac:spMkLst>
            <pc:docMk/>
            <pc:sldMk cId="4051414247" sldId="292"/>
            <ac:spMk id="6" creationId="{0B329A5F-A1A0-DCF9-87C2-5D453CE3C0DC}"/>
          </ac:spMkLst>
        </pc:spChg>
        <pc:spChg chg="add mod">
          <ac:chgData name="simge demiral" userId="c4b1d72b22a62b33" providerId="LiveId" clId="{18DA64ED-967A-420C-A5B4-86BE9A47AB1E}" dt="2022-05-20T21:43:22.235" v="1357" actId="122"/>
          <ac:spMkLst>
            <pc:docMk/>
            <pc:sldMk cId="4051414247" sldId="292"/>
            <ac:spMk id="9" creationId="{37671D6E-9169-D12E-3960-0B5765618161}"/>
          </ac:spMkLst>
        </pc:spChg>
        <pc:picChg chg="add mod">
          <ac:chgData name="simge demiral" userId="c4b1d72b22a62b33" providerId="LiveId" clId="{18DA64ED-967A-420C-A5B4-86BE9A47AB1E}" dt="2022-05-20T21:41:25.751" v="1332" actId="1076"/>
          <ac:picMkLst>
            <pc:docMk/>
            <pc:sldMk cId="4051414247" sldId="292"/>
            <ac:picMk id="7" creationId="{C3E913D9-2506-C88B-E502-87A81EB63342}"/>
          </ac:picMkLst>
        </pc:picChg>
      </pc:sldChg>
      <pc:sldChg chg="addSp delSp modSp new mod">
        <pc:chgData name="simge demiral" userId="c4b1d72b22a62b33" providerId="LiveId" clId="{18DA64ED-967A-420C-A5B4-86BE9A47AB1E}" dt="2022-05-20T21:43:13.688" v="1355" actId="1076"/>
        <pc:sldMkLst>
          <pc:docMk/>
          <pc:sldMk cId="2380963589" sldId="293"/>
        </pc:sldMkLst>
        <pc:spChg chg="del">
          <ac:chgData name="simge demiral" userId="c4b1d72b22a62b33" providerId="LiveId" clId="{18DA64ED-967A-420C-A5B4-86BE9A47AB1E}" dt="2022-05-20T21:42:04.023" v="1337" actId="478"/>
          <ac:spMkLst>
            <pc:docMk/>
            <pc:sldMk cId="2380963589" sldId="293"/>
            <ac:spMk id="2" creationId="{5538E76B-A10E-B16D-40DB-B87B10986B47}"/>
          </ac:spMkLst>
        </pc:spChg>
        <pc:spChg chg="add mod">
          <ac:chgData name="simge demiral" userId="c4b1d72b22a62b33" providerId="LiveId" clId="{18DA64ED-967A-420C-A5B4-86BE9A47AB1E}" dt="2022-05-20T21:43:13.688" v="1355" actId="1076"/>
          <ac:spMkLst>
            <pc:docMk/>
            <pc:sldMk cId="2380963589" sldId="293"/>
            <ac:spMk id="4" creationId="{865015BE-41BE-F895-CF3A-81216877591B}"/>
          </ac:spMkLst>
        </pc:spChg>
        <pc:spChg chg="add mod">
          <ac:chgData name="simge demiral" userId="c4b1d72b22a62b33" providerId="LiveId" clId="{18DA64ED-967A-420C-A5B4-86BE9A47AB1E}" dt="2022-05-20T21:42:42.877" v="1349" actId="122"/>
          <ac:spMkLst>
            <pc:docMk/>
            <pc:sldMk cId="2380963589" sldId="293"/>
            <ac:spMk id="6" creationId="{EC3233B0-68AA-6679-2604-5C5403674E92}"/>
          </ac:spMkLst>
        </pc:spChg>
        <pc:picChg chg="add mod">
          <ac:chgData name="simge demiral" userId="c4b1d72b22a62b33" providerId="LiveId" clId="{18DA64ED-967A-420C-A5B4-86BE9A47AB1E}" dt="2022-05-20T21:43:10.592" v="1354" actId="1076"/>
          <ac:picMkLst>
            <pc:docMk/>
            <pc:sldMk cId="2380963589" sldId="293"/>
            <ac:picMk id="7" creationId="{8E4F6BDF-8774-7470-0C96-960E5C1B56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4645DF-E0A2-4E81-BC12-5EBFDE1B9B6A}" type="datetimeFigureOut">
              <a:rPr lang="tr-TR" smtClean="0"/>
              <a:t>23.05.2022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191E4-249B-4902-87FE-CDAD5C32315E}" type="slidenum">
              <a:rPr lang="tr-TR" smtClean="0"/>
              <a:t>‹#›</a:t>
            </a:fld>
            <a:endParaRPr lang="tr-TR"/>
          </a:p>
        </p:txBody>
      </p:sp>
    </p:spTree>
    <p:extLst>
      <p:ext uri="{BB962C8B-B14F-4D97-AF65-F5344CB8AC3E}">
        <p14:creationId xmlns:p14="http://schemas.microsoft.com/office/powerpoint/2010/main" val="105169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21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6"/>
        <p:cNvGrpSpPr/>
        <p:nvPr/>
      </p:nvGrpSpPr>
      <p:grpSpPr>
        <a:xfrm>
          <a:off x="0" y="0"/>
          <a:ext cx="0" cy="0"/>
          <a:chOff x="0" y="0"/>
          <a:chExt cx="0" cy="0"/>
        </a:xfrm>
      </p:grpSpPr>
      <p:sp>
        <p:nvSpPr>
          <p:cNvPr id="1817" name="Google Shape;1817;ge4c0445b13_0_2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8" name="Google Shape;1818;ge4c0445b13_0_2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6"/>
        <p:cNvGrpSpPr/>
        <p:nvPr/>
      </p:nvGrpSpPr>
      <p:grpSpPr>
        <a:xfrm>
          <a:off x="0" y="0"/>
          <a:ext cx="0" cy="0"/>
          <a:chOff x="0" y="0"/>
          <a:chExt cx="0" cy="0"/>
        </a:xfrm>
      </p:grpSpPr>
      <p:sp>
        <p:nvSpPr>
          <p:cNvPr id="1817" name="Google Shape;1817;ge4c0445b13_0_26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8" name="Google Shape;1818;ge4c0445b13_0_26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24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e96fd5876e_0_1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e96fd5876e_0_1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845191E4-249B-4902-87FE-CDAD5C32315E}" type="slidenum">
              <a:rPr lang="tr-TR" smtClean="0"/>
              <a:t>9</a:t>
            </a:fld>
            <a:endParaRPr lang="tr-TR"/>
          </a:p>
        </p:txBody>
      </p:sp>
    </p:spTree>
    <p:extLst>
      <p:ext uri="{BB962C8B-B14F-4D97-AF65-F5344CB8AC3E}">
        <p14:creationId xmlns:p14="http://schemas.microsoft.com/office/powerpoint/2010/main" val="421043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1509940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29079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686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330203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04835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1198323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3154808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311217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340431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84E88D-5B1E-41E2-97F0-70713A3E991E}" type="datetimeFigureOut">
              <a:rPr lang="tr-TR" smtClean="0"/>
              <a:t>23.05.2022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101739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984E88D-5B1E-41E2-97F0-70713A3E991E}"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8536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984E88D-5B1E-41E2-97F0-70713A3E991E}" type="datetimeFigureOut">
              <a:rPr lang="tr-TR" smtClean="0"/>
              <a:t>23.05.2022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3189358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984E88D-5B1E-41E2-97F0-70713A3E991E}" type="datetimeFigureOut">
              <a:rPr lang="tr-TR" smtClean="0"/>
              <a:t>23.05.2022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4223336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84E88D-5B1E-41E2-97F0-70713A3E991E}" type="datetimeFigureOut">
              <a:rPr lang="tr-TR" smtClean="0"/>
              <a:t>23.05.2022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394639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984E88D-5B1E-41E2-97F0-70713A3E991E}"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376629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984E88D-5B1E-41E2-97F0-70713A3E991E}" type="datetimeFigureOut">
              <a:rPr lang="tr-TR" smtClean="0"/>
              <a:t>23.05.2022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FBDB6F8-4AF3-4A57-B4D1-EACE85F7BF95}" type="slidenum">
              <a:rPr lang="tr-TR" smtClean="0"/>
              <a:t>‹#›</a:t>
            </a:fld>
            <a:endParaRPr lang="tr-TR"/>
          </a:p>
        </p:txBody>
      </p:sp>
    </p:spTree>
    <p:extLst>
      <p:ext uri="{BB962C8B-B14F-4D97-AF65-F5344CB8AC3E}">
        <p14:creationId xmlns:p14="http://schemas.microsoft.com/office/powerpoint/2010/main" val="65124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84E88D-5B1E-41E2-97F0-70713A3E991E}" type="datetimeFigureOut">
              <a:rPr lang="tr-TR" smtClean="0"/>
              <a:t>23.05.2022</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BDB6F8-4AF3-4A57-B4D1-EACE85F7BF95}" type="slidenum">
              <a:rPr lang="tr-TR" smtClean="0"/>
              <a:t>‹#›</a:t>
            </a:fld>
            <a:endParaRPr lang="tr-TR"/>
          </a:p>
        </p:txBody>
      </p:sp>
    </p:spTree>
    <p:extLst>
      <p:ext uri="{BB962C8B-B14F-4D97-AF65-F5344CB8AC3E}">
        <p14:creationId xmlns:p14="http://schemas.microsoft.com/office/powerpoint/2010/main" val="186699295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google.com/spreadsheets/d/19FeIRuXJx9UT93clUlzz1NoXdboyWKnovnHMDtdCS48/copy#gid=159501326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6186303" y="1432200"/>
            <a:ext cx="5760772" cy="3318400"/>
          </a:xfrm>
          <a:prstGeom prst="rect">
            <a:avLst/>
          </a:prstGeom>
        </p:spPr>
        <p:txBody>
          <a:bodyPr spcFirstLastPara="1" vert="horz" wrap="square" lIns="121900" tIns="121900" rIns="121900" bIns="121900" rtlCol="0" anchor="t" anchorCtr="0">
            <a:noAutofit/>
          </a:bodyPr>
          <a:lstStyle/>
          <a:p>
            <a:pPr algn="r">
              <a:spcBef>
                <a:spcPts val="0"/>
              </a:spcBef>
            </a:pPr>
            <a:r>
              <a:rPr lang="en" dirty="0">
                <a:solidFill>
                  <a:schemeClr val="tx1"/>
                </a:solidFill>
                <a:latin typeface="Poppins" panose="020B0502040204020203" pitchFamily="2" charset="-94"/>
                <a:cs typeface="Poppins" panose="020B0502040204020203" pitchFamily="2" charset="-94"/>
              </a:rPr>
              <a:t>Machine Learning </a:t>
            </a:r>
            <a:r>
              <a:rPr lang="tr-TR" dirty="0" err="1">
                <a:solidFill>
                  <a:schemeClr val="tx1"/>
                </a:solidFill>
                <a:latin typeface="Poppins" panose="020B0502040204020203" pitchFamily="2" charset="-94"/>
                <a:cs typeface="Poppins" panose="020B0502040204020203" pitchFamily="2" charset="-94"/>
              </a:rPr>
              <a:t>Desicion</a:t>
            </a:r>
            <a:r>
              <a:rPr lang="tr-TR" dirty="0">
                <a:solidFill>
                  <a:schemeClr val="tx1"/>
                </a:solidFill>
                <a:latin typeface="Poppins" panose="020B0502040204020203" pitchFamily="2" charset="-94"/>
                <a:cs typeface="Poppins" panose="020B0502040204020203" pitchFamily="2" charset="-94"/>
              </a:rPr>
              <a:t> </a:t>
            </a:r>
            <a:r>
              <a:rPr lang="tr-TR" dirty="0" err="1">
                <a:solidFill>
                  <a:schemeClr val="tx1"/>
                </a:solidFill>
                <a:latin typeface="Poppins" panose="020B0502040204020203" pitchFamily="2" charset="-94"/>
                <a:cs typeface="Poppins" panose="020B0502040204020203" pitchFamily="2" charset="-94"/>
              </a:rPr>
              <a:t>Tree</a:t>
            </a:r>
            <a:endParaRPr dirty="0">
              <a:solidFill>
                <a:schemeClr val="tx1"/>
              </a:solidFill>
              <a:latin typeface="Poppins" panose="020B0502040204020203" pitchFamily="2" charset="-94"/>
              <a:cs typeface="Poppins" panose="020B0502040204020203" pitchFamily="2" charset="-94"/>
            </a:endParaRPr>
          </a:p>
        </p:txBody>
      </p:sp>
      <p:sp>
        <p:nvSpPr>
          <p:cNvPr id="47" name="Google Shape;47;p15"/>
          <p:cNvSpPr txBox="1">
            <a:spLocks noGrp="1"/>
          </p:cNvSpPr>
          <p:nvPr>
            <p:ph type="subTitle" idx="1"/>
          </p:nvPr>
        </p:nvSpPr>
        <p:spPr>
          <a:xfrm>
            <a:off x="6005698" y="4419162"/>
            <a:ext cx="5533384" cy="1761311"/>
          </a:xfrm>
          <a:prstGeom prst="rect">
            <a:avLst/>
          </a:prstGeom>
        </p:spPr>
        <p:txBody>
          <a:bodyPr spcFirstLastPara="1" vert="horz" wrap="square" lIns="121900" tIns="121900" rIns="121900" bIns="121900" rtlCol="0" anchor="t" anchorCtr="0">
            <a:noAutofit/>
          </a:bodyPr>
          <a:lstStyle/>
          <a:p>
            <a:pPr algn="ctr">
              <a:lnSpc>
                <a:spcPct val="107000"/>
              </a:lnSpc>
              <a:spcAft>
                <a:spcPts val="800"/>
              </a:spcAft>
            </a:pPr>
            <a:r>
              <a:rPr lang="tr-TR" dirty="0">
                <a:effectLst/>
                <a:latin typeface="Poppins" panose="00000500000000000000" pitchFamily="2" charset="-94"/>
                <a:ea typeface="Calibri" panose="020F0502020204030204" pitchFamily="34" charset="0"/>
                <a:cs typeface="Poppins" panose="00000500000000000000" pitchFamily="2" charset="-94"/>
              </a:rPr>
              <a:t>16008119072 – </a:t>
            </a:r>
            <a:r>
              <a:rPr lang="tr-TR">
                <a:effectLst/>
                <a:latin typeface="Poppins" panose="00000500000000000000" pitchFamily="2" charset="-94"/>
                <a:ea typeface="Calibri" panose="020F0502020204030204" pitchFamily="34" charset="0"/>
                <a:cs typeface="Poppins" panose="00000500000000000000" pitchFamily="2" charset="-94"/>
              </a:rPr>
              <a:t>TAHSİN </a:t>
            </a:r>
            <a:r>
              <a:rPr lang="tr-TR" smtClean="0">
                <a:effectLst/>
                <a:latin typeface="Poppins" panose="00000500000000000000" pitchFamily="2" charset="-94"/>
                <a:ea typeface="Calibri" panose="020F0502020204030204" pitchFamily="34" charset="0"/>
                <a:cs typeface="Poppins" panose="00000500000000000000" pitchFamily="2" charset="-94"/>
              </a:rPr>
              <a:t>SOYAK</a:t>
            </a:r>
            <a:endParaRPr lang="tr-TR" dirty="0">
              <a:effectLst/>
              <a:latin typeface="Poppins" panose="00000500000000000000" pitchFamily="2" charset="-94"/>
              <a:ea typeface="Calibri" panose="020F0502020204030204" pitchFamily="34" charset="0"/>
              <a:cs typeface="Poppins" panose="00000500000000000000" pitchFamily="2" charset="-94"/>
            </a:endParaRPr>
          </a:p>
        </p:txBody>
      </p:sp>
      <p:pic>
        <p:nvPicPr>
          <p:cNvPr id="303" name="Google Shape;2061;p40" title="Gráfico">
            <a:hlinkClick r:id="rId3"/>
            <a:extLst>
              <a:ext uri="{FF2B5EF4-FFF2-40B4-BE49-F238E27FC236}">
                <a16:creationId xmlns:a16="http://schemas.microsoft.com/office/drawing/2014/main" xmlns="" id="{146260C0-1268-8AF7-70B9-C536B35D67F8}"/>
              </a:ext>
            </a:extLst>
          </p:cNvPr>
          <p:cNvPicPr preferRelativeResize="0"/>
          <p:nvPr/>
        </p:nvPicPr>
        <p:blipFill>
          <a:blip r:embed="rId4">
            <a:alphaModFix/>
          </a:blip>
          <a:stretch>
            <a:fillRect/>
          </a:stretch>
        </p:blipFill>
        <p:spPr>
          <a:xfrm>
            <a:off x="-1017691" y="1210793"/>
            <a:ext cx="8507180" cy="5360548"/>
          </a:xfrm>
          <a:prstGeom prst="rect">
            <a:avLst/>
          </a:prstGeom>
          <a:noFill/>
          <a:ln>
            <a:noFill/>
          </a:ln>
        </p:spPr>
      </p:pic>
      <p:grpSp>
        <p:nvGrpSpPr>
          <p:cNvPr id="304" name="Google Shape;2063;p40">
            <a:extLst>
              <a:ext uri="{FF2B5EF4-FFF2-40B4-BE49-F238E27FC236}">
                <a16:creationId xmlns:a16="http://schemas.microsoft.com/office/drawing/2014/main" xmlns="" id="{90B3F99F-7ED6-CF40-A652-A76C0C9B4301}"/>
              </a:ext>
            </a:extLst>
          </p:cNvPr>
          <p:cNvGrpSpPr/>
          <p:nvPr/>
        </p:nvGrpSpPr>
        <p:grpSpPr>
          <a:xfrm>
            <a:off x="1728717" y="2499662"/>
            <a:ext cx="3193850" cy="3680811"/>
            <a:chOff x="3657525" y="1700085"/>
            <a:chExt cx="1857600" cy="2354490"/>
          </a:xfrm>
        </p:grpSpPr>
        <p:sp>
          <p:nvSpPr>
            <p:cNvPr id="305" name="Google Shape;2064;p40">
              <a:extLst>
                <a:ext uri="{FF2B5EF4-FFF2-40B4-BE49-F238E27FC236}">
                  <a16:creationId xmlns:a16="http://schemas.microsoft.com/office/drawing/2014/main" xmlns="" id="{C84A36CC-0633-F73E-D82D-EAE74B56BB00}"/>
                </a:ext>
              </a:extLst>
            </p:cNvPr>
            <p:cNvSpPr/>
            <p:nvPr/>
          </p:nvSpPr>
          <p:spPr>
            <a:xfrm>
              <a:off x="3657525" y="3876675"/>
              <a:ext cx="1857600" cy="177900"/>
            </a:xfrm>
            <a:prstGeom prst="ellipse">
              <a:avLst/>
            </a:pr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06" name="Google Shape;2065;p40">
              <a:extLst>
                <a:ext uri="{FF2B5EF4-FFF2-40B4-BE49-F238E27FC236}">
                  <a16:creationId xmlns:a16="http://schemas.microsoft.com/office/drawing/2014/main" xmlns="" id="{F6B9E2A6-35CA-8B9F-F323-BE6898D67E90}"/>
                </a:ext>
              </a:extLst>
            </p:cNvPr>
            <p:cNvGrpSpPr/>
            <p:nvPr/>
          </p:nvGrpSpPr>
          <p:grpSpPr>
            <a:xfrm>
              <a:off x="3914651" y="1700085"/>
              <a:ext cx="1314416" cy="2297554"/>
              <a:chOff x="5672100" y="1487825"/>
              <a:chExt cx="1557363" cy="2722223"/>
            </a:xfrm>
          </p:grpSpPr>
          <p:sp>
            <p:nvSpPr>
              <p:cNvPr id="307" name="Google Shape;2066;p40">
                <a:extLst>
                  <a:ext uri="{FF2B5EF4-FFF2-40B4-BE49-F238E27FC236}">
                    <a16:creationId xmlns:a16="http://schemas.microsoft.com/office/drawing/2014/main" xmlns="" id="{588A92AE-B4A2-B65F-1C72-24F65A65F32C}"/>
                  </a:ext>
                </a:extLst>
              </p:cNvPr>
              <p:cNvSpPr/>
              <p:nvPr/>
            </p:nvSpPr>
            <p:spPr>
              <a:xfrm>
                <a:off x="6396824" y="1958728"/>
                <a:ext cx="129354" cy="452692"/>
              </a:xfrm>
              <a:custGeom>
                <a:avLst/>
                <a:gdLst/>
                <a:ahLst/>
                <a:cxnLst/>
                <a:rect l="l" t="t" r="r" b="b"/>
                <a:pathLst>
                  <a:path w="4099" h="14345" extrusionOk="0">
                    <a:moveTo>
                      <a:pt x="2050" y="0"/>
                    </a:moveTo>
                    <a:lnTo>
                      <a:pt x="0" y="14345"/>
                    </a:lnTo>
                    <a:lnTo>
                      <a:pt x="4099" y="14345"/>
                    </a:lnTo>
                    <a:lnTo>
                      <a:pt x="2050"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2067;p40">
                <a:extLst>
                  <a:ext uri="{FF2B5EF4-FFF2-40B4-BE49-F238E27FC236}">
                    <a16:creationId xmlns:a16="http://schemas.microsoft.com/office/drawing/2014/main" xmlns="" id="{C4E0FAB1-6B4A-2E41-79A1-D22CDF56BE74}"/>
                  </a:ext>
                </a:extLst>
              </p:cNvPr>
              <p:cNvSpPr/>
              <p:nvPr/>
            </p:nvSpPr>
            <p:spPr>
              <a:xfrm>
                <a:off x="6221394" y="2363297"/>
                <a:ext cx="480210" cy="55825"/>
              </a:xfrm>
              <a:custGeom>
                <a:avLst/>
                <a:gdLst/>
                <a:ahLst/>
                <a:cxnLst/>
                <a:rect l="l" t="t" r="r" b="b"/>
                <a:pathLst>
                  <a:path w="15217" h="1769" extrusionOk="0">
                    <a:moveTo>
                      <a:pt x="718" y="1"/>
                    </a:moveTo>
                    <a:lnTo>
                      <a:pt x="1" y="1768"/>
                    </a:lnTo>
                    <a:lnTo>
                      <a:pt x="15217" y="1768"/>
                    </a:lnTo>
                    <a:lnTo>
                      <a:pt x="14499" y="1"/>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2068;p40">
                <a:extLst>
                  <a:ext uri="{FF2B5EF4-FFF2-40B4-BE49-F238E27FC236}">
                    <a16:creationId xmlns:a16="http://schemas.microsoft.com/office/drawing/2014/main" xmlns="" id="{6ECB5640-AA01-968E-9C7C-5F65EA6ADA8B}"/>
                  </a:ext>
                </a:extLst>
              </p:cNvPr>
              <p:cNvSpPr/>
              <p:nvPr/>
            </p:nvSpPr>
            <p:spPr>
              <a:xfrm>
                <a:off x="6345479" y="3269506"/>
                <a:ext cx="230023" cy="498766"/>
              </a:xfrm>
              <a:custGeom>
                <a:avLst/>
                <a:gdLst/>
                <a:ahLst/>
                <a:cxnLst/>
                <a:rect l="l" t="t" r="r" b="b"/>
                <a:pathLst>
                  <a:path w="7289" h="15805" extrusionOk="0">
                    <a:moveTo>
                      <a:pt x="1" y="0"/>
                    </a:moveTo>
                    <a:lnTo>
                      <a:pt x="1" y="15805"/>
                    </a:lnTo>
                    <a:lnTo>
                      <a:pt x="7289" y="15805"/>
                    </a:lnTo>
                    <a:lnTo>
                      <a:pt x="7289"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2069;p40">
                <a:extLst>
                  <a:ext uri="{FF2B5EF4-FFF2-40B4-BE49-F238E27FC236}">
                    <a16:creationId xmlns:a16="http://schemas.microsoft.com/office/drawing/2014/main" xmlns="" id="{ED789270-0FCD-C3AC-EE9D-CCCA9BA8B4BB}"/>
                  </a:ext>
                </a:extLst>
              </p:cNvPr>
              <p:cNvSpPr/>
              <p:nvPr/>
            </p:nvSpPr>
            <p:spPr>
              <a:xfrm>
                <a:off x="6292147" y="3768243"/>
                <a:ext cx="336719" cy="90191"/>
              </a:xfrm>
              <a:custGeom>
                <a:avLst/>
                <a:gdLst/>
                <a:ahLst/>
                <a:cxnLst/>
                <a:rect l="l" t="t" r="r" b="b"/>
                <a:pathLst>
                  <a:path w="10670" h="2858" extrusionOk="0">
                    <a:moveTo>
                      <a:pt x="2049" y="1"/>
                    </a:moveTo>
                    <a:lnTo>
                      <a:pt x="1832" y="14"/>
                    </a:lnTo>
                    <a:lnTo>
                      <a:pt x="1640" y="39"/>
                    </a:lnTo>
                    <a:lnTo>
                      <a:pt x="1435" y="91"/>
                    </a:lnTo>
                    <a:lnTo>
                      <a:pt x="1255" y="155"/>
                    </a:lnTo>
                    <a:lnTo>
                      <a:pt x="1076" y="244"/>
                    </a:lnTo>
                    <a:lnTo>
                      <a:pt x="897" y="347"/>
                    </a:lnTo>
                    <a:lnTo>
                      <a:pt x="743" y="462"/>
                    </a:lnTo>
                    <a:lnTo>
                      <a:pt x="602" y="603"/>
                    </a:lnTo>
                    <a:lnTo>
                      <a:pt x="474" y="744"/>
                    </a:lnTo>
                    <a:lnTo>
                      <a:pt x="346" y="898"/>
                    </a:lnTo>
                    <a:lnTo>
                      <a:pt x="244" y="1064"/>
                    </a:lnTo>
                    <a:lnTo>
                      <a:pt x="167" y="1243"/>
                    </a:lnTo>
                    <a:lnTo>
                      <a:pt x="90" y="1435"/>
                    </a:lnTo>
                    <a:lnTo>
                      <a:pt x="39" y="1628"/>
                    </a:lnTo>
                    <a:lnTo>
                      <a:pt x="13" y="1833"/>
                    </a:lnTo>
                    <a:lnTo>
                      <a:pt x="0" y="2050"/>
                    </a:lnTo>
                    <a:lnTo>
                      <a:pt x="0" y="2857"/>
                    </a:lnTo>
                    <a:lnTo>
                      <a:pt x="10669" y="2857"/>
                    </a:lnTo>
                    <a:lnTo>
                      <a:pt x="10669" y="2050"/>
                    </a:lnTo>
                    <a:lnTo>
                      <a:pt x="10656" y="1833"/>
                    </a:lnTo>
                    <a:lnTo>
                      <a:pt x="10618" y="1628"/>
                    </a:lnTo>
                    <a:lnTo>
                      <a:pt x="10567" y="1435"/>
                    </a:lnTo>
                    <a:lnTo>
                      <a:pt x="10503" y="1243"/>
                    </a:lnTo>
                    <a:lnTo>
                      <a:pt x="10413" y="1064"/>
                    </a:lnTo>
                    <a:lnTo>
                      <a:pt x="10311" y="898"/>
                    </a:lnTo>
                    <a:lnTo>
                      <a:pt x="10195" y="744"/>
                    </a:lnTo>
                    <a:lnTo>
                      <a:pt x="10067" y="603"/>
                    </a:lnTo>
                    <a:lnTo>
                      <a:pt x="9913" y="462"/>
                    </a:lnTo>
                    <a:lnTo>
                      <a:pt x="9760" y="347"/>
                    </a:lnTo>
                    <a:lnTo>
                      <a:pt x="9593" y="244"/>
                    </a:lnTo>
                    <a:lnTo>
                      <a:pt x="9414" y="155"/>
                    </a:lnTo>
                    <a:lnTo>
                      <a:pt x="9222" y="91"/>
                    </a:lnTo>
                    <a:lnTo>
                      <a:pt x="9030" y="39"/>
                    </a:lnTo>
                    <a:lnTo>
                      <a:pt x="8825" y="14"/>
                    </a:lnTo>
                    <a:lnTo>
                      <a:pt x="8620" y="1"/>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2070;p40">
                <a:extLst>
                  <a:ext uri="{FF2B5EF4-FFF2-40B4-BE49-F238E27FC236}">
                    <a16:creationId xmlns:a16="http://schemas.microsoft.com/office/drawing/2014/main" xmlns="" id="{B1319BA7-4EB1-0B7E-2BED-F5AEE1C66DBC}"/>
                  </a:ext>
                </a:extLst>
              </p:cNvPr>
              <p:cNvSpPr/>
              <p:nvPr/>
            </p:nvSpPr>
            <p:spPr>
              <a:xfrm>
                <a:off x="5809944" y="3820818"/>
                <a:ext cx="1300705" cy="389230"/>
              </a:xfrm>
              <a:custGeom>
                <a:avLst/>
                <a:gdLst/>
                <a:ahLst/>
                <a:cxnLst/>
                <a:rect l="l" t="t" r="r" b="b"/>
                <a:pathLst>
                  <a:path w="41217" h="12334" extrusionOk="0">
                    <a:moveTo>
                      <a:pt x="5162" y="0"/>
                    </a:moveTo>
                    <a:lnTo>
                      <a:pt x="5162" y="1204"/>
                    </a:lnTo>
                    <a:lnTo>
                      <a:pt x="2959" y="1947"/>
                    </a:lnTo>
                    <a:lnTo>
                      <a:pt x="1973" y="1255"/>
                    </a:lnTo>
                    <a:lnTo>
                      <a:pt x="0" y="4060"/>
                    </a:lnTo>
                    <a:lnTo>
                      <a:pt x="961" y="4739"/>
                    </a:lnTo>
                    <a:lnTo>
                      <a:pt x="871" y="5085"/>
                    </a:lnTo>
                    <a:lnTo>
                      <a:pt x="807" y="5431"/>
                    </a:lnTo>
                    <a:lnTo>
                      <a:pt x="769" y="5802"/>
                    </a:lnTo>
                    <a:lnTo>
                      <a:pt x="743" y="6173"/>
                    </a:lnTo>
                    <a:lnTo>
                      <a:pt x="769" y="6545"/>
                    </a:lnTo>
                    <a:lnTo>
                      <a:pt x="807" y="6903"/>
                    </a:lnTo>
                    <a:lnTo>
                      <a:pt x="871" y="7262"/>
                    </a:lnTo>
                    <a:lnTo>
                      <a:pt x="961" y="7608"/>
                    </a:lnTo>
                    <a:lnTo>
                      <a:pt x="0" y="8274"/>
                    </a:lnTo>
                    <a:lnTo>
                      <a:pt x="1973" y="11079"/>
                    </a:lnTo>
                    <a:lnTo>
                      <a:pt x="2959" y="10387"/>
                    </a:lnTo>
                    <a:lnTo>
                      <a:pt x="5098" y="11130"/>
                    </a:lnTo>
                    <a:lnTo>
                      <a:pt x="5098" y="12334"/>
                    </a:lnTo>
                    <a:lnTo>
                      <a:pt x="8530" y="12334"/>
                    </a:lnTo>
                    <a:lnTo>
                      <a:pt x="8530" y="11130"/>
                    </a:lnTo>
                    <a:lnTo>
                      <a:pt x="11950" y="11130"/>
                    </a:lnTo>
                    <a:lnTo>
                      <a:pt x="11950" y="12334"/>
                    </a:lnTo>
                    <a:lnTo>
                      <a:pt x="15383" y="12334"/>
                    </a:lnTo>
                    <a:lnTo>
                      <a:pt x="15383" y="11130"/>
                    </a:lnTo>
                    <a:lnTo>
                      <a:pt x="18930" y="11130"/>
                    </a:lnTo>
                    <a:lnTo>
                      <a:pt x="18930" y="12334"/>
                    </a:lnTo>
                    <a:lnTo>
                      <a:pt x="22350" y="12334"/>
                    </a:lnTo>
                    <a:lnTo>
                      <a:pt x="22350" y="11130"/>
                    </a:lnTo>
                    <a:lnTo>
                      <a:pt x="25783" y="11130"/>
                    </a:lnTo>
                    <a:lnTo>
                      <a:pt x="25783" y="12334"/>
                    </a:lnTo>
                    <a:lnTo>
                      <a:pt x="29215" y="12334"/>
                    </a:lnTo>
                    <a:lnTo>
                      <a:pt x="29215" y="11130"/>
                    </a:lnTo>
                    <a:lnTo>
                      <a:pt x="32635" y="11130"/>
                    </a:lnTo>
                    <a:lnTo>
                      <a:pt x="32635" y="12334"/>
                    </a:lnTo>
                    <a:lnTo>
                      <a:pt x="36067" y="12334"/>
                    </a:lnTo>
                    <a:lnTo>
                      <a:pt x="36067" y="11130"/>
                    </a:lnTo>
                    <a:lnTo>
                      <a:pt x="38270" y="10387"/>
                    </a:lnTo>
                    <a:lnTo>
                      <a:pt x="39257" y="11079"/>
                    </a:lnTo>
                    <a:lnTo>
                      <a:pt x="41216" y="8274"/>
                    </a:lnTo>
                    <a:lnTo>
                      <a:pt x="40268" y="7608"/>
                    </a:lnTo>
                    <a:lnTo>
                      <a:pt x="40358" y="7262"/>
                    </a:lnTo>
                    <a:lnTo>
                      <a:pt x="40422" y="6903"/>
                    </a:lnTo>
                    <a:lnTo>
                      <a:pt x="40460" y="6545"/>
                    </a:lnTo>
                    <a:lnTo>
                      <a:pt x="40473" y="6173"/>
                    </a:lnTo>
                    <a:lnTo>
                      <a:pt x="40460" y="5802"/>
                    </a:lnTo>
                    <a:lnTo>
                      <a:pt x="40422" y="5431"/>
                    </a:lnTo>
                    <a:lnTo>
                      <a:pt x="40358" y="5085"/>
                    </a:lnTo>
                    <a:lnTo>
                      <a:pt x="40268" y="4739"/>
                    </a:lnTo>
                    <a:lnTo>
                      <a:pt x="41216" y="4060"/>
                    </a:lnTo>
                    <a:lnTo>
                      <a:pt x="39257" y="1255"/>
                    </a:lnTo>
                    <a:lnTo>
                      <a:pt x="38270" y="1947"/>
                    </a:lnTo>
                    <a:lnTo>
                      <a:pt x="36131" y="1204"/>
                    </a:lnTo>
                    <a:lnTo>
                      <a:pt x="36131" y="0"/>
                    </a:lnTo>
                    <a:lnTo>
                      <a:pt x="32699" y="0"/>
                    </a:lnTo>
                    <a:lnTo>
                      <a:pt x="32699" y="1204"/>
                    </a:lnTo>
                    <a:lnTo>
                      <a:pt x="29266" y="1204"/>
                    </a:lnTo>
                    <a:lnTo>
                      <a:pt x="29266" y="0"/>
                    </a:lnTo>
                    <a:lnTo>
                      <a:pt x="25847" y="0"/>
                    </a:lnTo>
                    <a:lnTo>
                      <a:pt x="25847" y="1204"/>
                    </a:lnTo>
                    <a:lnTo>
                      <a:pt x="22414" y="1204"/>
                    </a:lnTo>
                    <a:lnTo>
                      <a:pt x="22414" y="0"/>
                    </a:lnTo>
                    <a:lnTo>
                      <a:pt x="18994" y="0"/>
                    </a:lnTo>
                    <a:lnTo>
                      <a:pt x="18994" y="1204"/>
                    </a:lnTo>
                    <a:lnTo>
                      <a:pt x="15434" y="1204"/>
                    </a:lnTo>
                    <a:lnTo>
                      <a:pt x="15434" y="0"/>
                    </a:lnTo>
                    <a:lnTo>
                      <a:pt x="12014" y="0"/>
                    </a:lnTo>
                    <a:lnTo>
                      <a:pt x="12014" y="1204"/>
                    </a:lnTo>
                    <a:lnTo>
                      <a:pt x="8582" y="1204"/>
                    </a:lnTo>
                    <a:lnTo>
                      <a:pt x="8582"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2071;p40">
                <a:extLst>
                  <a:ext uri="{FF2B5EF4-FFF2-40B4-BE49-F238E27FC236}">
                    <a16:creationId xmlns:a16="http://schemas.microsoft.com/office/drawing/2014/main" xmlns="" id="{7893E507-3F02-C4B0-B03D-C2E710B41519}"/>
                  </a:ext>
                </a:extLst>
              </p:cNvPr>
              <p:cNvSpPr/>
              <p:nvPr/>
            </p:nvSpPr>
            <p:spPr>
              <a:xfrm>
                <a:off x="5864918" y="3889929"/>
                <a:ext cx="1191169" cy="251008"/>
              </a:xfrm>
              <a:custGeom>
                <a:avLst/>
                <a:gdLst/>
                <a:ahLst/>
                <a:cxnLst/>
                <a:rect l="l" t="t" r="r" b="b"/>
                <a:pathLst>
                  <a:path w="37746" h="7954" extrusionOk="0">
                    <a:moveTo>
                      <a:pt x="3971" y="0"/>
                    </a:moveTo>
                    <a:lnTo>
                      <a:pt x="3766" y="13"/>
                    </a:lnTo>
                    <a:lnTo>
                      <a:pt x="3561" y="26"/>
                    </a:lnTo>
                    <a:lnTo>
                      <a:pt x="3369" y="51"/>
                    </a:lnTo>
                    <a:lnTo>
                      <a:pt x="3177" y="90"/>
                    </a:lnTo>
                    <a:lnTo>
                      <a:pt x="2985" y="128"/>
                    </a:lnTo>
                    <a:lnTo>
                      <a:pt x="2792" y="179"/>
                    </a:lnTo>
                    <a:lnTo>
                      <a:pt x="2600" y="244"/>
                    </a:lnTo>
                    <a:lnTo>
                      <a:pt x="2421" y="320"/>
                    </a:lnTo>
                    <a:lnTo>
                      <a:pt x="2255" y="397"/>
                    </a:lnTo>
                    <a:lnTo>
                      <a:pt x="2075" y="487"/>
                    </a:lnTo>
                    <a:lnTo>
                      <a:pt x="1909" y="577"/>
                    </a:lnTo>
                    <a:lnTo>
                      <a:pt x="1755" y="679"/>
                    </a:lnTo>
                    <a:lnTo>
                      <a:pt x="1601" y="794"/>
                    </a:lnTo>
                    <a:lnTo>
                      <a:pt x="1448" y="910"/>
                    </a:lnTo>
                    <a:lnTo>
                      <a:pt x="1307" y="1038"/>
                    </a:lnTo>
                    <a:lnTo>
                      <a:pt x="1166" y="1166"/>
                    </a:lnTo>
                    <a:lnTo>
                      <a:pt x="1038" y="1307"/>
                    </a:lnTo>
                    <a:lnTo>
                      <a:pt x="910" y="1447"/>
                    </a:lnTo>
                    <a:lnTo>
                      <a:pt x="794" y="1601"/>
                    </a:lnTo>
                    <a:lnTo>
                      <a:pt x="679" y="1755"/>
                    </a:lnTo>
                    <a:lnTo>
                      <a:pt x="577" y="1921"/>
                    </a:lnTo>
                    <a:lnTo>
                      <a:pt x="474" y="2088"/>
                    </a:lnTo>
                    <a:lnTo>
                      <a:pt x="397" y="2254"/>
                    </a:lnTo>
                    <a:lnTo>
                      <a:pt x="308" y="2434"/>
                    </a:lnTo>
                    <a:lnTo>
                      <a:pt x="244" y="2613"/>
                    </a:lnTo>
                    <a:lnTo>
                      <a:pt x="180" y="2792"/>
                    </a:lnTo>
                    <a:lnTo>
                      <a:pt x="128" y="2984"/>
                    </a:lnTo>
                    <a:lnTo>
                      <a:pt x="77" y="3177"/>
                    </a:lnTo>
                    <a:lnTo>
                      <a:pt x="52" y="3369"/>
                    </a:lnTo>
                    <a:lnTo>
                      <a:pt x="26" y="3574"/>
                    </a:lnTo>
                    <a:lnTo>
                      <a:pt x="0" y="3778"/>
                    </a:lnTo>
                    <a:lnTo>
                      <a:pt x="0" y="3983"/>
                    </a:lnTo>
                    <a:lnTo>
                      <a:pt x="0" y="4188"/>
                    </a:lnTo>
                    <a:lnTo>
                      <a:pt x="26" y="4380"/>
                    </a:lnTo>
                    <a:lnTo>
                      <a:pt x="52" y="4585"/>
                    </a:lnTo>
                    <a:lnTo>
                      <a:pt x="77" y="4777"/>
                    </a:lnTo>
                    <a:lnTo>
                      <a:pt x="128" y="4970"/>
                    </a:lnTo>
                    <a:lnTo>
                      <a:pt x="180" y="5162"/>
                    </a:lnTo>
                    <a:lnTo>
                      <a:pt x="244" y="5341"/>
                    </a:lnTo>
                    <a:lnTo>
                      <a:pt x="308" y="5520"/>
                    </a:lnTo>
                    <a:lnTo>
                      <a:pt x="397" y="5700"/>
                    </a:lnTo>
                    <a:lnTo>
                      <a:pt x="474" y="5866"/>
                    </a:lnTo>
                    <a:lnTo>
                      <a:pt x="577" y="6033"/>
                    </a:lnTo>
                    <a:lnTo>
                      <a:pt x="679" y="6199"/>
                    </a:lnTo>
                    <a:lnTo>
                      <a:pt x="794" y="6353"/>
                    </a:lnTo>
                    <a:lnTo>
                      <a:pt x="910" y="6507"/>
                    </a:lnTo>
                    <a:lnTo>
                      <a:pt x="1038" y="6647"/>
                    </a:lnTo>
                    <a:lnTo>
                      <a:pt x="1166" y="6788"/>
                    </a:lnTo>
                    <a:lnTo>
                      <a:pt x="1307" y="6916"/>
                    </a:lnTo>
                    <a:lnTo>
                      <a:pt x="1448" y="7044"/>
                    </a:lnTo>
                    <a:lnTo>
                      <a:pt x="1601" y="7160"/>
                    </a:lnTo>
                    <a:lnTo>
                      <a:pt x="1755" y="7275"/>
                    </a:lnTo>
                    <a:lnTo>
                      <a:pt x="1909" y="7378"/>
                    </a:lnTo>
                    <a:lnTo>
                      <a:pt x="2075" y="7467"/>
                    </a:lnTo>
                    <a:lnTo>
                      <a:pt x="2255" y="7557"/>
                    </a:lnTo>
                    <a:lnTo>
                      <a:pt x="2421" y="7634"/>
                    </a:lnTo>
                    <a:lnTo>
                      <a:pt x="2600" y="7711"/>
                    </a:lnTo>
                    <a:lnTo>
                      <a:pt x="2792" y="7775"/>
                    </a:lnTo>
                    <a:lnTo>
                      <a:pt x="2985" y="7826"/>
                    </a:lnTo>
                    <a:lnTo>
                      <a:pt x="3177" y="7877"/>
                    </a:lnTo>
                    <a:lnTo>
                      <a:pt x="3369" y="7903"/>
                    </a:lnTo>
                    <a:lnTo>
                      <a:pt x="3561" y="7928"/>
                    </a:lnTo>
                    <a:lnTo>
                      <a:pt x="3766" y="7941"/>
                    </a:lnTo>
                    <a:lnTo>
                      <a:pt x="3971" y="7954"/>
                    </a:lnTo>
                    <a:lnTo>
                      <a:pt x="33762" y="7954"/>
                    </a:lnTo>
                    <a:lnTo>
                      <a:pt x="33967" y="7941"/>
                    </a:lnTo>
                    <a:lnTo>
                      <a:pt x="34172" y="7928"/>
                    </a:lnTo>
                    <a:lnTo>
                      <a:pt x="34377" y="7903"/>
                    </a:lnTo>
                    <a:lnTo>
                      <a:pt x="34569" y="7877"/>
                    </a:lnTo>
                    <a:lnTo>
                      <a:pt x="34761" y="7826"/>
                    </a:lnTo>
                    <a:lnTo>
                      <a:pt x="34953" y="7775"/>
                    </a:lnTo>
                    <a:lnTo>
                      <a:pt x="35132" y="7711"/>
                    </a:lnTo>
                    <a:lnTo>
                      <a:pt x="35312" y="7634"/>
                    </a:lnTo>
                    <a:lnTo>
                      <a:pt x="35491" y="7557"/>
                    </a:lnTo>
                    <a:lnTo>
                      <a:pt x="35657" y="7467"/>
                    </a:lnTo>
                    <a:lnTo>
                      <a:pt x="35824" y="7378"/>
                    </a:lnTo>
                    <a:lnTo>
                      <a:pt x="35990" y="7275"/>
                    </a:lnTo>
                    <a:lnTo>
                      <a:pt x="36144" y="7160"/>
                    </a:lnTo>
                    <a:lnTo>
                      <a:pt x="36298" y="7044"/>
                    </a:lnTo>
                    <a:lnTo>
                      <a:pt x="36439" y="6916"/>
                    </a:lnTo>
                    <a:lnTo>
                      <a:pt x="36580" y="6788"/>
                    </a:lnTo>
                    <a:lnTo>
                      <a:pt x="36708" y="6647"/>
                    </a:lnTo>
                    <a:lnTo>
                      <a:pt x="36836" y="6507"/>
                    </a:lnTo>
                    <a:lnTo>
                      <a:pt x="36951" y="6353"/>
                    </a:lnTo>
                    <a:lnTo>
                      <a:pt x="37066" y="6199"/>
                    </a:lnTo>
                    <a:lnTo>
                      <a:pt x="37169" y="6033"/>
                    </a:lnTo>
                    <a:lnTo>
                      <a:pt x="37258" y="5866"/>
                    </a:lnTo>
                    <a:lnTo>
                      <a:pt x="37348" y="5700"/>
                    </a:lnTo>
                    <a:lnTo>
                      <a:pt x="37425" y="5520"/>
                    </a:lnTo>
                    <a:lnTo>
                      <a:pt x="37502" y="5341"/>
                    </a:lnTo>
                    <a:lnTo>
                      <a:pt x="37566" y="5162"/>
                    </a:lnTo>
                    <a:lnTo>
                      <a:pt x="37617" y="4970"/>
                    </a:lnTo>
                    <a:lnTo>
                      <a:pt x="37655" y="4777"/>
                    </a:lnTo>
                    <a:lnTo>
                      <a:pt x="37694" y="4585"/>
                    </a:lnTo>
                    <a:lnTo>
                      <a:pt x="37719" y="4380"/>
                    </a:lnTo>
                    <a:lnTo>
                      <a:pt x="37732" y="4188"/>
                    </a:lnTo>
                    <a:lnTo>
                      <a:pt x="37745" y="3983"/>
                    </a:lnTo>
                    <a:lnTo>
                      <a:pt x="37732" y="3778"/>
                    </a:lnTo>
                    <a:lnTo>
                      <a:pt x="37719" y="3574"/>
                    </a:lnTo>
                    <a:lnTo>
                      <a:pt x="37694" y="3369"/>
                    </a:lnTo>
                    <a:lnTo>
                      <a:pt x="37655" y="3177"/>
                    </a:lnTo>
                    <a:lnTo>
                      <a:pt x="37617" y="2984"/>
                    </a:lnTo>
                    <a:lnTo>
                      <a:pt x="37566" y="2792"/>
                    </a:lnTo>
                    <a:lnTo>
                      <a:pt x="37502" y="2613"/>
                    </a:lnTo>
                    <a:lnTo>
                      <a:pt x="37425" y="2434"/>
                    </a:lnTo>
                    <a:lnTo>
                      <a:pt x="37348" y="2254"/>
                    </a:lnTo>
                    <a:lnTo>
                      <a:pt x="37258" y="2088"/>
                    </a:lnTo>
                    <a:lnTo>
                      <a:pt x="37169" y="1921"/>
                    </a:lnTo>
                    <a:lnTo>
                      <a:pt x="37066" y="1755"/>
                    </a:lnTo>
                    <a:lnTo>
                      <a:pt x="36951" y="1601"/>
                    </a:lnTo>
                    <a:lnTo>
                      <a:pt x="36836" y="1447"/>
                    </a:lnTo>
                    <a:lnTo>
                      <a:pt x="36708" y="1307"/>
                    </a:lnTo>
                    <a:lnTo>
                      <a:pt x="36580" y="1166"/>
                    </a:lnTo>
                    <a:lnTo>
                      <a:pt x="36439" y="1038"/>
                    </a:lnTo>
                    <a:lnTo>
                      <a:pt x="36298" y="910"/>
                    </a:lnTo>
                    <a:lnTo>
                      <a:pt x="36144" y="794"/>
                    </a:lnTo>
                    <a:lnTo>
                      <a:pt x="35990" y="679"/>
                    </a:lnTo>
                    <a:lnTo>
                      <a:pt x="35824" y="577"/>
                    </a:lnTo>
                    <a:lnTo>
                      <a:pt x="35657" y="487"/>
                    </a:lnTo>
                    <a:lnTo>
                      <a:pt x="35491" y="397"/>
                    </a:lnTo>
                    <a:lnTo>
                      <a:pt x="35312" y="320"/>
                    </a:lnTo>
                    <a:lnTo>
                      <a:pt x="35132" y="244"/>
                    </a:lnTo>
                    <a:lnTo>
                      <a:pt x="34953" y="179"/>
                    </a:lnTo>
                    <a:lnTo>
                      <a:pt x="34761" y="128"/>
                    </a:lnTo>
                    <a:lnTo>
                      <a:pt x="34569" y="90"/>
                    </a:lnTo>
                    <a:lnTo>
                      <a:pt x="34377" y="51"/>
                    </a:lnTo>
                    <a:lnTo>
                      <a:pt x="34172" y="26"/>
                    </a:lnTo>
                    <a:lnTo>
                      <a:pt x="33967" y="13"/>
                    </a:lnTo>
                    <a:lnTo>
                      <a:pt x="33762" y="0"/>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3" name="Google Shape;2072;p40">
                <a:extLst>
                  <a:ext uri="{FF2B5EF4-FFF2-40B4-BE49-F238E27FC236}">
                    <a16:creationId xmlns:a16="http://schemas.microsoft.com/office/drawing/2014/main" xmlns="" id="{80E33E16-C8E1-B544-6571-189F0A19CE95}"/>
                  </a:ext>
                </a:extLst>
              </p:cNvPr>
              <p:cNvSpPr/>
              <p:nvPr/>
            </p:nvSpPr>
            <p:spPr>
              <a:xfrm>
                <a:off x="5896444" y="3921455"/>
                <a:ext cx="1128118" cy="187956"/>
              </a:xfrm>
              <a:custGeom>
                <a:avLst/>
                <a:gdLst/>
                <a:ahLst/>
                <a:cxnLst/>
                <a:rect l="l" t="t" r="r" b="b"/>
                <a:pathLst>
                  <a:path w="35748"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2917" y="5956"/>
                    </a:lnTo>
                    <a:lnTo>
                      <a:pt x="33070" y="5943"/>
                    </a:lnTo>
                    <a:lnTo>
                      <a:pt x="33365" y="5905"/>
                    </a:lnTo>
                    <a:lnTo>
                      <a:pt x="33659" y="5828"/>
                    </a:lnTo>
                    <a:lnTo>
                      <a:pt x="33928" y="5725"/>
                    </a:lnTo>
                    <a:lnTo>
                      <a:pt x="34184" y="5597"/>
                    </a:lnTo>
                    <a:lnTo>
                      <a:pt x="34428" y="5456"/>
                    </a:lnTo>
                    <a:lnTo>
                      <a:pt x="34658" y="5277"/>
                    </a:lnTo>
                    <a:lnTo>
                      <a:pt x="34876" y="5085"/>
                    </a:lnTo>
                    <a:lnTo>
                      <a:pt x="35068" y="4880"/>
                    </a:lnTo>
                    <a:lnTo>
                      <a:pt x="35235" y="4649"/>
                    </a:lnTo>
                    <a:lnTo>
                      <a:pt x="35388" y="4406"/>
                    </a:lnTo>
                    <a:lnTo>
                      <a:pt x="35517" y="4137"/>
                    </a:lnTo>
                    <a:lnTo>
                      <a:pt x="35619" y="3868"/>
                    </a:lnTo>
                    <a:lnTo>
                      <a:pt x="35683" y="3586"/>
                    </a:lnTo>
                    <a:lnTo>
                      <a:pt x="35734" y="3279"/>
                    </a:lnTo>
                    <a:lnTo>
                      <a:pt x="35747" y="3138"/>
                    </a:lnTo>
                    <a:lnTo>
                      <a:pt x="35747" y="2984"/>
                    </a:lnTo>
                    <a:lnTo>
                      <a:pt x="35747" y="2831"/>
                    </a:lnTo>
                    <a:lnTo>
                      <a:pt x="35734" y="2677"/>
                    </a:lnTo>
                    <a:lnTo>
                      <a:pt x="35683" y="2382"/>
                    </a:lnTo>
                    <a:lnTo>
                      <a:pt x="35619" y="2088"/>
                    </a:lnTo>
                    <a:lnTo>
                      <a:pt x="35517" y="1819"/>
                    </a:lnTo>
                    <a:lnTo>
                      <a:pt x="35388" y="1563"/>
                    </a:lnTo>
                    <a:lnTo>
                      <a:pt x="35235" y="1319"/>
                    </a:lnTo>
                    <a:lnTo>
                      <a:pt x="35068" y="1089"/>
                    </a:lnTo>
                    <a:lnTo>
                      <a:pt x="34876" y="871"/>
                    </a:lnTo>
                    <a:lnTo>
                      <a:pt x="34658" y="679"/>
                    </a:lnTo>
                    <a:lnTo>
                      <a:pt x="34428" y="512"/>
                    </a:lnTo>
                    <a:lnTo>
                      <a:pt x="34184" y="359"/>
                    </a:lnTo>
                    <a:lnTo>
                      <a:pt x="33928" y="231"/>
                    </a:lnTo>
                    <a:lnTo>
                      <a:pt x="33659" y="128"/>
                    </a:lnTo>
                    <a:lnTo>
                      <a:pt x="33365" y="64"/>
                    </a:lnTo>
                    <a:lnTo>
                      <a:pt x="33070" y="13"/>
                    </a:lnTo>
                    <a:lnTo>
                      <a:pt x="32917"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4" name="Google Shape;2073;p40">
                <a:extLst>
                  <a:ext uri="{FF2B5EF4-FFF2-40B4-BE49-F238E27FC236}">
                    <a16:creationId xmlns:a16="http://schemas.microsoft.com/office/drawing/2014/main" xmlns="" id="{B52AED03-B8EA-9623-A40C-C27B9D55DD79}"/>
                  </a:ext>
                </a:extLst>
              </p:cNvPr>
              <p:cNvSpPr/>
              <p:nvPr/>
            </p:nvSpPr>
            <p:spPr>
              <a:xfrm>
                <a:off x="5693528" y="2429189"/>
                <a:ext cx="1535935" cy="1155194"/>
              </a:xfrm>
              <a:custGeom>
                <a:avLst/>
                <a:gdLst/>
                <a:ahLst/>
                <a:cxnLst/>
                <a:rect l="l" t="t" r="r" b="b"/>
                <a:pathLst>
                  <a:path w="48671" h="36606" extrusionOk="0">
                    <a:moveTo>
                      <a:pt x="18162" y="0"/>
                    </a:moveTo>
                    <a:lnTo>
                      <a:pt x="17881" y="13"/>
                    </a:lnTo>
                    <a:lnTo>
                      <a:pt x="17599" y="39"/>
                    </a:lnTo>
                    <a:lnTo>
                      <a:pt x="17330" y="77"/>
                    </a:lnTo>
                    <a:lnTo>
                      <a:pt x="17048" y="116"/>
                    </a:lnTo>
                    <a:lnTo>
                      <a:pt x="16779" y="167"/>
                    </a:lnTo>
                    <a:lnTo>
                      <a:pt x="16510" y="218"/>
                    </a:lnTo>
                    <a:lnTo>
                      <a:pt x="16241" y="282"/>
                    </a:lnTo>
                    <a:lnTo>
                      <a:pt x="15985" y="359"/>
                    </a:lnTo>
                    <a:lnTo>
                      <a:pt x="15729" y="449"/>
                    </a:lnTo>
                    <a:lnTo>
                      <a:pt x="15473" y="538"/>
                    </a:lnTo>
                    <a:lnTo>
                      <a:pt x="15217" y="628"/>
                    </a:lnTo>
                    <a:lnTo>
                      <a:pt x="14973" y="743"/>
                    </a:lnTo>
                    <a:lnTo>
                      <a:pt x="14730" y="846"/>
                    </a:lnTo>
                    <a:lnTo>
                      <a:pt x="14486" y="974"/>
                    </a:lnTo>
                    <a:lnTo>
                      <a:pt x="14256" y="1102"/>
                    </a:lnTo>
                    <a:lnTo>
                      <a:pt x="14025" y="1230"/>
                    </a:lnTo>
                    <a:lnTo>
                      <a:pt x="13795" y="1371"/>
                    </a:lnTo>
                    <a:lnTo>
                      <a:pt x="13577" y="1525"/>
                    </a:lnTo>
                    <a:lnTo>
                      <a:pt x="13359" y="1678"/>
                    </a:lnTo>
                    <a:lnTo>
                      <a:pt x="13154" y="1845"/>
                    </a:lnTo>
                    <a:lnTo>
                      <a:pt x="12950" y="2011"/>
                    </a:lnTo>
                    <a:lnTo>
                      <a:pt x="12745" y="2178"/>
                    </a:lnTo>
                    <a:lnTo>
                      <a:pt x="12552" y="2357"/>
                    </a:lnTo>
                    <a:lnTo>
                      <a:pt x="12360" y="2549"/>
                    </a:lnTo>
                    <a:lnTo>
                      <a:pt x="12181" y="2741"/>
                    </a:lnTo>
                    <a:lnTo>
                      <a:pt x="12002" y="2933"/>
                    </a:lnTo>
                    <a:lnTo>
                      <a:pt x="11835" y="3138"/>
                    </a:lnTo>
                    <a:lnTo>
                      <a:pt x="11669" y="3343"/>
                    </a:lnTo>
                    <a:lnTo>
                      <a:pt x="11502" y="3561"/>
                    </a:lnTo>
                    <a:lnTo>
                      <a:pt x="11361" y="3779"/>
                    </a:lnTo>
                    <a:lnTo>
                      <a:pt x="11208" y="3996"/>
                    </a:lnTo>
                    <a:lnTo>
                      <a:pt x="10990" y="3971"/>
                    </a:lnTo>
                    <a:lnTo>
                      <a:pt x="10772" y="3945"/>
                    </a:lnTo>
                    <a:lnTo>
                      <a:pt x="10542" y="3932"/>
                    </a:lnTo>
                    <a:lnTo>
                      <a:pt x="10311" y="3920"/>
                    </a:lnTo>
                    <a:lnTo>
                      <a:pt x="10017" y="3932"/>
                    </a:lnTo>
                    <a:lnTo>
                      <a:pt x="9722" y="3958"/>
                    </a:lnTo>
                    <a:lnTo>
                      <a:pt x="9427" y="3984"/>
                    </a:lnTo>
                    <a:lnTo>
                      <a:pt x="9146" y="4035"/>
                    </a:lnTo>
                    <a:lnTo>
                      <a:pt x="8864" y="4099"/>
                    </a:lnTo>
                    <a:lnTo>
                      <a:pt x="8582" y="4189"/>
                    </a:lnTo>
                    <a:lnTo>
                      <a:pt x="8313" y="4278"/>
                    </a:lnTo>
                    <a:lnTo>
                      <a:pt x="8057" y="4381"/>
                    </a:lnTo>
                    <a:lnTo>
                      <a:pt x="7801" y="4496"/>
                    </a:lnTo>
                    <a:lnTo>
                      <a:pt x="7545" y="4624"/>
                    </a:lnTo>
                    <a:lnTo>
                      <a:pt x="7301" y="4765"/>
                    </a:lnTo>
                    <a:lnTo>
                      <a:pt x="7071" y="4919"/>
                    </a:lnTo>
                    <a:lnTo>
                      <a:pt x="6840" y="5072"/>
                    </a:lnTo>
                    <a:lnTo>
                      <a:pt x="6622" y="5252"/>
                    </a:lnTo>
                    <a:lnTo>
                      <a:pt x="6405" y="5431"/>
                    </a:lnTo>
                    <a:lnTo>
                      <a:pt x="6213" y="5623"/>
                    </a:lnTo>
                    <a:lnTo>
                      <a:pt x="6008" y="5828"/>
                    </a:lnTo>
                    <a:lnTo>
                      <a:pt x="5828" y="6033"/>
                    </a:lnTo>
                    <a:lnTo>
                      <a:pt x="5662" y="6251"/>
                    </a:lnTo>
                    <a:lnTo>
                      <a:pt x="5495" y="6481"/>
                    </a:lnTo>
                    <a:lnTo>
                      <a:pt x="5342" y="6725"/>
                    </a:lnTo>
                    <a:lnTo>
                      <a:pt x="5201" y="6968"/>
                    </a:lnTo>
                    <a:lnTo>
                      <a:pt x="5073" y="7211"/>
                    </a:lnTo>
                    <a:lnTo>
                      <a:pt x="4957" y="7467"/>
                    </a:lnTo>
                    <a:lnTo>
                      <a:pt x="4855" y="7736"/>
                    </a:lnTo>
                    <a:lnTo>
                      <a:pt x="4765" y="8005"/>
                    </a:lnTo>
                    <a:lnTo>
                      <a:pt x="4688" y="8287"/>
                    </a:lnTo>
                    <a:lnTo>
                      <a:pt x="4624" y="8556"/>
                    </a:lnTo>
                    <a:lnTo>
                      <a:pt x="4573" y="8851"/>
                    </a:lnTo>
                    <a:lnTo>
                      <a:pt x="4535" y="9145"/>
                    </a:lnTo>
                    <a:lnTo>
                      <a:pt x="4509" y="9440"/>
                    </a:lnTo>
                    <a:lnTo>
                      <a:pt x="4509" y="9734"/>
                    </a:lnTo>
                    <a:lnTo>
                      <a:pt x="4509" y="9978"/>
                    </a:lnTo>
                    <a:lnTo>
                      <a:pt x="4535" y="10234"/>
                    </a:lnTo>
                    <a:lnTo>
                      <a:pt x="4560" y="10477"/>
                    </a:lnTo>
                    <a:lnTo>
                      <a:pt x="4599" y="10721"/>
                    </a:lnTo>
                    <a:lnTo>
                      <a:pt x="4343" y="10849"/>
                    </a:lnTo>
                    <a:lnTo>
                      <a:pt x="4086" y="11002"/>
                    </a:lnTo>
                    <a:lnTo>
                      <a:pt x="3856" y="11156"/>
                    </a:lnTo>
                    <a:lnTo>
                      <a:pt x="3613" y="11323"/>
                    </a:lnTo>
                    <a:lnTo>
                      <a:pt x="3382" y="11489"/>
                    </a:lnTo>
                    <a:lnTo>
                      <a:pt x="3152" y="11668"/>
                    </a:lnTo>
                    <a:lnTo>
                      <a:pt x="2934" y="11848"/>
                    </a:lnTo>
                    <a:lnTo>
                      <a:pt x="2729" y="12040"/>
                    </a:lnTo>
                    <a:lnTo>
                      <a:pt x="2524" y="12245"/>
                    </a:lnTo>
                    <a:lnTo>
                      <a:pt x="2319" y="12450"/>
                    </a:lnTo>
                    <a:lnTo>
                      <a:pt x="2127" y="12655"/>
                    </a:lnTo>
                    <a:lnTo>
                      <a:pt x="1935" y="12872"/>
                    </a:lnTo>
                    <a:lnTo>
                      <a:pt x="1768" y="13103"/>
                    </a:lnTo>
                    <a:lnTo>
                      <a:pt x="1589" y="13333"/>
                    </a:lnTo>
                    <a:lnTo>
                      <a:pt x="1422" y="13564"/>
                    </a:lnTo>
                    <a:lnTo>
                      <a:pt x="1269" y="13807"/>
                    </a:lnTo>
                    <a:lnTo>
                      <a:pt x="1128" y="14063"/>
                    </a:lnTo>
                    <a:lnTo>
                      <a:pt x="987" y="14307"/>
                    </a:lnTo>
                    <a:lnTo>
                      <a:pt x="859" y="14576"/>
                    </a:lnTo>
                    <a:lnTo>
                      <a:pt x="731" y="14832"/>
                    </a:lnTo>
                    <a:lnTo>
                      <a:pt x="616" y="15101"/>
                    </a:lnTo>
                    <a:lnTo>
                      <a:pt x="513" y="15370"/>
                    </a:lnTo>
                    <a:lnTo>
                      <a:pt x="423" y="15652"/>
                    </a:lnTo>
                    <a:lnTo>
                      <a:pt x="334" y="15933"/>
                    </a:lnTo>
                    <a:lnTo>
                      <a:pt x="257" y="16215"/>
                    </a:lnTo>
                    <a:lnTo>
                      <a:pt x="193" y="16497"/>
                    </a:lnTo>
                    <a:lnTo>
                      <a:pt x="129" y="16792"/>
                    </a:lnTo>
                    <a:lnTo>
                      <a:pt x="90" y="17086"/>
                    </a:lnTo>
                    <a:lnTo>
                      <a:pt x="52" y="17394"/>
                    </a:lnTo>
                    <a:lnTo>
                      <a:pt x="26" y="17688"/>
                    </a:lnTo>
                    <a:lnTo>
                      <a:pt x="1" y="17996"/>
                    </a:lnTo>
                    <a:lnTo>
                      <a:pt x="1" y="18303"/>
                    </a:lnTo>
                    <a:lnTo>
                      <a:pt x="1" y="18610"/>
                    </a:lnTo>
                    <a:lnTo>
                      <a:pt x="26" y="18918"/>
                    </a:lnTo>
                    <a:lnTo>
                      <a:pt x="52" y="19225"/>
                    </a:lnTo>
                    <a:lnTo>
                      <a:pt x="90" y="19520"/>
                    </a:lnTo>
                    <a:lnTo>
                      <a:pt x="129" y="19814"/>
                    </a:lnTo>
                    <a:lnTo>
                      <a:pt x="193" y="20109"/>
                    </a:lnTo>
                    <a:lnTo>
                      <a:pt x="257" y="20391"/>
                    </a:lnTo>
                    <a:lnTo>
                      <a:pt x="334" y="20685"/>
                    </a:lnTo>
                    <a:lnTo>
                      <a:pt x="423" y="20967"/>
                    </a:lnTo>
                    <a:lnTo>
                      <a:pt x="513" y="21236"/>
                    </a:lnTo>
                    <a:lnTo>
                      <a:pt x="616" y="21505"/>
                    </a:lnTo>
                    <a:lnTo>
                      <a:pt x="731" y="21774"/>
                    </a:lnTo>
                    <a:lnTo>
                      <a:pt x="859" y="22043"/>
                    </a:lnTo>
                    <a:lnTo>
                      <a:pt x="987" y="22299"/>
                    </a:lnTo>
                    <a:lnTo>
                      <a:pt x="1128" y="22555"/>
                    </a:lnTo>
                    <a:lnTo>
                      <a:pt x="1269" y="22798"/>
                    </a:lnTo>
                    <a:lnTo>
                      <a:pt x="1422" y="23042"/>
                    </a:lnTo>
                    <a:lnTo>
                      <a:pt x="1589" y="23272"/>
                    </a:lnTo>
                    <a:lnTo>
                      <a:pt x="1768" y="23503"/>
                    </a:lnTo>
                    <a:lnTo>
                      <a:pt x="1935" y="23733"/>
                    </a:lnTo>
                    <a:lnTo>
                      <a:pt x="2127" y="23951"/>
                    </a:lnTo>
                    <a:lnTo>
                      <a:pt x="2319" y="24156"/>
                    </a:lnTo>
                    <a:lnTo>
                      <a:pt x="2524" y="24374"/>
                    </a:lnTo>
                    <a:lnTo>
                      <a:pt x="2729" y="24566"/>
                    </a:lnTo>
                    <a:lnTo>
                      <a:pt x="2934" y="24758"/>
                    </a:lnTo>
                    <a:lnTo>
                      <a:pt x="3152" y="24937"/>
                    </a:lnTo>
                    <a:lnTo>
                      <a:pt x="3382" y="25117"/>
                    </a:lnTo>
                    <a:lnTo>
                      <a:pt x="3613" y="25296"/>
                    </a:lnTo>
                    <a:lnTo>
                      <a:pt x="3856" y="25450"/>
                    </a:lnTo>
                    <a:lnTo>
                      <a:pt x="4086" y="25603"/>
                    </a:lnTo>
                    <a:lnTo>
                      <a:pt x="4343" y="25757"/>
                    </a:lnTo>
                    <a:lnTo>
                      <a:pt x="4599" y="25898"/>
                    </a:lnTo>
                    <a:lnTo>
                      <a:pt x="4560" y="26141"/>
                    </a:lnTo>
                    <a:lnTo>
                      <a:pt x="4535" y="26385"/>
                    </a:lnTo>
                    <a:lnTo>
                      <a:pt x="4509" y="26628"/>
                    </a:lnTo>
                    <a:lnTo>
                      <a:pt x="4509" y="26871"/>
                    </a:lnTo>
                    <a:lnTo>
                      <a:pt x="4509" y="27179"/>
                    </a:lnTo>
                    <a:lnTo>
                      <a:pt x="4535" y="27473"/>
                    </a:lnTo>
                    <a:lnTo>
                      <a:pt x="4573" y="27768"/>
                    </a:lnTo>
                    <a:lnTo>
                      <a:pt x="4624" y="28050"/>
                    </a:lnTo>
                    <a:lnTo>
                      <a:pt x="4688" y="28331"/>
                    </a:lnTo>
                    <a:lnTo>
                      <a:pt x="4765" y="28600"/>
                    </a:lnTo>
                    <a:lnTo>
                      <a:pt x="4855" y="28869"/>
                    </a:lnTo>
                    <a:lnTo>
                      <a:pt x="4957" y="29138"/>
                    </a:lnTo>
                    <a:lnTo>
                      <a:pt x="5073" y="29395"/>
                    </a:lnTo>
                    <a:lnTo>
                      <a:pt x="5201" y="29651"/>
                    </a:lnTo>
                    <a:lnTo>
                      <a:pt x="5342" y="29894"/>
                    </a:lnTo>
                    <a:lnTo>
                      <a:pt x="5495" y="30125"/>
                    </a:lnTo>
                    <a:lnTo>
                      <a:pt x="5662" y="30355"/>
                    </a:lnTo>
                    <a:lnTo>
                      <a:pt x="5828" y="30573"/>
                    </a:lnTo>
                    <a:lnTo>
                      <a:pt x="6008" y="30791"/>
                    </a:lnTo>
                    <a:lnTo>
                      <a:pt x="6213" y="30983"/>
                    </a:lnTo>
                    <a:lnTo>
                      <a:pt x="6405" y="31175"/>
                    </a:lnTo>
                    <a:lnTo>
                      <a:pt x="6622" y="31367"/>
                    </a:lnTo>
                    <a:lnTo>
                      <a:pt x="6840" y="31533"/>
                    </a:lnTo>
                    <a:lnTo>
                      <a:pt x="7071" y="31700"/>
                    </a:lnTo>
                    <a:lnTo>
                      <a:pt x="7301" y="31841"/>
                    </a:lnTo>
                    <a:lnTo>
                      <a:pt x="7545" y="31982"/>
                    </a:lnTo>
                    <a:lnTo>
                      <a:pt x="7801" y="32110"/>
                    </a:lnTo>
                    <a:lnTo>
                      <a:pt x="8057" y="32238"/>
                    </a:lnTo>
                    <a:lnTo>
                      <a:pt x="8313" y="32340"/>
                    </a:lnTo>
                    <a:lnTo>
                      <a:pt x="8582" y="32430"/>
                    </a:lnTo>
                    <a:lnTo>
                      <a:pt x="8864" y="32507"/>
                    </a:lnTo>
                    <a:lnTo>
                      <a:pt x="9146" y="32571"/>
                    </a:lnTo>
                    <a:lnTo>
                      <a:pt x="9427" y="32622"/>
                    </a:lnTo>
                    <a:lnTo>
                      <a:pt x="9722" y="32661"/>
                    </a:lnTo>
                    <a:lnTo>
                      <a:pt x="10017" y="32686"/>
                    </a:lnTo>
                    <a:lnTo>
                      <a:pt x="10542" y="32686"/>
                    </a:lnTo>
                    <a:lnTo>
                      <a:pt x="10772" y="32673"/>
                    </a:lnTo>
                    <a:lnTo>
                      <a:pt x="10990" y="32648"/>
                    </a:lnTo>
                    <a:lnTo>
                      <a:pt x="11208" y="32609"/>
                    </a:lnTo>
                    <a:lnTo>
                      <a:pt x="11361" y="32840"/>
                    </a:lnTo>
                    <a:lnTo>
                      <a:pt x="11502" y="33058"/>
                    </a:lnTo>
                    <a:lnTo>
                      <a:pt x="11669" y="33263"/>
                    </a:lnTo>
                    <a:lnTo>
                      <a:pt x="11835" y="33467"/>
                    </a:lnTo>
                    <a:lnTo>
                      <a:pt x="12002" y="33672"/>
                    </a:lnTo>
                    <a:lnTo>
                      <a:pt x="12181" y="33877"/>
                    </a:lnTo>
                    <a:lnTo>
                      <a:pt x="12360" y="34069"/>
                    </a:lnTo>
                    <a:lnTo>
                      <a:pt x="12552" y="34249"/>
                    </a:lnTo>
                    <a:lnTo>
                      <a:pt x="12745" y="34428"/>
                    </a:lnTo>
                    <a:lnTo>
                      <a:pt x="12950" y="34607"/>
                    </a:lnTo>
                    <a:lnTo>
                      <a:pt x="13154" y="34774"/>
                    </a:lnTo>
                    <a:lnTo>
                      <a:pt x="13359" y="34928"/>
                    </a:lnTo>
                    <a:lnTo>
                      <a:pt x="13577" y="35081"/>
                    </a:lnTo>
                    <a:lnTo>
                      <a:pt x="13795" y="35235"/>
                    </a:lnTo>
                    <a:lnTo>
                      <a:pt x="14025" y="35376"/>
                    </a:lnTo>
                    <a:lnTo>
                      <a:pt x="14256" y="35517"/>
                    </a:lnTo>
                    <a:lnTo>
                      <a:pt x="14486" y="35645"/>
                    </a:lnTo>
                    <a:lnTo>
                      <a:pt x="14730" y="35760"/>
                    </a:lnTo>
                    <a:lnTo>
                      <a:pt x="14973" y="35875"/>
                    </a:lnTo>
                    <a:lnTo>
                      <a:pt x="15217" y="35978"/>
                    </a:lnTo>
                    <a:lnTo>
                      <a:pt x="15473" y="36080"/>
                    </a:lnTo>
                    <a:lnTo>
                      <a:pt x="15729" y="36170"/>
                    </a:lnTo>
                    <a:lnTo>
                      <a:pt x="15985" y="36247"/>
                    </a:lnTo>
                    <a:lnTo>
                      <a:pt x="16241" y="36324"/>
                    </a:lnTo>
                    <a:lnTo>
                      <a:pt x="16510" y="36388"/>
                    </a:lnTo>
                    <a:lnTo>
                      <a:pt x="16779" y="36452"/>
                    </a:lnTo>
                    <a:lnTo>
                      <a:pt x="17048" y="36503"/>
                    </a:lnTo>
                    <a:lnTo>
                      <a:pt x="17330" y="36541"/>
                    </a:lnTo>
                    <a:lnTo>
                      <a:pt x="17599" y="36567"/>
                    </a:lnTo>
                    <a:lnTo>
                      <a:pt x="17881" y="36593"/>
                    </a:lnTo>
                    <a:lnTo>
                      <a:pt x="18162" y="36605"/>
                    </a:lnTo>
                    <a:lnTo>
                      <a:pt x="18790" y="36605"/>
                    </a:lnTo>
                    <a:lnTo>
                      <a:pt x="19123" y="36580"/>
                    </a:lnTo>
                    <a:lnTo>
                      <a:pt x="19456" y="36554"/>
                    </a:lnTo>
                    <a:lnTo>
                      <a:pt x="19789" y="36503"/>
                    </a:lnTo>
                    <a:lnTo>
                      <a:pt x="20109" y="36452"/>
                    </a:lnTo>
                    <a:lnTo>
                      <a:pt x="20429" y="36375"/>
                    </a:lnTo>
                    <a:lnTo>
                      <a:pt x="20750" y="36298"/>
                    </a:lnTo>
                    <a:lnTo>
                      <a:pt x="21057" y="36208"/>
                    </a:lnTo>
                    <a:lnTo>
                      <a:pt x="21364" y="36106"/>
                    </a:lnTo>
                    <a:lnTo>
                      <a:pt x="21659" y="35991"/>
                    </a:lnTo>
                    <a:lnTo>
                      <a:pt x="21953" y="35863"/>
                    </a:lnTo>
                    <a:lnTo>
                      <a:pt x="22248" y="35722"/>
                    </a:lnTo>
                    <a:lnTo>
                      <a:pt x="22530" y="35581"/>
                    </a:lnTo>
                    <a:lnTo>
                      <a:pt x="22812" y="35427"/>
                    </a:lnTo>
                    <a:lnTo>
                      <a:pt x="23081" y="35248"/>
                    </a:lnTo>
                    <a:lnTo>
                      <a:pt x="23337" y="35081"/>
                    </a:lnTo>
                    <a:lnTo>
                      <a:pt x="23593" y="34889"/>
                    </a:lnTo>
                    <a:lnTo>
                      <a:pt x="23849" y="34697"/>
                    </a:lnTo>
                    <a:lnTo>
                      <a:pt x="24080" y="34492"/>
                    </a:lnTo>
                    <a:lnTo>
                      <a:pt x="24323" y="34274"/>
                    </a:lnTo>
                    <a:lnTo>
                      <a:pt x="24541" y="34057"/>
                    </a:lnTo>
                    <a:lnTo>
                      <a:pt x="24758" y="33826"/>
                    </a:lnTo>
                    <a:lnTo>
                      <a:pt x="24976" y="33596"/>
                    </a:lnTo>
                    <a:lnTo>
                      <a:pt x="25168" y="33352"/>
                    </a:lnTo>
                    <a:lnTo>
                      <a:pt x="25360" y="33096"/>
                    </a:lnTo>
                    <a:lnTo>
                      <a:pt x="25540" y="32840"/>
                    </a:lnTo>
                    <a:lnTo>
                      <a:pt x="25719" y="32571"/>
                    </a:lnTo>
                    <a:lnTo>
                      <a:pt x="25885" y="32302"/>
                    </a:lnTo>
                    <a:lnTo>
                      <a:pt x="26039" y="32020"/>
                    </a:lnTo>
                    <a:lnTo>
                      <a:pt x="26180" y="31738"/>
                    </a:lnTo>
                    <a:lnTo>
                      <a:pt x="26308" y="31444"/>
                    </a:lnTo>
                    <a:lnTo>
                      <a:pt x="26436" y="31149"/>
                    </a:lnTo>
                    <a:lnTo>
                      <a:pt x="26628" y="31316"/>
                    </a:lnTo>
                    <a:lnTo>
                      <a:pt x="26833" y="31482"/>
                    </a:lnTo>
                    <a:lnTo>
                      <a:pt x="27051" y="31649"/>
                    </a:lnTo>
                    <a:lnTo>
                      <a:pt x="27269" y="31790"/>
                    </a:lnTo>
                    <a:lnTo>
                      <a:pt x="27499" y="31931"/>
                    </a:lnTo>
                    <a:lnTo>
                      <a:pt x="27730" y="32059"/>
                    </a:lnTo>
                    <a:lnTo>
                      <a:pt x="27973" y="32174"/>
                    </a:lnTo>
                    <a:lnTo>
                      <a:pt x="28216" y="32276"/>
                    </a:lnTo>
                    <a:lnTo>
                      <a:pt x="28473" y="32366"/>
                    </a:lnTo>
                    <a:lnTo>
                      <a:pt x="28729" y="32456"/>
                    </a:lnTo>
                    <a:lnTo>
                      <a:pt x="28985" y="32520"/>
                    </a:lnTo>
                    <a:lnTo>
                      <a:pt x="29254" y="32584"/>
                    </a:lnTo>
                    <a:lnTo>
                      <a:pt x="29523" y="32622"/>
                    </a:lnTo>
                    <a:lnTo>
                      <a:pt x="29805" y="32661"/>
                    </a:lnTo>
                    <a:lnTo>
                      <a:pt x="30086" y="32686"/>
                    </a:lnTo>
                    <a:lnTo>
                      <a:pt x="30368" y="32686"/>
                    </a:lnTo>
                    <a:lnTo>
                      <a:pt x="30688" y="32673"/>
                    </a:lnTo>
                    <a:lnTo>
                      <a:pt x="31009" y="32648"/>
                    </a:lnTo>
                    <a:lnTo>
                      <a:pt x="31329" y="32609"/>
                    </a:lnTo>
                    <a:lnTo>
                      <a:pt x="31636" y="32545"/>
                    </a:lnTo>
                    <a:lnTo>
                      <a:pt x="31931" y="32468"/>
                    </a:lnTo>
                    <a:lnTo>
                      <a:pt x="32238" y="32379"/>
                    </a:lnTo>
                    <a:lnTo>
                      <a:pt x="32520" y="32276"/>
                    </a:lnTo>
                    <a:lnTo>
                      <a:pt x="32802" y="32148"/>
                    </a:lnTo>
                    <a:lnTo>
                      <a:pt x="33083" y="32020"/>
                    </a:lnTo>
                    <a:lnTo>
                      <a:pt x="33340" y="31866"/>
                    </a:lnTo>
                    <a:lnTo>
                      <a:pt x="33596" y="31700"/>
                    </a:lnTo>
                    <a:lnTo>
                      <a:pt x="33852" y="31521"/>
                    </a:lnTo>
                    <a:lnTo>
                      <a:pt x="34082" y="31341"/>
                    </a:lnTo>
                    <a:lnTo>
                      <a:pt x="34313" y="31136"/>
                    </a:lnTo>
                    <a:lnTo>
                      <a:pt x="34531" y="30919"/>
                    </a:lnTo>
                    <a:lnTo>
                      <a:pt x="34736" y="30701"/>
                    </a:lnTo>
                    <a:lnTo>
                      <a:pt x="34915" y="30867"/>
                    </a:lnTo>
                    <a:lnTo>
                      <a:pt x="35107" y="31021"/>
                    </a:lnTo>
                    <a:lnTo>
                      <a:pt x="35299" y="31162"/>
                    </a:lnTo>
                    <a:lnTo>
                      <a:pt x="35504" y="31303"/>
                    </a:lnTo>
                    <a:lnTo>
                      <a:pt x="35709" y="31431"/>
                    </a:lnTo>
                    <a:lnTo>
                      <a:pt x="35927" y="31546"/>
                    </a:lnTo>
                    <a:lnTo>
                      <a:pt x="36145" y="31662"/>
                    </a:lnTo>
                    <a:lnTo>
                      <a:pt x="36375" y="31764"/>
                    </a:lnTo>
                    <a:lnTo>
                      <a:pt x="36606" y="31854"/>
                    </a:lnTo>
                    <a:lnTo>
                      <a:pt x="36836" y="31931"/>
                    </a:lnTo>
                    <a:lnTo>
                      <a:pt x="37080" y="31995"/>
                    </a:lnTo>
                    <a:lnTo>
                      <a:pt x="37336" y="32046"/>
                    </a:lnTo>
                    <a:lnTo>
                      <a:pt x="37579" y="32097"/>
                    </a:lnTo>
                    <a:lnTo>
                      <a:pt x="37835" y="32123"/>
                    </a:lnTo>
                    <a:lnTo>
                      <a:pt x="38091" y="32135"/>
                    </a:lnTo>
                    <a:lnTo>
                      <a:pt x="38360" y="32148"/>
                    </a:lnTo>
                    <a:lnTo>
                      <a:pt x="38629" y="32135"/>
                    </a:lnTo>
                    <a:lnTo>
                      <a:pt x="38898" y="32123"/>
                    </a:lnTo>
                    <a:lnTo>
                      <a:pt x="39154" y="32084"/>
                    </a:lnTo>
                    <a:lnTo>
                      <a:pt x="39423" y="32046"/>
                    </a:lnTo>
                    <a:lnTo>
                      <a:pt x="39667" y="31982"/>
                    </a:lnTo>
                    <a:lnTo>
                      <a:pt x="39923" y="31905"/>
                    </a:lnTo>
                    <a:lnTo>
                      <a:pt x="40166" y="31828"/>
                    </a:lnTo>
                    <a:lnTo>
                      <a:pt x="40410" y="31738"/>
                    </a:lnTo>
                    <a:lnTo>
                      <a:pt x="40640" y="31623"/>
                    </a:lnTo>
                    <a:lnTo>
                      <a:pt x="40871" y="31508"/>
                    </a:lnTo>
                    <a:lnTo>
                      <a:pt x="41088" y="31380"/>
                    </a:lnTo>
                    <a:lnTo>
                      <a:pt x="41306" y="31252"/>
                    </a:lnTo>
                    <a:lnTo>
                      <a:pt x="41511" y="31098"/>
                    </a:lnTo>
                    <a:lnTo>
                      <a:pt x="41703" y="30944"/>
                    </a:lnTo>
                    <a:lnTo>
                      <a:pt x="41895" y="30778"/>
                    </a:lnTo>
                    <a:lnTo>
                      <a:pt x="42087" y="30598"/>
                    </a:lnTo>
                    <a:lnTo>
                      <a:pt x="42254" y="30419"/>
                    </a:lnTo>
                    <a:lnTo>
                      <a:pt x="42420" y="30227"/>
                    </a:lnTo>
                    <a:lnTo>
                      <a:pt x="42574" y="30035"/>
                    </a:lnTo>
                    <a:lnTo>
                      <a:pt x="42728" y="29830"/>
                    </a:lnTo>
                    <a:lnTo>
                      <a:pt x="42869" y="29612"/>
                    </a:lnTo>
                    <a:lnTo>
                      <a:pt x="42984" y="29395"/>
                    </a:lnTo>
                    <a:lnTo>
                      <a:pt x="43112" y="29164"/>
                    </a:lnTo>
                    <a:lnTo>
                      <a:pt x="43214" y="28933"/>
                    </a:lnTo>
                    <a:lnTo>
                      <a:pt x="43304" y="28690"/>
                    </a:lnTo>
                    <a:lnTo>
                      <a:pt x="43394" y="28447"/>
                    </a:lnTo>
                    <a:lnTo>
                      <a:pt x="43458" y="28191"/>
                    </a:lnTo>
                    <a:lnTo>
                      <a:pt x="43522" y="27934"/>
                    </a:lnTo>
                    <a:lnTo>
                      <a:pt x="43560" y="27678"/>
                    </a:lnTo>
                    <a:lnTo>
                      <a:pt x="43599" y="27422"/>
                    </a:lnTo>
                    <a:lnTo>
                      <a:pt x="43624" y="27153"/>
                    </a:lnTo>
                    <a:lnTo>
                      <a:pt x="43624" y="26871"/>
                    </a:lnTo>
                    <a:lnTo>
                      <a:pt x="43624" y="26692"/>
                    </a:lnTo>
                    <a:lnTo>
                      <a:pt x="43612" y="26500"/>
                    </a:lnTo>
                    <a:lnTo>
                      <a:pt x="43573" y="26141"/>
                    </a:lnTo>
                    <a:lnTo>
                      <a:pt x="43842" y="26013"/>
                    </a:lnTo>
                    <a:lnTo>
                      <a:pt x="44124" y="25872"/>
                    </a:lnTo>
                    <a:lnTo>
                      <a:pt x="44393" y="25719"/>
                    </a:lnTo>
                    <a:lnTo>
                      <a:pt x="44649" y="25565"/>
                    </a:lnTo>
                    <a:lnTo>
                      <a:pt x="44905" y="25398"/>
                    </a:lnTo>
                    <a:lnTo>
                      <a:pt x="45161" y="25219"/>
                    </a:lnTo>
                    <a:lnTo>
                      <a:pt x="45392" y="25040"/>
                    </a:lnTo>
                    <a:lnTo>
                      <a:pt x="45635" y="24848"/>
                    </a:lnTo>
                    <a:lnTo>
                      <a:pt x="45866" y="24643"/>
                    </a:lnTo>
                    <a:lnTo>
                      <a:pt x="46083" y="24438"/>
                    </a:lnTo>
                    <a:lnTo>
                      <a:pt x="46301" y="24220"/>
                    </a:lnTo>
                    <a:lnTo>
                      <a:pt x="46506" y="24002"/>
                    </a:lnTo>
                    <a:lnTo>
                      <a:pt x="46698" y="23772"/>
                    </a:lnTo>
                    <a:lnTo>
                      <a:pt x="46890" y="23529"/>
                    </a:lnTo>
                    <a:lnTo>
                      <a:pt x="47070" y="23285"/>
                    </a:lnTo>
                    <a:lnTo>
                      <a:pt x="47249" y="23029"/>
                    </a:lnTo>
                    <a:lnTo>
                      <a:pt x="47415" y="22773"/>
                    </a:lnTo>
                    <a:lnTo>
                      <a:pt x="47569" y="22517"/>
                    </a:lnTo>
                    <a:lnTo>
                      <a:pt x="47710" y="22248"/>
                    </a:lnTo>
                    <a:lnTo>
                      <a:pt x="47851" y="21966"/>
                    </a:lnTo>
                    <a:lnTo>
                      <a:pt x="47979" y="21684"/>
                    </a:lnTo>
                    <a:lnTo>
                      <a:pt x="48094" y="21402"/>
                    </a:lnTo>
                    <a:lnTo>
                      <a:pt x="48197" y="21108"/>
                    </a:lnTo>
                    <a:lnTo>
                      <a:pt x="48299" y="20813"/>
                    </a:lnTo>
                    <a:lnTo>
                      <a:pt x="48376" y="20519"/>
                    </a:lnTo>
                    <a:lnTo>
                      <a:pt x="48453" y="20211"/>
                    </a:lnTo>
                    <a:lnTo>
                      <a:pt x="48517" y="19904"/>
                    </a:lnTo>
                    <a:lnTo>
                      <a:pt x="48568" y="19596"/>
                    </a:lnTo>
                    <a:lnTo>
                      <a:pt x="48619" y="19276"/>
                    </a:lnTo>
                    <a:lnTo>
                      <a:pt x="48645" y="18956"/>
                    </a:lnTo>
                    <a:lnTo>
                      <a:pt x="48671" y="18636"/>
                    </a:lnTo>
                    <a:lnTo>
                      <a:pt x="48671" y="18303"/>
                    </a:lnTo>
                    <a:lnTo>
                      <a:pt x="48671" y="17996"/>
                    </a:lnTo>
                    <a:lnTo>
                      <a:pt x="48645" y="17688"/>
                    </a:lnTo>
                    <a:lnTo>
                      <a:pt x="48619" y="17394"/>
                    </a:lnTo>
                    <a:lnTo>
                      <a:pt x="48581" y="17086"/>
                    </a:lnTo>
                    <a:lnTo>
                      <a:pt x="48543" y="16792"/>
                    </a:lnTo>
                    <a:lnTo>
                      <a:pt x="48479" y="16497"/>
                    </a:lnTo>
                    <a:lnTo>
                      <a:pt x="48414" y="16215"/>
                    </a:lnTo>
                    <a:lnTo>
                      <a:pt x="48338" y="15933"/>
                    </a:lnTo>
                    <a:lnTo>
                      <a:pt x="48248" y="15652"/>
                    </a:lnTo>
                    <a:lnTo>
                      <a:pt x="48158" y="15370"/>
                    </a:lnTo>
                    <a:lnTo>
                      <a:pt x="48056" y="15101"/>
                    </a:lnTo>
                    <a:lnTo>
                      <a:pt x="47941" y="14832"/>
                    </a:lnTo>
                    <a:lnTo>
                      <a:pt x="47813" y="14576"/>
                    </a:lnTo>
                    <a:lnTo>
                      <a:pt x="47684" y="14307"/>
                    </a:lnTo>
                    <a:lnTo>
                      <a:pt x="47544" y="14063"/>
                    </a:lnTo>
                    <a:lnTo>
                      <a:pt x="47403" y="13807"/>
                    </a:lnTo>
                    <a:lnTo>
                      <a:pt x="47236" y="13564"/>
                    </a:lnTo>
                    <a:lnTo>
                      <a:pt x="47082" y="13333"/>
                    </a:lnTo>
                    <a:lnTo>
                      <a:pt x="46903" y="13103"/>
                    </a:lnTo>
                    <a:lnTo>
                      <a:pt x="46724" y="12872"/>
                    </a:lnTo>
                    <a:lnTo>
                      <a:pt x="46545" y="12655"/>
                    </a:lnTo>
                    <a:lnTo>
                      <a:pt x="46352" y="12450"/>
                    </a:lnTo>
                    <a:lnTo>
                      <a:pt x="46147" y="12245"/>
                    </a:lnTo>
                    <a:lnTo>
                      <a:pt x="45943" y="12040"/>
                    </a:lnTo>
                    <a:lnTo>
                      <a:pt x="45738" y="11848"/>
                    </a:lnTo>
                    <a:lnTo>
                      <a:pt x="45520" y="11668"/>
                    </a:lnTo>
                    <a:lnTo>
                      <a:pt x="45289" y="11489"/>
                    </a:lnTo>
                    <a:lnTo>
                      <a:pt x="45059" y="11323"/>
                    </a:lnTo>
                    <a:lnTo>
                      <a:pt x="44815" y="11156"/>
                    </a:lnTo>
                    <a:lnTo>
                      <a:pt x="44585" y="11002"/>
                    </a:lnTo>
                    <a:lnTo>
                      <a:pt x="44329" y="10849"/>
                    </a:lnTo>
                    <a:lnTo>
                      <a:pt x="44073" y="10721"/>
                    </a:lnTo>
                    <a:lnTo>
                      <a:pt x="44111" y="10477"/>
                    </a:lnTo>
                    <a:lnTo>
                      <a:pt x="44137" y="10234"/>
                    </a:lnTo>
                    <a:lnTo>
                      <a:pt x="44162" y="9978"/>
                    </a:lnTo>
                    <a:lnTo>
                      <a:pt x="44162" y="9734"/>
                    </a:lnTo>
                    <a:lnTo>
                      <a:pt x="44162" y="9440"/>
                    </a:lnTo>
                    <a:lnTo>
                      <a:pt x="44137" y="9145"/>
                    </a:lnTo>
                    <a:lnTo>
                      <a:pt x="44098" y="8851"/>
                    </a:lnTo>
                    <a:lnTo>
                      <a:pt x="44047" y="8556"/>
                    </a:lnTo>
                    <a:lnTo>
                      <a:pt x="43983" y="8287"/>
                    </a:lnTo>
                    <a:lnTo>
                      <a:pt x="43906" y="8005"/>
                    </a:lnTo>
                    <a:lnTo>
                      <a:pt x="43816" y="7736"/>
                    </a:lnTo>
                    <a:lnTo>
                      <a:pt x="43714" y="7467"/>
                    </a:lnTo>
                    <a:lnTo>
                      <a:pt x="43599" y="7211"/>
                    </a:lnTo>
                    <a:lnTo>
                      <a:pt x="43471" y="6968"/>
                    </a:lnTo>
                    <a:lnTo>
                      <a:pt x="43330" y="6725"/>
                    </a:lnTo>
                    <a:lnTo>
                      <a:pt x="43176" y="6481"/>
                    </a:lnTo>
                    <a:lnTo>
                      <a:pt x="43010" y="6251"/>
                    </a:lnTo>
                    <a:lnTo>
                      <a:pt x="42843" y="6033"/>
                    </a:lnTo>
                    <a:lnTo>
                      <a:pt x="42651" y="5828"/>
                    </a:lnTo>
                    <a:lnTo>
                      <a:pt x="42459" y="5623"/>
                    </a:lnTo>
                    <a:lnTo>
                      <a:pt x="42267" y="5431"/>
                    </a:lnTo>
                    <a:lnTo>
                      <a:pt x="42049" y="5252"/>
                    </a:lnTo>
                    <a:lnTo>
                      <a:pt x="41831" y="5072"/>
                    </a:lnTo>
                    <a:lnTo>
                      <a:pt x="41601" y="4919"/>
                    </a:lnTo>
                    <a:lnTo>
                      <a:pt x="41370" y="4765"/>
                    </a:lnTo>
                    <a:lnTo>
                      <a:pt x="41127" y="4624"/>
                    </a:lnTo>
                    <a:lnTo>
                      <a:pt x="40871" y="4496"/>
                    </a:lnTo>
                    <a:lnTo>
                      <a:pt x="40614" y="4381"/>
                    </a:lnTo>
                    <a:lnTo>
                      <a:pt x="40358" y="4278"/>
                    </a:lnTo>
                    <a:lnTo>
                      <a:pt x="40089" y="4189"/>
                    </a:lnTo>
                    <a:lnTo>
                      <a:pt x="39808" y="4099"/>
                    </a:lnTo>
                    <a:lnTo>
                      <a:pt x="39526" y="4035"/>
                    </a:lnTo>
                    <a:lnTo>
                      <a:pt x="39244" y="3984"/>
                    </a:lnTo>
                    <a:lnTo>
                      <a:pt x="38949" y="3958"/>
                    </a:lnTo>
                    <a:lnTo>
                      <a:pt x="38655" y="3932"/>
                    </a:lnTo>
                    <a:lnTo>
                      <a:pt x="38360" y="3920"/>
                    </a:lnTo>
                    <a:lnTo>
                      <a:pt x="38130" y="3932"/>
                    </a:lnTo>
                    <a:lnTo>
                      <a:pt x="37899" y="3945"/>
                    </a:lnTo>
                    <a:lnTo>
                      <a:pt x="37681" y="3971"/>
                    </a:lnTo>
                    <a:lnTo>
                      <a:pt x="37464" y="3996"/>
                    </a:lnTo>
                    <a:lnTo>
                      <a:pt x="37310" y="3779"/>
                    </a:lnTo>
                    <a:lnTo>
                      <a:pt x="37156" y="3561"/>
                    </a:lnTo>
                    <a:lnTo>
                      <a:pt x="37003" y="3343"/>
                    </a:lnTo>
                    <a:lnTo>
                      <a:pt x="36836" y="3138"/>
                    </a:lnTo>
                    <a:lnTo>
                      <a:pt x="36670" y="2933"/>
                    </a:lnTo>
                    <a:lnTo>
                      <a:pt x="36490" y="2741"/>
                    </a:lnTo>
                    <a:lnTo>
                      <a:pt x="36311" y="2549"/>
                    </a:lnTo>
                    <a:lnTo>
                      <a:pt x="36119" y="2357"/>
                    </a:lnTo>
                    <a:lnTo>
                      <a:pt x="35927" y="2178"/>
                    </a:lnTo>
                    <a:lnTo>
                      <a:pt x="35722" y="2011"/>
                    </a:lnTo>
                    <a:lnTo>
                      <a:pt x="35517" y="1845"/>
                    </a:lnTo>
                    <a:lnTo>
                      <a:pt x="35312" y="1678"/>
                    </a:lnTo>
                    <a:lnTo>
                      <a:pt x="35094" y="1525"/>
                    </a:lnTo>
                    <a:lnTo>
                      <a:pt x="34864" y="1371"/>
                    </a:lnTo>
                    <a:lnTo>
                      <a:pt x="34646" y="1230"/>
                    </a:lnTo>
                    <a:lnTo>
                      <a:pt x="34415" y="1102"/>
                    </a:lnTo>
                    <a:lnTo>
                      <a:pt x="34185" y="974"/>
                    </a:lnTo>
                    <a:lnTo>
                      <a:pt x="33942" y="846"/>
                    </a:lnTo>
                    <a:lnTo>
                      <a:pt x="33698" y="743"/>
                    </a:lnTo>
                    <a:lnTo>
                      <a:pt x="33455" y="628"/>
                    </a:lnTo>
                    <a:lnTo>
                      <a:pt x="33199" y="538"/>
                    </a:lnTo>
                    <a:lnTo>
                      <a:pt x="32943" y="449"/>
                    </a:lnTo>
                    <a:lnTo>
                      <a:pt x="32686" y="359"/>
                    </a:lnTo>
                    <a:lnTo>
                      <a:pt x="32430" y="282"/>
                    </a:lnTo>
                    <a:lnTo>
                      <a:pt x="32161" y="218"/>
                    </a:lnTo>
                    <a:lnTo>
                      <a:pt x="31892" y="167"/>
                    </a:lnTo>
                    <a:lnTo>
                      <a:pt x="31623" y="116"/>
                    </a:lnTo>
                    <a:lnTo>
                      <a:pt x="31342" y="77"/>
                    </a:lnTo>
                    <a:lnTo>
                      <a:pt x="31073" y="39"/>
                    </a:lnTo>
                    <a:lnTo>
                      <a:pt x="30791" y="13"/>
                    </a:lnTo>
                    <a:lnTo>
                      <a:pt x="30509" y="0"/>
                    </a:lnTo>
                    <a:lnTo>
                      <a:pt x="30215" y="0"/>
                    </a:lnTo>
                    <a:lnTo>
                      <a:pt x="29792" y="13"/>
                    </a:lnTo>
                    <a:lnTo>
                      <a:pt x="29369" y="39"/>
                    </a:lnTo>
                    <a:lnTo>
                      <a:pt x="28959" y="90"/>
                    </a:lnTo>
                    <a:lnTo>
                      <a:pt x="28549" y="167"/>
                    </a:lnTo>
                    <a:lnTo>
                      <a:pt x="28152" y="257"/>
                    </a:lnTo>
                    <a:lnTo>
                      <a:pt x="27755" y="359"/>
                    </a:lnTo>
                    <a:lnTo>
                      <a:pt x="27371" y="487"/>
                    </a:lnTo>
                    <a:lnTo>
                      <a:pt x="27000" y="628"/>
                    </a:lnTo>
                    <a:lnTo>
                      <a:pt x="26628" y="795"/>
                    </a:lnTo>
                    <a:lnTo>
                      <a:pt x="26270" y="961"/>
                    </a:lnTo>
                    <a:lnTo>
                      <a:pt x="25924" y="1166"/>
                    </a:lnTo>
                    <a:lnTo>
                      <a:pt x="25578" y="1371"/>
                    </a:lnTo>
                    <a:lnTo>
                      <a:pt x="25258" y="1589"/>
                    </a:lnTo>
                    <a:lnTo>
                      <a:pt x="24938" y="1832"/>
                    </a:lnTo>
                    <a:lnTo>
                      <a:pt x="24630" y="2088"/>
                    </a:lnTo>
                    <a:lnTo>
                      <a:pt x="24336" y="2344"/>
                    </a:lnTo>
                    <a:lnTo>
                      <a:pt x="24041" y="2088"/>
                    </a:lnTo>
                    <a:lnTo>
                      <a:pt x="23734" y="1832"/>
                    </a:lnTo>
                    <a:lnTo>
                      <a:pt x="23414" y="1589"/>
                    </a:lnTo>
                    <a:lnTo>
                      <a:pt x="23093" y="1371"/>
                    </a:lnTo>
                    <a:lnTo>
                      <a:pt x="22748" y="1166"/>
                    </a:lnTo>
                    <a:lnTo>
                      <a:pt x="22402" y="961"/>
                    </a:lnTo>
                    <a:lnTo>
                      <a:pt x="22043" y="795"/>
                    </a:lnTo>
                    <a:lnTo>
                      <a:pt x="21672" y="628"/>
                    </a:lnTo>
                    <a:lnTo>
                      <a:pt x="21300" y="487"/>
                    </a:lnTo>
                    <a:lnTo>
                      <a:pt x="20916" y="359"/>
                    </a:lnTo>
                    <a:lnTo>
                      <a:pt x="20519" y="257"/>
                    </a:lnTo>
                    <a:lnTo>
                      <a:pt x="20122" y="167"/>
                    </a:lnTo>
                    <a:lnTo>
                      <a:pt x="19712" y="90"/>
                    </a:lnTo>
                    <a:lnTo>
                      <a:pt x="19302" y="39"/>
                    </a:lnTo>
                    <a:lnTo>
                      <a:pt x="18880" y="13"/>
                    </a:lnTo>
                    <a:lnTo>
                      <a:pt x="18457" y="0"/>
                    </a:lnTo>
                    <a:close/>
                  </a:path>
                </a:pathLst>
              </a:custGeom>
              <a:solidFill>
                <a:srgbClr val="E99B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5" name="Google Shape;2074;p40">
                <a:extLst>
                  <a:ext uri="{FF2B5EF4-FFF2-40B4-BE49-F238E27FC236}">
                    <a16:creationId xmlns:a16="http://schemas.microsoft.com/office/drawing/2014/main" xmlns="" id="{A31D57D0-88E1-D102-9BC4-E72318344587}"/>
                  </a:ext>
                </a:extLst>
              </p:cNvPr>
              <p:cNvSpPr/>
              <p:nvPr/>
            </p:nvSpPr>
            <p:spPr>
              <a:xfrm>
                <a:off x="6390765" y="1919092"/>
                <a:ext cx="141504" cy="141914"/>
              </a:xfrm>
              <a:custGeom>
                <a:avLst/>
                <a:gdLst/>
                <a:ahLst/>
                <a:cxnLst/>
                <a:rect l="l" t="t" r="r" b="b"/>
                <a:pathLst>
                  <a:path w="4484" h="4497" extrusionOk="0">
                    <a:moveTo>
                      <a:pt x="2242" y="1"/>
                    </a:moveTo>
                    <a:lnTo>
                      <a:pt x="2011" y="14"/>
                    </a:lnTo>
                    <a:lnTo>
                      <a:pt x="1793" y="52"/>
                    </a:lnTo>
                    <a:lnTo>
                      <a:pt x="1576" y="103"/>
                    </a:lnTo>
                    <a:lnTo>
                      <a:pt x="1371" y="180"/>
                    </a:lnTo>
                    <a:lnTo>
                      <a:pt x="1166" y="283"/>
                    </a:lnTo>
                    <a:lnTo>
                      <a:pt x="987" y="385"/>
                    </a:lnTo>
                    <a:lnTo>
                      <a:pt x="807" y="526"/>
                    </a:lnTo>
                    <a:lnTo>
                      <a:pt x="654" y="667"/>
                    </a:lnTo>
                    <a:lnTo>
                      <a:pt x="513" y="821"/>
                    </a:lnTo>
                    <a:lnTo>
                      <a:pt x="385" y="1000"/>
                    </a:lnTo>
                    <a:lnTo>
                      <a:pt x="269" y="1179"/>
                    </a:lnTo>
                    <a:lnTo>
                      <a:pt x="167" y="1384"/>
                    </a:lnTo>
                    <a:lnTo>
                      <a:pt x="90" y="1589"/>
                    </a:lnTo>
                    <a:lnTo>
                      <a:pt x="39" y="1807"/>
                    </a:lnTo>
                    <a:lnTo>
                      <a:pt x="0" y="2024"/>
                    </a:lnTo>
                    <a:lnTo>
                      <a:pt x="0" y="2255"/>
                    </a:lnTo>
                    <a:lnTo>
                      <a:pt x="0" y="2486"/>
                    </a:lnTo>
                    <a:lnTo>
                      <a:pt x="39" y="2703"/>
                    </a:lnTo>
                    <a:lnTo>
                      <a:pt x="90" y="2921"/>
                    </a:lnTo>
                    <a:lnTo>
                      <a:pt x="167" y="3126"/>
                    </a:lnTo>
                    <a:lnTo>
                      <a:pt x="269" y="3331"/>
                    </a:lnTo>
                    <a:lnTo>
                      <a:pt x="385" y="3510"/>
                    </a:lnTo>
                    <a:lnTo>
                      <a:pt x="513" y="3677"/>
                    </a:lnTo>
                    <a:lnTo>
                      <a:pt x="654" y="3843"/>
                    </a:lnTo>
                    <a:lnTo>
                      <a:pt x="807" y="3984"/>
                    </a:lnTo>
                    <a:lnTo>
                      <a:pt x="987" y="4112"/>
                    </a:lnTo>
                    <a:lnTo>
                      <a:pt x="1166" y="4227"/>
                    </a:lnTo>
                    <a:lnTo>
                      <a:pt x="1371" y="4330"/>
                    </a:lnTo>
                    <a:lnTo>
                      <a:pt x="1576" y="4394"/>
                    </a:lnTo>
                    <a:lnTo>
                      <a:pt x="1793" y="4458"/>
                    </a:lnTo>
                    <a:lnTo>
                      <a:pt x="2011" y="4484"/>
                    </a:lnTo>
                    <a:lnTo>
                      <a:pt x="2242" y="4496"/>
                    </a:lnTo>
                    <a:lnTo>
                      <a:pt x="2472" y="4484"/>
                    </a:lnTo>
                    <a:lnTo>
                      <a:pt x="2690" y="4458"/>
                    </a:lnTo>
                    <a:lnTo>
                      <a:pt x="2908" y="4394"/>
                    </a:lnTo>
                    <a:lnTo>
                      <a:pt x="3113" y="4330"/>
                    </a:lnTo>
                    <a:lnTo>
                      <a:pt x="3318" y="4227"/>
                    </a:lnTo>
                    <a:lnTo>
                      <a:pt x="3497" y="4112"/>
                    </a:lnTo>
                    <a:lnTo>
                      <a:pt x="3676" y="3984"/>
                    </a:lnTo>
                    <a:lnTo>
                      <a:pt x="3830" y="3843"/>
                    </a:lnTo>
                    <a:lnTo>
                      <a:pt x="3971" y="3677"/>
                    </a:lnTo>
                    <a:lnTo>
                      <a:pt x="4099" y="3510"/>
                    </a:lnTo>
                    <a:lnTo>
                      <a:pt x="4214" y="3331"/>
                    </a:lnTo>
                    <a:lnTo>
                      <a:pt x="4317" y="3126"/>
                    </a:lnTo>
                    <a:lnTo>
                      <a:pt x="4393" y="2921"/>
                    </a:lnTo>
                    <a:lnTo>
                      <a:pt x="4445" y="2703"/>
                    </a:lnTo>
                    <a:lnTo>
                      <a:pt x="4470" y="2486"/>
                    </a:lnTo>
                    <a:lnTo>
                      <a:pt x="4483" y="2255"/>
                    </a:lnTo>
                    <a:lnTo>
                      <a:pt x="4470" y="2024"/>
                    </a:lnTo>
                    <a:lnTo>
                      <a:pt x="4445" y="1807"/>
                    </a:lnTo>
                    <a:lnTo>
                      <a:pt x="4393" y="1589"/>
                    </a:lnTo>
                    <a:lnTo>
                      <a:pt x="4317" y="1384"/>
                    </a:lnTo>
                    <a:lnTo>
                      <a:pt x="4214" y="1179"/>
                    </a:lnTo>
                    <a:lnTo>
                      <a:pt x="4099" y="1000"/>
                    </a:lnTo>
                    <a:lnTo>
                      <a:pt x="3971" y="821"/>
                    </a:lnTo>
                    <a:lnTo>
                      <a:pt x="3830" y="667"/>
                    </a:lnTo>
                    <a:lnTo>
                      <a:pt x="3676" y="526"/>
                    </a:lnTo>
                    <a:lnTo>
                      <a:pt x="3497" y="385"/>
                    </a:lnTo>
                    <a:lnTo>
                      <a:pt x="3318" y="283"/>
                    </a:lnTo>
                    <a:lnTo>
                      <a:pt x="3113" y="180"/>
                    </a:lnTo>
                    <a:lnTo>
                      <a:pt x="2908" y="103"/>
                    </a:lnTo>
                    <a:lnTo>
                      <a:pt x="2690" y="52"/>
                    </a:lnTo>
                    <a:lnTo>
                      <a:pt x="2472" y="14"/>
                    </a:lnTo>
                    <a:lnTo>
                      <a:pt x="2242" y="1"/>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6" name="Google Shape;2075;p40">
                <a:extLst>
                  <a:ext uri="{FF2B5EF4-FFF2-40B4-BE49-F238E27FC236}">
                    <a16:creationId xmlns:a16="http://schemas.microsoft.com/office/drawing/2014/main" xmlns="" id="{75728F86-727C-0607-84F9-F70AB83004DF}"/>
                  </a:ext>
                </a:extLst>
              </p:cNvPr>
              <p:cNvSpPr/>
              <p:nvPr/>
            </p:nvSpPr>
            <p:spPr>
              <a:xfrm>
                <a:off x="6244842"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7" name="Google Shape;2076;p40">
                <a:extLst>
                  <a:ext uri="{FF2B5EF4-FFF2-40B4-BE49-F238E27FC236}">
                    <a16:creationId xmlns:a16="http://schemas.microsoft.com/office/drawing/2014/main" xmlns="" id="{7B9FA6E9-E33D-8EDF-B79A-3E28F3317295}"/>
                  </a:ext>
                </a:extLst>
              </p:cNvPr>
              <p:cNvSpPr/>
              <p:nvPr/>
            </p:nvSpPr>
            <p:spPr>
              <a:xfrm>
                <a:off x="6323673"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8" name="Google Shape;2077;p40">
                <a:extLst>
                  <a:ext uri="{FF2B5EF4-FFF2-40B4-BE49-F238E27FC236}">
                    <a16:creationId xmlns:a16="http://schemas.microsoft.com/office/drawing/2014/main" xmlns="" id="{EE33F6BD-02A0-B73F-E3B4-902022AF1DF4}"/>
                  </a:ext>
                </a:extLst>
              </p:cNvPr>
              <p:cNvSpPr/>
              <p:nvPr/>
            </p:nvSpPr>
            <p:spPr>
              <a:xfrm>
                <a:off x="6402473"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9" name="Google Shape;2078;p40">
                <a:extLst>
                  <a:ext uri="{FF2B5EF4-FFF2-40B4-BE49-F238E27FC236}">
                    <a16:creationId xmlns:a16="http://schemas.microsoft.com/office/drawing/2014/main" xmlns="" id="{BECF11FD-A0C6-4556-B91C-BBFE35B9BD60}"/>
                  </a:ext>
                </a:extLst>
              </p:cNvPr>
              <p:cNvSpPr/>
              <p:nvPr/>
            </p:nvSpPr>
            <p:spPr>
              <a:xfrm>
                <a:off x="6481304" y="2482932"/>
                <a:ext cx="39226" cy="115248"/>
              </a:xfrm>
              <a:custGeom>
                <a:avLst/>
                <a:gdLst/>
                <a:ahLst/>
                <a:cxnLst/>
                <a:rect l="l" t="t" r="r" b="b"/>
                <a:pathLst>
                  <a:path w="1243" h="3652" extrusionOk="0">
                    <a:moveTo>
                      <a:pt x="0" y="1"/>
                    </a:moveTo>
                    <a:lnTo>
                      <a:pt x="0"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0" name="Google Shape;2079;p40">
                <a:extLst>
                  <a:ext uri="{FF2B5EF4-FFF2-40B4-BE49-F238E27FC236}">
                    <a16:creationId xmlns:a16="http://schemas.microsoft.com/office/drawing/2014/main" xmlns="" id="{D5EACD05-06B2-773A-D6D4-B470BB797CF3}"/>
                  </a:ext>
                </a:extLst>
              </p:cNvPr>
              <p:cNvSpPr/>
              <p:nvPr/>
            </p:nvSpPr>
            <p:spPr>
              <a:xfrm>
                <a:off x="6560104" y="2482932"/>
                <a:ext cx="39258" cy="115248"/>
              </a:xfrm>
              <a:custGeom>
                <a:avLst/>
                <a:gdLst/>
                <a:ahLst/>
                <a:cxnLst/>
                <a:rect l="l" t="t" r="r" b="b"/>
                <a:pathLst>
                  <a:path w="1244" h="3652" extrusionOk="0">
                    <a:moveTo>
                      <a:pt x="1" y="1"/>
                    </a:moveTo>
                    <a:lnTo>
                      <a:pt x="1" y="3651"/>
                    </a:lnTo>
                    <a:lnTo>
                      <a:pt x="1243" y="3651"/>
                    </a:lnTo>
                    <a:lnTo>
                      <a:pt x="1243"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1" name="Google Shape;2080;p40">
                <a:extLst>
                  <a:ext uri="{FF2B5EF4-FFF2-40B4-BE49-F238E27FC236}">
                    <a16:creationId xmlns:a16="http://schemas.microsoft.com/office/drawing/2014/main" xmlns="" id="{404ABDE4-9217-C04E-7F8F-248E96ED2BA7}"/>
                  </a:ext>
                </a:extLst>
              </p:cNvPr>
              <p:cNvSpPr/>
              <p:nvPr/>
            </p:nvSpPr>
            <p:spPr>
              <a:xfrm>
                <a:off x="6638525" y="2482932"/>
                <a:ext cx="39636" cy="115248"/>
              </a:xfrm>
              <a:custGeom>
                <a:avLst/>
                <a:gdLst/>
                <a:ahLst/>
                <a:cxnLst/>
                <a:rect l="l" t="t" r="r" b="b"/>
                <a:pathLst>
                  <a:path w="1256" h="3652" extrusionOk="0">
                    <a:moveTo>
                      <a:pt x="1" y="1"/>
                    </a:moveTo>
                    <a:lnTo>
                      <a:pt x="1" y="3651"/>
                    </a:lnTo>
                    <a:lnTo>
                      <a:pt x="1256" y="3651"/>
                    </a:lnTo>
                    <a:lnTo>
                      <a:pt x="1256" y="1"/>
                    </a:lnTo>
                    <a:close/>
                  </a:path>
                </a:pathLst>
              </a:custGeom>
              <a:solidFill>
                <a:srgbClr val="F9CDD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2" name="Google Shape;2081;p40">
                <a:extLst>
                  <a:ext uri="{FF2B5EF4-FFF2-40B4-BE49-F238E27FC236}">
                    <a16:creationId xmlns:a16="http://schemas.microsoft.com/office/drawing/2014/main" xmlns="" id="{0B864356-3D6C-D681-7890-B6AE8F6632CA}"/>
                  </a:ext>
                </a:extLst>
              </p:cNvPr>
              <p:cNvSpPr/>
              <p:nvPr/>
            </p:nvSpPr>
            <p:spPr>
              <a:xfrm>
                <a:off x="6659542" y="1637787"/>
                <a:ext cx="263978" cy="391692"/>
              </a:xfrm>
              <a:custGeom>
                <a:avLst/>
                <a:gdLst/>
                <a:ahLst/>
                <a:cxnLst/>
                <a:rect l="l" t="t" r="r" b="b"/>
                <a:pathLst>
                  <a:path w="8365" h="12412" extrusionOk="0">
                    <a:moveTo>
                      <a:pt x="8364" y="1"/>
                    </a:moveTo>
                    <a:lnTo>
                      <a:pt x="1" y="6200"/>
                    </a:lnTo>
                    <a:lnTo>
                      <a:pt x="3062" y="6200"/>
                    </a:lnTo>
                    <a:lnTo>
                      <a:pt x="1" y="12411"/>
                    </a:lnTo>
                    <a:lnTo>
                      <a:pt x="8364" y="6200"/>
                    </a:lnTo>
                    <a:lnTo>
                      <a:pt x="5303" y="6200"/>
                    </a:lnTo>
                    <a:lnTo>
                      <a:pt x="8364" y="1"/>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3" name="Google Shape;2082;p40">
                <a:extLst>
                  <a:ext uri="{FF2B5EF4-FFF2-40B4-BE49-F238E27FC236}">
                    <a16:creationId xmlns:a16="http://schemas.microsoft.com/office/drawing/2014/main" xmlns="" id="{48D9702D-6CB7-71F6-8242-DB5AB743279E}"/>
                  </a:ext>
                </a:extLst>
              </p:cNvPr>
              <p:cNvSpPr/>
              <p:nvPr/>
            </p:nvSpPr>
            <p:spPr>
              <a:xfrm>
                <a:off x="6034667" y="1487825"/>
                <a:ext cx="264357" cy="392102"/>
              </a:xfrm>
              <a:custGeom>
                <a:avLst/>
                <a:gdLst/>
                <a:ahLst/>
                <a:cxnLst/>
                <a:rect l="l" t="t" r="r" b="b"/>
                <a:pathLst>
                  <a:path w="8377" h="12425" extrusionOk="0">
                    <a:moveTo>
                      <a:pt x="1" y="1"/>
                    </a:moveTo>
                    <a:lnTo>
                      <a:pt x="3075" y="6213"/>
                    </a:lnTo>
                    <a:lnTo>
                      <a:pt x="1" y="6213"/>
                    </a:lnTo>
                    <a:lnTo>
                      <a:pt x="8377" y="12424"/>
                    </a:lnTo>
                    <a:lnTo>
                      <a:pt x="5316" y="6213"/>
                    </a:lnTo>
                    <a:lnTo>
                      <a:pt x="8377" y="6213"/>
                    </a:lnTo>
                    <a:lnTo>
                      <a:pt x="1" y="1"/>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2083;p40">
                <a:extLst>
                  <a:ext uri="{FF2B5EF4-FFF2-40B4-BE49-F238E27FC236}">
                    <a16:creationId xmlns:a16="http://schemas.microsoft.com/office/drawing/2014/main" xmlns="" id="{F5AA05DD-B190-8E70-C5A7-F8E970EF0BBB}"/>
                  </a:ext>
                </a:extLst>
              </p:cNvPr>
              <p:cNvSpPr/>
              <p:nvPr/>
            </p:nvSpPr>
            <p:spPr>
              <a:xfrm>
                <a:off x="5816003" y="2744860"/>
                <a:ext cx="603474" cy="155231"/>
              </a:xfrm>
              <a:custGeom>
                <a:avLst/>
                <a:gdLst/>
                <a:ahLst/>
                <a:cxnLst/>
                <a:rect l="l" t="t" r="r" b="b"/>
                <a:pathLst>
                  <a:path w="19123" h="4919" extrusionOk="0">
                    <a:moveTo>
                      <a:pt x="718" y="0"/>
                    </a:moveTo>
                    <a:lnTo>
                      <a:pt x="564" y="13"/>
                    </a:lnTo>
                    <a:lnTo>
                      <a:pt x="436" y="52"/>
                    </a:lnTo>
                    <a:lnTo>
                      <a:pt x="308" y="116"/>
                    </a:lnTo>
                    <a:lnTo>
                      <a:pt x="205" y="205"/>
                    </a:lnTo>
                    <a:lnTo>
                      <a:pt x="116" y="308"/>
                    </a:lnTo>
                    <a:lnTo>
                      <a:pt x="52" y="436"/>
                    </a:lnTo>
                    <a:lnTo>
                      <a:pt x="13" y="564"/>
                    </a:lnTo>
                    <a:lnTo>
                      <a:pt x="1" y="718"/>
                    </a:lnTo>
                    <a:lnTo>
                      <a:pt x="13" y="859"/>
                    </a:lnTo>
                    <a:lnTo>
                      <a:pt x="52" y="987"/>
                    </a:lnTo>
                    <a:lnTo>
                      <a:pt x="116" y="1115"/>
                    </a:lnTo>
                    <a:lnTo>
                      <a:pt x="205" y="1217"/>
                    </a:lnTo>
                    <a:lnTo>
                      <a:pt x="308" y="1307"/>
                    </a:lnTo>
                    <a:lnTo>
                      <a:pt x="436" y="1371"/>
                    </a:lnTo>
                    <a:lnTo>
                      <a:pt x="564" y="1409"/>
                    </a:lnTo>
                    <a:lnTo>
                      <a:pt x="718" y="1435"/>
                    </a:lnTo>
                    <a:lnTo>
                      <a:pt x="14550" y="1435"/>
                    </a:lnTo>
                    <a:lnTo>
                      <a:pt x="17906" y="4714"/>
                    </a:lnTo>
                    <a:lnTo>
                      <a:pt x="18021" y="4803"/>
                    </a:lnTo>
                    <a:lnTo>
                      <a:pt x="18136" y="4867"/>
                    </a:lnTo>
                    <a:lnTo>
                      <a:pt x="18277" y="4906"/>
                    </a:lnTo>
                    <a:lnTo>
                      <a:pt x="18405" y="4919"/>
                    </a:lnTo>
                    <a:lnTo>
                      <a:pt x="18546" y="4906"/>
                    </a:lnTo>
                    <a:lnTo>
                      <a:pt x="18674" y="4867"/>
                    </a:lnTo>
                    <a:lnTo>
                      <a:pt x="18802" y="4803"/>
                    </a:lnTo>
                    <a:lnTo>
                      <a:pt x="18918" y="4701"/>
                    </a:lnTo>
                    <a:lnTo>
                      <a:pt x="19007" y="4598"/>
                    </a:lnTo>
                    <a:lnTo>
                      <a:pt x="19071" y="4470"/>
                    </a:lnTo>
                    <a:lnTo>
                      <a:pt x="19110" y="4329"/>
                    </a:lnTo>
                    <a:lnTo>
                      <a:pt x="19123" y="4201"/>
                    </a:lnTo>
                    <a:lnTo>
                      <a:pt x="19110" y="4060"/>
                    </a:lnTo>
                    <a:lnTo>
                      <a:pt x="19071" y="3932"/>
                    </a:lnTo>
                    <a:lnTo>
                      <a:pt x="18995" y="3804"/>
                    </a:lnTo>
                    <a:lnTo>
                      <a:pt x="18905" y="3689"/>
                    </a:lnTo>
                    <a:lnTo>
                      <a:pt x="15344" y="205"/>
                    </a:lnTo>
                    <a:lnTo>
                      <a:pt x="15229" y="116"/>
                    </a:lnTo>
                    <a:lnTo>
                      <a:pt x="15114" y="52"/>
                    </a:lnTo>
                    <a:lnTo>
                      <a:pt x="14973" y="13"/>
                    </a:lnTo>
                    <a:lnTo>
                      <a:pt x="14845"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2084;p40">
                <a:extLst>
                  <a:ext uri="{FF2B5EF4-FFF2-40B4-BE49-F238E27FC236}">
                    <a16:creationId xmlns:a16="http://schemas.microsoft.com/office/drawing/2014/main" xmlns="" id="{9F502790-BD5F-20B1-B55B-3CB626A4E014}"/>
                  </a:ext>
                </a:extLst>
              </p:cNvPr>
              <p:cNvSpPr/>
              <p:nvPr/>
            </p:nvSpPr>
            <p:spPr>
              <a:xfrm>
                <a:off x="5672100" y="3007988"/>
                <a:ext cx="371495" cy="44875"/>
              </a:xfrm>
              <a:custGeom>
                <a:avLst/>
                <a:gdLst/>
                <a:ahLst/>
                <a:cxnLst/>
                <a:rect l="l" t="t" r="r" b="b"/>
                <a:pathLst>
                  <a:path w="11772" h="1422" extrusionOk="0">
                    <a:moveTo>
                      <a:pt x="718" y="0"/>
                    </a:moveTo>
                    <a:lnTo>
                      <a:pt x="577" y="13"/>
                    </a:lnTo>
                    <a:lnTo>
                      <a:pt x="436" y="52"/>
                    </a:lnTo>
                    <a:lnTo>
                      <a:pt x="321" y="116"/>
                    </a:lnTo>
                    <a:lnTo>
                      <a:pt x="206" y="205"/>
                    </a:lnTo>
                    <a:lnTo>
                      <a:pt x="116" y="308"/>
                    </a:lnTo>
                    <a:lnTo>
                      <a:pt x="52" y="436"/>
                    </a:lnTo>
                    <a:lnTo>
                      <a:pt x="14" y="564"/>
                    </a:lnTo>
                    <a:lnTo>
                      <a:pt x="1" y="718"/>
                    </a:lnTo>
                    <a:lnTo>
                      <a:pt x="14" y="858"/>
                    </a:lnTo>
                    <a:lnTo>
                      <a:pt x="52" y="987"/>
                    </a:lnTo>
                    <a:lnTo>
                      <a:pt x="116" y="1115"/>
                    </a:lnTo>
                    <a:lnTo>
                      <a:pt x="206" y="1217"/>
                    </a:lnTo>
                    <a:lnTo>
                      <a:pt x="321" y="1307"/>
                    </a:lnTo>
                    <a:lnTo>
                      <a:pt x="436" y="1371"/>
                    </a:lnTo>
                    <a:lnTo>
                      <a:pt x="577" y="1409"/>
                    </a:lnTo>
                    <a:lnTo>
                      <a:pt x="718" y="1422"/>
                    </a:lnTo>
                    <a:lnTo>
                      <a:pt x="11054" y="1422"/>
                    </a:lnTo>
                    <a:lnTo>
                      <a:pt x="11195" y="1409"/>
                    </a:lnTo>
                    <a:lnTo>
                      <a:pt x="11323" y="1371"/>
                    </a:lnTo>
                    <a:lnTo>
                      <a:pt x="11451" y="1307"/>
                    </a:lnTo>
                    <a:lnTo>
                      <a:pt x="11554" y="1217"/>
                    </a:lnTo>
                    <a:lnTo>
                      <a:pt x="11643" y="1115"/>
                    </a:lnTo>
                    <a:lnTo>
                      <a:pt x="11707" y="987"/>
                    </a:lnTo>
                    <a:lnTo>
                      <a:pt x="11746" y="858"/>
                    </a:lnTo>
                    <a:lnTo>
                      <a:pt x="11771" y="718"/>
                    </a:lnTo>
                    <a:lnTo>
                      <a:pt x="11746" y="564"/>
                    </a:lnTo>
                    <a:lnTo>
                      <a:pt x="11707" y="436"/>
                    </a:lnTo>
                    <a:lnTo>
                      <a:pt x="11643" y="308"/>
                    </a:lnTo>
                    <a:lnTo>
                      <a:pt x="11554" y="205"/>
                    </a:lnTo>
                    <a:lnTo>
                      <a:pt x="11451" y="116"/>
                    </a:lnTo>
                    <a:lnTo>
                      <a:pt x="11323" y="52"/>
                    </a:lnTo>
                    <a:lnTo>
                      <a:pt x="11195" y="13"/>
                    </a:lnTo>
                    <a:lnTo>
                      <a:pt x="11054"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2085;p40">
                <a:extLst>
                  <a:ext uri="{FF2B5EF4-FFF2-40B4-BE49-F238E27FC236}">
                    <a16:creationId xmlns:a16="http://schemas.microsoft.com/office/drawing/2014/main" xmlns="" id="{301E4F3A-7371-3BF1-F710-92D783C545C9}"/>
                  </a:ext>
                </a:extLst>
              </p:cNvPr>
              <p:cNvSpPr/>
              <p:nvPr/>
            </p:nvSpPr>
            <p:spPr>
              <a:xfrm>
                <a:off x="5816003" y="3109824"/>
                <a:ext cx="405419" cy="159302"/>
              </a:xfrm>
              <a:custGeom>
                <a:avLst/>
                <a:gdLst/>
                <a:ahLst/>
                <a:cxnLst/>
                <a:rect l="l" t="t" r="r" b="b"/>
                <a:pathLst>
                  <a:path w="12847" h="5048" extrusionOk="0">
                    <a:moveTo>
                      <a:pt x="12078" y="1"/>
                    </a:moveTo>
                    <a:lnTo>
                      <a:pt x="11937" y="14"/>
                    </a:lnTo>
                    <a:lnTo>
                      <a:pt x="11809" y="65"/>
                    </a:lnTo>
                    <a:lnTo>
                      <a:pt x="11694" y="155"/>
                    </a:lnTo>
                    <a:lnTo>
                      <a:pt x="7352" y="3613"/>
                    </a:lnTo>
                    <a:lnTo>
                      <a:pt x="718" y="3613"/>
                    </a:lnTo>
                    <a:lnTo>
                      <a:pt x="564" y="3626"/>
                    </a:lnTo>
                    <a:lnTo>
                      <a:pt x="436" y="3664"/>
                    </a:lnTo>
                    <a:lnTo>
                      <a:pt x="308" y="3728"/>
                    </a:lnTo>
                    <a:lnTo>
                      <a:pt x="205" y="3818"/>
                    </a:lnTo>
                    <a:lnTo>
                      <a:pt x="116" y="3920"/>
                    </a:lnTo>
                    <a:lnTo>
                      <a:pt x="52" y="4048"/>
                    </a:lnTo>
                    <a:lnTo>
                      <a:pt x="13" y="4176"/>
                    </a:lnTo>
                    <a:lnTo>
                      <a:pt x="1" y="4330"/>
                    </a:lnTo>
                    <a:lnTo>
                      <a:pt x="13" y="4471"/>
                    </a:lnTo>
                    <a:lnTo>
                      <a:pt x="52" y="4599"/>
                    </a:lnTo>
                    <a:lnTo>
                      <a:pt x="116" y="4727"/>
                    </a:lnTo>
                    <a:lnTo>
                      <a:pt x="205" y="4829"/>
                    </a:lnTo>
                    <a:lnTo>
                      <a:pt x="308" y="4919"/>
                    </a:lnTo>
                    <a:lnTo>
                      <a:pt x="436" y="4983"/>
                    </a:lnTo>
                    <a:lnTo>
                      <a:pt x="564" y="5022"/>
                    </a:lnTo>
                    <a:lnTo>
                      <a:pt x="718" y="5047"/>
                    </a:lnTo>
                    <a:lnTo>
                      <a:pt x="7608" y="5047"/>
                    </a:lnTo>
                    <a:lnTo>
                      <a:pt x="7724" y="5034"/>
                    </a:lnTo>
                    <a:lnTo>
                      <a:pt x="7839" y="4996"/>
                    </a:lnTo>
                    <a:lnTo>
                      <a:pt x="7954" y="4958"/>
                    </a:lnTo>
                    <a:lnTo>
                      <a:pt x="8057" y="4881"/>
                    </a:lnTo>
                    <a:lnTo>
                      <a:pt x="12578" y="1269"/>
                    </a:lnTo>
                    <a:lnTo>
                      <a:pt x="12693" y="1166"/>
                    </a:lnTo>
                    <a:lnTo>
                      <a:pt x="12770" y="1051"/>
                    </a:lnTo>
                    <a:lnTo>
                      <a:pt x="12821" y="923"/>
                    </a:lnTo>
                    <a:lnTo>
                      <a:pt x="12847" y="795"/>
                    </a:lnTo>
                    <a:lnTo>
                      <a:pt x="12847" y="654"/>
                    </a:lnTo>
                    <a:lnTo>
                      <a:pt x="12821" y="513"/>
                    </a:lnTo>
                    <a:lnTo>
                      <a:pt x="12770" y="385"/>
                    </a:lnTo>
                    <a:lnTo>
                      <a:pt x="12693" y="257"/>
                    </a:lnTo>
                    <a:lnTo>
                      <a:pt x="12591" y="155"/>
                    </a:lnTo>
                    <a:lnTo>
                      <a:pt x="12475" y="78"/>
                    </a:lnTo>
                    <a:lnTo>
                      <a:pt x="12347" y="27"/>
                    </a:lnTo>
                    <a:lnTo>
                      <a:pt x="12219"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2086;p40">
                <a:extLst>
                  <a:ext uri="{FF2B5EF4-FFF2-40B4-BE49-F238E27FC236}">
                    <a16:creationId xmlns:a16="http://schemas.microsoft.com/office/drawing/2014/main" xmlns="" id="{A304D3CA-1008-C926-DA87-4F036E878545}"/>
                  </a:ext>
                </a:extLst>
              </p:cNvPr>
              <p:cNvSpPr/>
              <p:nvPr/>
            </p:nvSpPr>
            <p:spPr>
              <a:xfrm>
                <a:off x="6701577" y="2532667"/>
                <a:ext cx="196856" cy="210615"/>
              </a:xfrm>
              <a:custGeom>
                <a:avLst/>
                <a:gdLst/>
                <a:ahLst/>
                <a:cxnLst/>
                <a:rect l="l" t="t" r="r" b="b"/>
                <a:pathLst>
                  <a:path w="6238" h="6674" extrusionOk="0">
                    <a:moveTo>
                      <a:pt x="5521" y="0"/>
                    </a:moveTo>
                    <a:lnTo>
                      <a:pt x="5367" y="13"/>
                    </a:lnTo>
                    <a:lnTo>
                      <a:pt x="5239" y="64"/>
                    </a:lnTo>
                    <a:lnTo>
                      <a:pt x="5124" y="128"/>
                    </a:lnTo>
                    <a:lnTo>
                      <a:pt x="5008" y="218"/>
                    </a:lnTo>
                    <a:lnTo>
                      <a:pt x="4919" y="320"/>
                    </a:lnTo>
                    <a:lnTo>
                      <a:pt x="4855" y="436"/>
                    </a:lnTo>
                    <a:lnTo>
                      <a:pt x="4816" y="577"/>
                    </a:lnTo>
                    <a:lnTo>
                      <a:pt x="4804" y="717"/>
                    </a:lnTo>
                    <a:lnTo>
                      <a:pt x="4804" y="5251"/>
                    </a:lnTo>
                    <a:lnTo>
                      <a:pt x="705" y="5251"/>
                    </a:lnTo>
                    <a:lnTo>
                      <a:pt x="564" y="5264"/>
                    </a:lnTo>
                    <a:lnTo>
                      <a:pt x="436" y="5303"/>
                    </a:lnTo>
                    <a:lnTo>
                      <a:pt x="308" y="5367"/>
                    </a:lnTo>
                    <a:lnTo>
                      <a:pt x="205" y="5456"/>
                    </a:lnTo>
                    <a:lnTo>
                      <a:pt x="116" y="5559"/>
                    </a:lnTo>
                    <a:lnTo>
                      <a:pt x="52" y="5687"/>
                    </a:lnTo>
                    <a:lnTo>
                      <a:pt x="13" y="5815"/>
                    </a:lnTo>
                    <a:lnTo>
                      <a:pt x="1" y="5969"/>
                    </a:lnTo>
                    <a:lnTo>
                      <a:pt x="13" y="6110"/>
                    </a:lnTo>
                    <a:lnTo>
                      <a:pt x="52" y="6238"/>
                    </a:lnTo>
                    <a:lnTo>
                      <a:pt x="116" y="6366"/>
                    </a:lnTo>
                    <a:lnTo>
                      <a:pt x="205" y="6468"/>
                    </a:lnTo>
                    <a:lnTo>
                      <a:pt x="308" y="6558"/>
                    </a:lnTo>
                    <a:lnTo>
                      <a:pt x="436" y="6622"/>
                    </a:lnTo>
                    <a:lnTo>
                      <a:pt x="564" y="6660"/>
                    </a:lnTo>
                    <a:lnTo>
                      <a:pt x="705" y="6673"/>
                    </a:lnTo>
                    <a:lnTo>
                      <a:pt x="5521" y="6673"/>
                    </a:lnTo>
                    <a:lnTo>
                      <a:pt x="5662" y="6660"/>
                    </a:lnTo>
                    <a:lnTo>
                      <a:pt x="5803" y="6622"/>
                    </a:lnTo>
                    <a:lnTo>
                      <a:pt x="5918" y="6558"/>
                    </a:lnTo>
                    <a:lnTo>
                      <a:pt x="6020" y="6468"/>
                    </a:lnTo>
                    <a:lnTo>
                      <a:pt x="6110" y="6366"/>
                    </a:lnTo>
                    <a:lnTo>
                      <a:pt x="6174" y="6238"/>
                    </a:lnTo>
                    <a:lnTo>
                      <a:pt x="6225" y="6110"/>
                    </a:lnTo>
                    <a:lnTo>
                      <a:pt x="6238" y="5969"/>
                    </a:lnTo>
                    <a:lnTo>
                      <a:pt x="6238" y="717"/>
                    </a:lnTo>
                    <a:lnTo>
                      <a:pt x="6225" y="577"/>
                    </a:lnTo>
                    <a:lnTo>
                      <a:pt x="6174" y="436"/>
                    </a:lnTo>
                    <a:lnTo>
                      <a:pt x="6110" y="320"/>
                    </a:lnTo>
                    <a:lnTo>
                      <a:pt x="6020" y="218"/>
                    </a:lnTo>
                    <a:lnTo>
                      <a:pt x="5918" y="128"/>
                    </a:lnTo>
                    <a:lnTo>
                      <a:pt x="5803" y="64"/>
                    </a:lnTo>
                    <a:lnTo>
                      <a:pt x="5662" y="13"/>
                    </a:lnTo>
                    <a:lnTo>
                      <a:pt x="5521"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2087;p40">
                <a:extLst>
                  <a:ext uri="{FF2B5EF4-FFF2-40B4-BE49-F238E27FC236}">
                    <a16:creationId xmlns:a16="http://schemas.microsoft.com/office/drawing/2014/main" xmlns="" id="{244B64F6-EBAD-4409-0BA9-C25F3A29008D}"/>
                  </a:ext>
                </a:extLst>
              </p:cNvPr>
              <p:cNvSpPr/>
              <p:nvPr/>
            </p:nvSpPr>
            <p:spPr>
              <a:xfrm>
                <a:off x="6636915" y="2872164"/>
                <a:ext cx="590535" cy="180698"/>
              </a:xfrm>
              <a:custGeom>
                <a:avLst/>
                <a:gdLst/>
                <a:ahLst/>
                <a:cxnLst/>
                <a:rect l="l" t="t" r="r" b="b"/>
                <a:pathLst>
                  <a:path w="18713" h="5726" extrusionOk="0">
                    <a:moveTo>
                      <a:pt x="9747" y="1"/>
                    </a:moveTo>
                    <a:lnTo>
                      <a:pt x="9657" y="14"/>
                    </a:lnTo>
                    <a:lnTo>
                      <a:pt x="9581" y="39"/>
                    </a:lnTo>
                    <a:lnTo>
                      <a:pt x="9504" y="78"/>
                    </a:lnTo>
                    <a:lnTo>
                      <a:pt x="9427" y="129"/>
                    </a:lnTo>
                    <a:lnTo>
                      <a:pt x="9363" y="180"/>
                    </a:lnTo>
                    <a:lnTo>
                      <a:pt x="9299" y="244"/>
                    </a:lnTo>
                    <a:lnTo>
                      <a:pt x="9248" y="308"/>
                    </a:lnTo>
                    <a:lnTo>
                      <a:pt x="6545" y="4304"/>
                    </a:lnTo>
                    <a:lnTo>
                      <a:pt x="718" y="4304"/>
                    </a:lnTo>
                    <a:lnTo>
                      <a:pt x="564" y="4317"/>
                    </a:lnTo>
                    <a:lnTo>
                      <a:pt x="436" y="4356"/>
                    </a:lnTo>
                    <a:lnTo>
                      <a:pt x="308" y="4420"/>
                    </a:lnTo>
                    <a:lnTo>
                      <a:pt x="205" y="4509"/>
                    </a:lnTo>
                    <a:lnTo>
                      <a:pt x="116" y="4612"/>
                    </a:lnTo>
                    <a:lnTo>
                      <a:pt x="52" y="4740"/>
                    </a:lnTo>
                    <a:lnTo>
                      <a:pt x="13" y="4868"/>
                    </a:lnTo>
                    <a:lnTo>
                      <a:pt x="0" y="5022"/>
                    </a:lnTo>
                    <a:lnTo>
                      <a:pt x="13" y="5162"/>
                    </a:lnTo>
                    <a:lnTo>
                      <a:pt x="52" y="5291"/>
                    </a:lnTo>
                    <a:lnTo>
                      <a:pt x="116" y="5419"/>
                    </a:lnTo>
                    <a:lnTo>
                      <a:pt x="205" y="5521"/>
                    </a:lnTo>
                    <a:lnTo>
                      <a:pt x="308" y="5611"/>
                    </a:lnTo>
                    <a:lnTo>
                      <a:pt x="436" y="5675"/>
                    </a:lnTo>
                    <a:lnTo>
                      <a:pt x="564" y="5713"/>
                    </a:lnTo>
                    <a:lnTo>
                      <a:pt x="718" y="5726"/>
                    </a:lnTo>
                    <a:lnTo>
                      <a:pt x="7006" y="5726"/>
                    </a:lnTo>
                    <a:lnTo>
                      <a:pt x="7096" y="5713"/>
                    </a:lnTo>
                    <a:lnTo>
                      <a:pt x="7173" y="5688"/>
                    </a:lnTo>
                    <a:lnTo>
                      <a:pt x="7250" y="5649"/>
                    </a:lnTo>
                    <a:lnTo>
                      <a:pt x="7326" y="5598"/>
                    </a:lnTo>
                    <a:lnTo>
                      <a:pt x="7390" y="5547"/>
                    </a:lnTo>
                    <a:lnTo>
                      <a:pt x="7454" y="5483"/>
                    </a:lnTo>
                    <a:lnTo>
                      <a:pt x="7506" y="5419"/>
                    </a:lnTo>
                    <a:lnTo>
                      <a:pt x="10221" y="1423"/>
                    </a:lnTo>
                    <a:lnTo>
                      <a:pt x="18008" y="1423"/>
                    </a:lnTo>
                    <a:lnTo>
                      <a:pt x="18149" y="1410"/>
                    </a:lnTo>
                    <a:lnTo>
                      <a:pt x="18277" y="1371"/>
                    </a:lnTo>
                    <a:lnTo>
                      <a:pt x="18405" y="1307"/>
                    </a:lnTo>
                    <a:lnTo>
                      <a:pt x="18508" y="1218"/>
                    </a:lnTo>
                    <a:lnTo>
                      <a:pt x="18597" y="1115"/>
                    </a:lnTo>
                    <a:lnTo>
                      <a:pt x="18661" y="987"/>
                    </a:lnTo>
                    <a:lnTo>
                      <a:pt x="18700" y="859"/>
                    </a:lnTo>
                    <a:lnTo>
                      <a:pt x="18713" y="718"/>
                    </a:lnTo>
                    <a:lnTo>
                      <a:pt x="18700" y="564"/>
                    </a:lnTo>
                    <a:lnTo>
                      <a:pt x="18661" y="436"/>
                    </a:lnTo>
                    <a:lnTo>
                      <a:pt x="18597" y="308"/>
                    </a:lnTo>
                    <a:lnTo>
                      <a:pt x="18508" y="206"/>
                    </a:lnTo>
                    <a:lnTo>
                      <a:pt x="18405" y="116"/>
                    </a:lnTo>
                    <a:lnTo>
                      <a:pt x="18277" y="52"/>
                    </a:lnTo>
                    <a:lnTo>
                      <a:pt x="18149" y="14"/>
                    </a:lnTo>
                    <a:lnTo>
                      <a:pt x="18008"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9" name="Google Shape;2088;p40">
                <a:extLst>
                  <a:ext uri="{FF2B5EF4-FFF2-40B4-BE49-F238E27FC236}">
                    <a16:creationId xmlns:a16="http://schemas.microsoft.com/office/drawing/2014/main" xmlns="" id="{814728D6-B05C-C425-8645-E84CA2F3684A}"/>
                  </a:ext>
                </a:extLst>
              </p:cNvPr>
              <p:cNvSpPr/>
              <p:nvPr/>
            </p:nvSpPr>
            <p:spPr>
              <a:xfrm>
                <a:off x="6767059" y="3199574"/>
                <a:ext cx="154032" cy="221123"/>
              </a:xfrm>
              <a:custGeom>
                <a:avLst/>
                <a:gdLst/>
                <a:ahLst/>
                <a:cxnLst/>
                <a:rect l="l" t="t" r="r" b="b"/>
                <a:pathLst>
                  <a:path w="4881" h="7007" extrusionOk="0">
                    <a:moveTo>
                      <a:pt x="718" y="0"/>
                    </a:moveTo>
                    <a:lnTo>
                      <a:pt x="577" y="26"/>
                    </a:lnTo>
                    <a:lnTo>
                      <a:pt x="436" y="64"/>
                    </a:lnTo>
                    <a:lnTo>
                      <a:pt x="321" y="128"/>
                    </a:lnTo>
                    <a:lnTo>
                      <a:pt x="205" y="218"/>
                    </a:lnTo>
                    <a:lnTo>
                      <a:pt x="129" y="320"/>
                    </a:lnTo>
                    <a:lnTo>
                      <a:pt x="52" y="449"/>
                    </a:lnTo>
                    <a:lnTo>
                      <a:pt x="13" y="577"/>
                    </a:lnTo>
                    <a:lnTo>
                      <a:pt x="0" y="718"/>
                    </a:lnTo>
                    <a:lnTo>
                      <a:pt x="0" y="6289"/>
                    </a:lnTo>
                    <a:lnTo>
                      <a:pt x="13" y="6430"/>
                    </a:lnTo>
                    <a:lnTo>
                      <a:pt x="52" y="6571"/>
                    </a:lnTo>
                    <a:lnTo>
                      <a:pt x="129" y="6686"/>
                    </a:lnTo>
                    <a:lnTo>
                      <a:pt x="205" y="6788"/>
                    </a:lnTo>
                    <a:lnTo>
                      <a:pt x="321" y="6878"/>
                    </a:lnTo>
                    <a:lnTo>
                      <a:pt x="436" y="6942"/>
                    </a:lnTo>
                    <a:lnTo>
                      <a:pt x="577" y="6993"/>
                    </a:lnTo>
                    <a:lnTo>
                      <a:pt x="718" y="7006"/>
                    </a:lnTo>
                    <a:lnTo>
                      <a:pt x="859" y="6993"/>
                    </a:lnTo>
                    <a:lnTo>
                      <a:pt x="999" y="6942"/>
                    </a:lnTo>
                    <a:lnTo>
                      <a:pt x="1115" y="6878"/>
                    </a:lnTo>
                    <a:lnTo>
                      <a:pt x="1217" y="6788"/>
                    </a:lnTo>
                    <a:lnTo>
                      <a:pt x="1307" y="6686"/>
                    </a:lnTo>
                    <a:lnTo>
                      <a:pt x="1371" y="6571"/>
                    </a:lnTo>
                    <a:lnTo>
                      <a:pt x="1422" y="6430"/>
                    </a:lnTo>
                    <a:lnTo>
                      <a:pt x="1435" y="6289"/>
                    </a:lnTo>
                    <a:lnTo>
                      <a:pt x="1435" y="1435"/>
                    </a:lnTo>
                    <a:lnTo>
                      <a:pt x="4163" y="1435"/>
                    </a:lnTo>
                    <a:lnTo>
                      <a:pt x="4304" y="1422"/>
                    </a:lnTo>
                    <a:lnTo>
                      <a:pt x="4445" y="1384"/>
                    </a:lnTo>
                    <a:lnTo>
                      <a:pt x="4560" y="1319"/>
                    </a:lnTo>
                    <a:lnTo>
                      <a:pt x="4663" y="1230"/>
                    </a:lnTo>
                    <a:lnTo>
                      <a:pt x="4752" y="1127"/>
                    </a:lnTo>
                    <a:lnTo>
                      <a:pt x="4816" y="999"/>
                    </a:lnTo>
                    <a:lnTo>
                      <a:pt x="4867" y="871"/>
                    </a:lnTo>
                    <a:lnTo>
                      <a:pt x="4880" y="718"/>
                    </a:lnTo>
                    <a:lnTo>
                      <a:pt x="4867" y="577"/>
                    </a:lnTo>
                    <a:lnTo>
                      <a:pt x="4816" y="449"/>
                    </a:lnTo>
                    <a:lnTo>
                      <a:pt x="4752" y="320"/>
                    </a:lnTo>
                    <a:lnTo>
                      <a:pt x="4663" y="218"/>
                    </a:lnTo>
                    <a:lnTo>
                      <a:pt x="4560" y="128"/>
                    </a:lnTo>
                    <a:lnTo>
                      <a:pt x="4445" y="64"/>
                    </a:lnTo>
                    <a:lnTo>
                      <a:pt x="4304" y="26"/>
                    </a:lnTo>
                    <a:lnTo>
                      <a:pt x="4163"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0" name="Google Shape;2089;p40">
                <a:extLst>
                  <a:ext uri="{FF2B5EF4-FFF2-40B4-BE49-F238E27FC236}">
                    <a16:creationId xmlns:a16="http://schemas.microsoft.com/office/drawing/2014/main" xmlns="" id="{9DD8E1E3-67BE-B785-FD56-CF03E309C6F8}"/>
                  </a:ext>
                </a:extLst>
              </p:cNvPr>
              <p:cNvSpPr/>
              <p:nvPr/>
            </p:nvSpPr>
            <p:spPr>
              <a:xfrm>
                <a:off x="6253331" y="3407318"/>
                <a:ext cx="44906" cy="199696"/>
              </a:xfrm>
              <a:custGeom>
                <a:avLst/>
                <a:gdLst/>
                <a:ahLst/>
                <a:cxnLst/>
                <a:rect l="l" t="t" r="r" b="b"/>
                <a:pathLst>
                  <a:path w="1423" h="6328" extrusionOk="0">
                    <a:moveTo>
                      <a:pt x="718" y="1"/>
                    </a:moveTo>
                    <a:lnTo>
                      <a:pt x="564" y="13"/>
                    </a:lnTo>
                    <a:lnTo>
                      <a:pt x="436" y="52"/>
                    </a:lnTo>
                    <a:lnTo>
                      <a:pt x="308" y="129"/>
                    </a:lnTo>
                    <a:lnTo>
                      <a:pt x="206" y="205"/>
                    </a:lnTo>
                    <a:lnTo>
                      <a:pt x="116" y="321"/>
                    </a:lnTo>
                    <a:lnTo>
                      <a:pt x="52" y="436"/>
                    </a:lnTo>
                    <a:lnTo>
                      <a:pt x="13" y="577"/>
                    </a:lnTo>
                    <a:lnTo>
                      <a:pt x="1" y="718"/>
                    </a:lnTo>
                    <a:lnTo>
                      <a:pt x="1" y="5610"/>
                    </a:lnTo>
                    <a:lnTo>
                      <a:pt x="13" y="5764"/>
                    </a:lnTo>
                    <a:lnTo>
                      <a:pt x="52" y="5892"/>
                    </a:lnTo>
                    <a:lnTo>
                      <a:pt x="116" y="6020"/>
                    </a:lnTo>
                    <a:lnTo>
                      <a:pt x="206" y="6123"/>
                    </a:lnTo>
                    <a:lnTo>
                      <a:pt x="308" y="6212"/>
                    </a:lnTo>
                    <a:lnTo>
                      <a:pt x="436" y="6276"/>
                    </a:lnTo>
                    <a:lnTo>
                      <a:pt x="564" y="6315"/>
                    </a:lnTo>
                    <a:lnTo>
                      <a:pt x="718" y="6328"/>
                    </a:lnTo>
                    <a:lnTo>
                      <a:pt x="859" y="6315"/>
                    </a:lnTo>
                    <a:lnTo>
                      <a:pt x="987" y="6276"/>
                    </a:lnTo>
                    <a:lnTo>
                      <a:pt x="1115" y="6212"/>
                    </a:lnTo>
                    <a:lnTo>
                      <a:pt x="1217" y="6123"/>
                    </a:lnTo>
                    <a:lnTo>
                      <a:pt x="1307" y="6020"/>
                    </a:lnTo>
                    <a:lnTo>
                      <a:pt x="1371" y="5892"/>
                    </a:lnTo>
                    <a:lnTo>
                      <a:pt x="1410" y="5764"/>
                    </a:lnTo>
                    <a:lnTo>
                      <a:pt x="1422" y="5610"/>
                    </a:lnTo>
                    <a:lnTo>
                      <a:pt x="1422" y="718"/>
                    </a:lnTo>
                    <a:lnTo>
                      <a:pt x="1410" y="577"/>
                    </a:lnTo>
                    <a:lnTo>
                      <a:pt x="1371" y="436"/>
                    </a:lnTo>
                    <a:lnTo>
                      <a:pt x="1307" y="321"/>
                    </a:lnTo>
                    <a:lnTo>
                      <a:pt x="1217" y="205"/>
                    </a:lnTo>
                    <a:lnTo>
                      <a:pt x="1115" y="129"/>
                    </a:lnTo>
                    <a:lnTo>
                      <a:pt x="987" y="52"/>
                    </a:lnTo>
                    <a:lnTo>
                      <a:pt x="859" y="13"/>
                    </a:lnTo>
                    <a:lnTo>
                      <a:pt x="718"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1" name="Google Shape;2090;p40">
                <a:extLst>
                  <a:ext uri="{FF2B5EF4-FFF2-40B4-BE49-F238E27FC236}">
                    <a16:creationId xmlns:a16="http://schemas.microsoft.com/office/drawing/2014/main" xmlns="" id="{27B42512-FC42-53A8-43D7-7088C01897DB}"/>
                  </a:ext>
                </a:extLst>
              </p:cNvPr>
              <p:cNvSpPr/>
              <p:nvPr/>
            </p:nvSpPr>
            <p:spPr>
              <a:xfrm>
                <a:off x="6399664" y="3287683"/>
                <a:ext cx="150782" cy="147153"/>
              </a:xfrm>
              <a:custGeom>
                <a:avLst/>
                <a:gdLst/>
                <a:ahLst/>
                <a:cxnLst/>
                <a:rect l="l" t="t" r="r" b="b"/>
                <a:pathLst>
                  <a:path w="4778" h="4663" extrusionOk="0">
                    <a:moveTo>
                      <a:pt x="705" y="0"/>
                    </a:moveTo>
                    <a:lnTo>
                      <a:pt x="564" y="13"/>
                    </a:lnTo>
                    <a:lnTo>
                      <a:pt x="436" y="52"/>
                    </a:lnTo>
                    <a:lnTo>
                      <a:pt x="307" y="116"/>
                    </a:lnTo>
                    <a:lnTo>
                      <a:pt x="205" y="218"/>
                    </a:lnTo>
                    <a:lnTo>
                      <a:pt x="115" y="333"/>
                    </a:lnTo>
                    <a:lnTo>
                      <a:pt x="51" y="449"/>
                    </a:lnTo>
                    <a:lnTo>
                      <a:pt x="13" y="590"/>
                    </a:lnTo>
                    <a:lnTo>
                      <a:pt x="0" y="730"/>
                    </a:lnTo>
                    <a:lnTo>
                      <a:pt x="13" y="859"/>
                    </a:lnTo>
                    <a:lnTo>
                      <a:pt x="64" y="987"/>
                    </a:lnTo>
                    <a:lnTo>
                      <a:pt x="128" y="1115"/>
                    </a:lnTo>
                    <a:lnTo>
                      <a:pt x="218" y="1230"/>
                    </a:lnTo>
                    <a:lnTo>
                      <a:pt x="3561" y="4458"/>
                    </a:lnTo>
                    <a:lnTo>
                      <a:pt x="3676" y="4547"/>
                    </a:lnTo>
                    <a:lnTo>
                      <a:pt x="3791" y="4611"/>
                    </a:lnTo>
                    <a:lnTo>
                      <a:pt x="3919" y="4650"/>
                    </a:lnTo>
                    <a:lnTo>
                      <a:pt x="4060" y="4662"/>
                    </a:lnTo>
                    <a:lnTo>
                      <a:pt x="4201" y="4650"/>
                    </a:lnTo>
                    <a:lnTo>
                      <a:pt x="4329" y="4598"/>
                    </a:lnTo>
                    <a:lnTo>
                      <a:pt x="4457" y="4534"/>
                    </a:lnTo>
                    <a:lnTo>
                      <a:pt x="4521" y="4496"/>
                    </a:lnTo>
                    <a:lnTo>
                      <a:pt x="4573" y="4445"/>
                    </a:lnTo>
                    <a:lnTo>
                      <a:pt x="4662" y="4329"/>
                    </a:lnTo>
                    <a:lnTo>
                      <a:pt x="4726" y="4201"/>
                    </a:lnTo>
                    <a:lnTo>
                      <a:pt x="4765" y="4073"/>
                    </a:lnTo>
                    <a:lnTo>
                      <a:pt x="4777" y="3932"/>
                    </a:lnTo>
                    <a:lnTo>
                      <a:pt x="4752" y="3792"/>
                    </a:lnTo>
                    <a:lnTo>
                      <a:pt x="4713" y="3663"/>
                    </a:lnTo>
                    <a:lnTo>
                      <a:pt x="4649" y="3535"/>
                    </a:lnTo>
                    <a:lnTo>
                      <a:pt x="4560" y="3433"/>
                    </a:lnTo>
                    <a:lnTo>
                      <a:pt x="1217" y="193"/>
                    </a:lnTo>
                    <a:lnTo>
                      <a:pt x="1102" y="103"/>
                    </a:lnTo>
                    <a:lnTo>
                      <a:pt x="974" y="39"/>
                    </a:lnTo>
                    <a:lnTo>
                      <a:pt x="845" y="13"/>
                    </a:lnTo>
                    <a:lnTo>
                      <a:pt x="705"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2" name="Google Shape;2091;p40">
                <a:extLst>
                  <a:ext uri="{FF2B5EF4-FFF2-40B4-BE49-F238E27FC236}">
                    <a16:creationId xmlns:a16="http://schemas.microsoft.com/office/drawing/2014/main" xmlns="" id="{56101C66-7B4D-0FD6-87C2-F009AC443B27}"/>
                  </a:ext>
                </a:extLst>
              </p:cNvPr>
              <p:cNvSpPr/>
              <p:nvPr/>
            </p:nvSpPr>
            <p:spPr>
              <a:xfrm>
                <a:off x="5973634" y="2985361"/>
                <a:ext cx="90160" cy="90160"/>
              </a:xfrm>
              <a:custGeom>
                <a:avLst/>
                <a:gdLst/>
                <a:ahLst/>
                <a:cxnLst/>
                <a:rect l="l" t="t" r="r" b="b"/>
                <a:pathLst>
                  <a:path w="2857" h="2857" extrusionOk="0">
                    <a:moveTo>
                      <a:pt x="1435" y="0"/>
                    </a:moveTo>
                    <a:lnTo>
                      <a:pt x="1281" y="13"/>
                    </a:lnTo>
                    <a:lnTo>
                      <a:pt x="1141" y="26"/>
                    </a:lnTo>
                    <a:lnTo>
                      <a:pt x="1000" y="64"/>
                    </a:lnTo>
                    <a:lnTo>
                      <a:pt x="872" y="115"/>
                    </a:lnTo>
                    <a:lnTo>
                      <a:pt x="743" y="179"/>
                    </a:lnTo>
                    <a:lnTo>
                      <a:pt x="628" y="243"/>
                    </a:lnTo>
                    <a:lnTo>
                      <a:pt x="526" y="333"/>
                    </a:lnTo>
                    <a:lnTo>
                      <a:pt x="423" y="423"/>
                    </a:lnTo>
                    <a:lnTo>
                      <a:pt x="334" y="525"/>
                    </a:lnTo>
                    <a:lnTo>
                      <a:pt x="244" y="628"/>
                    </a:lnTo>
                    <a:lnTo>
                      <a:pt x="180" y="743"/>
                    </a:lnTo>
                    <a:lnTo>
                      <a:pt x="116" y="871"/>
                    </a:lnTo>
                    <a:lnTo>
                      <a:pt x="65" y="999"/>
                    </a:lnTo>
                    <a:lnTo>
                      <a:pt x="26" y="1140"/>
                    </a:lnTo>
                    <a:lnTo>
                      <a:pt x="13" y="1281"/>
                    </a:lnTo>
                    <a:lnTo>
                      <a:pt x="1" y="1435"/>
                    </a:lnTo>
                    <a:lnTo>
                      <a:pt x="13" y="1575"/>
                    </a:lnTo>
                    <a:lnTo>
                      <a:pt x="26" y="1716"/>
                    </a:lnTo>
                    <a:lnTo>
                      <a:pt x="65" y="1857"/>
                    </a:lnTo>
                    <a:lnTo>
                      <a:pt x="116" y="1985"/>
                    </a:lnTo>
                    <a:lnTo>
                      <a:pt x="180" y="2113"/>
                    </a:lnTo>
                    <a:lnTo>
                      <a:pt x="244" y="2229"/>
                    </a:lnTo>
                    <a:lnTo>
                      <a:pt x="334" y="2344"/>
                    </a:lnTo>
                    <a:lnTo>
                      <a:pt x="423" y="2434"/>
                    </a:lnTo>
                    <a:lnTo>
                      <a:pt x="526" y="2536"/>
                    </a:lnTo>
                    <a:lnTo>
                      <a:pt x="628" y="2613"/>
                    </a:lnTo>
                    <a:lnTo>
                      <a:pt x="743" y="2690"/>
                    </a:lnTo>
                    <a:lnTo>
                      <a:pt x="872" y="2741"/>
                    </a:lnTo>
                    <a:lnTo>
                      <a:pt x="1000" y="2792"/>
                    </a:lnTo>
                    <a:lnTo>
                      <a:pt x="1141" y="2831"/>
                    </a:lnTo>
                    <a:lnTo>
                      <a:pt x="1281" y="2856"/>
                    </a:lnTo>
                    <a:lnTo>
                      <a:pt x="1576" y="2856"/>
                    </a:lnTo>
                    <a:lnTo>
                      <a:pt x="1717" y="2831"/>
                    </a:lnTo>
                    <a:lnTo>
                      <a:pt x="1858" y="2792"/>
                    </a:lnTo>
                    <a:lnTo>
                      <a:pt x="1986" y="2741"/>
                    </a:lnTo>
                    <a:lnTo>
                      <a:pt x="2114" y="2690"/>
                    </a:lnTo>
                    <a:lnTo>
                      <a:pt x="2229" y="2613"/>
                    </a:lnTo>
                    <a:lnTo>
                      <a:pt x="2344" y="2536"/>
                    </a:lnTo>
                    <a:lnTo>
                      <a:pt x="2434" y="2434"/>
                    </a:lnTo>
                    <a:lnTo>
                      <a:pt x="2537" y="2344"/>
                    </a:lnTo>
                    <a:lnTo>
                      <a:pt x="2613" y="2229"/>
                    </a:lnTo>
                    <a:lnTo>
                      <a:pt x="2690" y="2113"/>
                    </a:lnTo>
                    <a:lnTo>
                      <a:pt x="2742" y="1985"/>
                    </a:lnTo>
                    <a:lnTo>
                      <a:pt x="2793" y="1857"/>
                    </a:lnTo>
                    <a:lnTo>
                      <a:pt x="2831" y="1716"/>
                    </a:lnTo>
                    <a:lnTo>
                      <a:pt x="2857" y="1575"/>
                    </a:lnTo>
                    <a:lnTo>
                      <a:pt x="2857" y="1435"/>
                    </a:lnTo>
                    <a:lnTo>
                      <a:pt x="2857" y="1281"/>
                    </a:lnTo>
                    <a:lnTo>
                      <a:pt x="2831" y="1140"/>
                    </a:lnTo>
                    <a:lnTo>
                      <a:pt x="2793" y="999"/>
                    </a:lnTo>
                    <a:lnTo>
                      <a:pt x="2742" y="871"/>
                    </a:lnTo>
                    <a:lnTo>
                      <a:pt x="2690" y="743"/>
                    </a:lnTo>
                    <a:lnTo>
                      <a:pt x="2613" y="628"/>
                    </a:lnTo>
                    <a:lnTo>
                      <a:pt x="2537" y="525"/>
                    </a:lnTo>
                    <a:lnTo>
                      <a:pt x="2434" y="423"/>
                    </a:lnTo>
                    <a:lnTo>
                      <a:pt x="2344" y="333"/>
                    </a:lnTo>
                    <a:lnTo>
                      <a:pt x="2229" y="243"/>
                    </a:lnTo>
                    <a:lnTo>
                      <a:pt x="2114" y="179"/>
                    </a:lnTo>
                    <a:lnTo>
                      <a:pt x="1986" y="115"/>
                    </a:lnTo>
                    <a:lnTo>
                      <a:pt x="1858" y="64"/>
                    </a:lnTo>
                    <a:lnTo>
                      <a:pt x="1717" y="26"/>
                    </a:lnTo>
                    <a:lnTo>
                      <a:pt x="1576" y="13"/>
                    </a:lnTo>
                    <a:lnTo>
                      <a:pt x="1435" y="0"/>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3" name="Google Shape;2092;p40">
                <a:extLst>
                  <a:ext uri="{FF2B5EF4-FFF2-40B4-BE49-F238E27FC236}">
                    <a16:creationId xmlns:a16="http://schemas.microsoft.com/office/drawing/2014/main" xmlns="" id="{A61A82AD-D13B-67BC-3025-20843763C61C}"/>
                  </a:ext>
                </a:extLst>
              </p:cNvPr>
              <p:cNvSpPr/>
              <p:nvPr/>
            </p:nvSpPr>
            <p:spPr>
              <a:xfrm>
                <a:off x="6351949" y="2832559"/>
                <a:ext cx="90160" cy="90160"/>
              </a:xfrm>
              <a:custGeom>
                <a:avLst/>
                <a:gdLst/>
                <a:ahLst/>
                <a:cxnLst/>
                <a:rect l="l" t="t" r="r" b="b"/>
                <a:pathLst>
                  <a:path w="2857" h="2857" extrusionOk="0">
                    <a:moveTo>
                      <a:pt x="1282" y="1"/>
                    </a:moveTo>
                    <a:lnTo>
                      <a:pt x="1141" y="26"/>
                    </a:lnTo>
                    <a:lnTo>
                      <a:pt x="1000" y="65"/>
                    </a:lnTo>
                    <a:lnTo>
                      <a:pt x="872" y="116"/>
                    </a:lnTo>
                    <a:lnTo>
                      <a:pt x="744" y="167"/>
                    </a:lnTo>
                    <a:lnTo>
                      <a:pt x="628" y="244"/>
                    </a:lnTo>
                    <a:lnTo>
                      <a:pt x="513" y="321"/>
                    </a:lnTo>
                    <a:lnTo>
                      <a:pt x="411" y="411"/>
                    </a:lnTo>
                    <a:lnTo>
                      <a:pt x="321" y="513"/>
                    </a:lnTo>
                    <a:lnTo>
                      <a:pt x="244" y="628"/>
                    </a:lnTo>
                    <a:lnTo>
                      <a:pt x="167" y="744"/>
                    </a:lnTo>
                    <a:lnTo>
                      <a:pt x="103" y="872"/>
                    </a:lnTo>
                    <a:lnTo>
                      <a:pt x="65" y="1000"/>
                    </a:lnTo>
                    <a:lnTo>
                      <a:pt x="26" y="1141"/>
                    </a:lnTo>
                    <a:lnTo>
                      <a:pt x="1" y="1281"/>
                    </a:lnTo>
                    <a:lnTo>
                      <a:pt x="1" y="1422"/>
                    </a:lnTo>
                    <a:lnTo>
                      <a:pt x="1" y="1576"/>
                    </a:lnTo>
                    <a:lnTo>
                      <a:pt x="26" y="1717"/>
                    </a:lnTo>
                    <a:lnTo>
                      <a:pt x="65" y="1845"/>
                    </a:lnTo>
                    <a:lnTo>
                      <a:pt x="103" y="1986"/>
                    </a:lnTo>
                    <a:lnTo>
                      <a:pt x="167" y="2101"/>
                    </a:lnTo>
                    <a:lnTo>
                      <a:pt x="244" y="2229"/>
                    </a:lnTo>
                    <a:lnTo>
                      <a:pt x="321" y="2332"/>
                    </a:lnTo>
                    <a:lnTo>
                      <a:pt x="411" y="2434"/>
                    </a:lnTo>
                    <a:lnTo>
                      <a:pt x="513" y="2524"/>
                    </a:lnTo>
                    <a:lnTo>
                      <a:pt x="628" y="2614"/>
                    </a:lnTo>
                    <a:lnTo>
                      <a:pt x="744" y="2678"/>
                    </a:lnTo>
                    <a:lnTo>
                      <a:pt x="872" y="2742"/>
                    </a:lnTo>
                    <a:lnTo>
                      <a:pt x="1000" y="2793"/>
                    </a:lnTo>
                    <a:lnTo>
                      <a:pt x="1141" y="2831"/>
                    </a:lnTo>
                    <a:lnTo>
                      <a:pt x="1282" y="2844"/>
                    </a:lnTo>
                    <a:lnTo>
                      <a:pt x="1422" y="2857"/>
                    </a:lnTo>
                    <a:lnTo>
                      <a:pt x="1563" y="2844"/>
                    </a:lnTo>
                    <a:lnTo>
                      <a:pt x="1717" y="2831"/>
                    </a:lnTo>
                    <a:lnTo>
                      <a:pt x="1845" y="2793"/>
                    </a:lnTo>
                    <a:lnTo>
                      <a:pt x="1973" y="2742"/>
                    </a:lnTo>
                    <a:lnTo>
                      <a:pt x="2101" y="2678"/>
                    </a:lnTo>
                    <a:lnTo>
                      <a:pt x="2217" y="2614"/>
                    </a:lnTo>
                    <a:lnTo>
                      <a:pt x="2332" y="2524"/>
                    </a:lnTo>
                    <a:lnTo>
                      <a:pt x="2434" y="2434"/>
                    </a:lnTo>
                    <a:lnTo>
                      <a:pt x="2524" y="2332"/>
                    </a:lnTo>
                    <a:lnTo>
                      <a:pt x="2614" y="2229"/>
                    </a:lnTo>
                    <a:lnTo>
                      <a:pt x="2678" y="2101"/>
                    </a:lnTo>
                    <a:lnTo>
                      <a:pt x="2742" y="1986"/>
                    </a:lnTo>
                    <a:lnTo>
                      <a:pt x="2793" y="1845"/>
                    </a:lnTo>
                    <a:lnTo>
                      <a:pt x="2819" y="1717"/>
                    </a:lnTo>
                    <a:lnTo>
                      <a:pt x="2844" y="1576"/>
                    </a:lnTo>
                    <a:lnTo>
                      <a:pt x="2857" y="1422"/>
                    </a:lnTo>
                    <a:lnTo>
                      <a:pt x="2844" y="1281"/>
                    </a:lnTo>
                    <a:lnTo>
                      <a:pt x="2819" y="1141"/>
                    </a:lnTo>
                    <a:lnTo>
                      <a:pt x="2793" y="1000"/>
                    </a:lnTo>
                    <a:lnTo>
                      <a:pt x="2742" y="872"/>
                    </a:lnTo>
                    <a:lnTo>
                      <a:pt x="2678" y="744"/>
                    </a:lnTo>
                    <a:lnTo>
                      <a:pt x="2614" y="628"/>
                    </a:lnTo>
                    <a:lnTo>
                      <a:pt x="2524" y="513"/>
                    </a:lnTo>
                    <a:lnTo>
                      <a:pt x="2434" y="411"/>
                    </a:lnTo>
                    <a:lnTo>
                      <a:pt x="2332" y="321"/>
                    </a:lnTo>
                    <a:lnTo>
                      <a:pt x="2217" y="244"/>
                    </a:lnTo>
                    <a:lnTo>
                      <a:pt x="2101" y="167"/>
                    </a:lnTo>
                    <a:lnTo>
                      <a:pt x="1973" y="116"/>
                    </a:lnTo>
                    <a:lnTo>
                      <a:pt x="1845" y="65"/>
                    </a:lnTo>
                    <a:lnTo>
                      <a:pt x="1717" y="26"/>
                    </a:lnTo>
                    <a:lnTo>
                      <a:pt x="1563" y="1"/>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4" name="Google Shape;2093;p40">
                <a:extLst>
                  <a:ext uri="{FF2B5EF4-FFF2-40B4-BE49-F238E27FC236}">
                    <a16:creationId xmlns:a16="http://schemas.microsoft.com/office/drawing/2014/main" xmlns="" id="{4478DBF5-A78D-7071-7A8D-404FC2252520}"/>
                  </a:ext>
                </a:extLst>
              </p:cNvPr>
              <p:cNvSpPr/>
              <p:nvPr/>
            </p:nvSpPr>
            <p:spPr>
              <a:xfrm>
                <a:off x="6619937" y="2985361"/>
                <a:ext cx="90570" cy="90160"/>
              </a:xfrm>
              <a:custGeom>
                <a:avLst/>
                <a:gdLst/>
                <a:ahLst/>
                <a:cxnLst/>
                <a:rect l="l" t="t" r="r" b="b"/>
                <a:pathLst>
                  <a:path w="2870" h="2857" extrusionOk="0">
                    <a:moveTo>
                      <a:pt x="1435" y="0"/>
                    </a:moveTo>
                    <a:lnTo>
                      <a:pt x="1294" y="13"/>
                    </a:lnTo>
                    <a:lnTo>
                      <a:pt x="1153" y="26"/>
                    </a:lnTo>
                    <a:lnTo>
                      <a:pt x="1012" y="64"/>
                    </a:lnTo>
                    <a:lnTo>
                      <a:pt x="884" y="115"/>
                    </a:lnTo>
                    <a:lnTo>
                      <a:pt x="756" y="179"/>
                    </a:lnTo>
                    <a:lnTo>
                      <a:pt x="641" y="243"/>
                    </a:lnTo>
                    <a:lnTo>
                      <a:pt x="526" y="333"/>
                    </a:lnTo>
                    <a:lnTo>
                      <a:pt x="423" y="423"/>
                    </a:lnTo>
                    <a:lnTo>
                      <a:pt x="333" y="525"/>
                    </a:lnTo>
                    <a:lnTo>
                      <a:pt x="257" y="628"/>
                    </a:lnTo>
                    <a:lnTo>
                      <a:pt x="180" y="743"/>
                    </a:lnTo>
                    <a:lnTo>
                      <a:pt x="116" y="871"/>
                    </a:lnTo>
                    <a:lnTo>
                      <a:pt x="64" y="999"/>
                    </a:lnTo>
                    <a:lnTo>
                      <a:pt x="39" y="1140"/>
                    </a:lnTo>
                    <a:lnTo>
                      <a:pt x="13" y="1281"/>
                    </a:lnTo>
                    <a:lnTo>
                      <a:pt x="0" y="1435"/>
                    </a:lnTo>
                    <a:lnTo>
                      <a:pt x="13" y="1575"/>
                    </a:lnTo>
                    <a:lnTo>
                      <a:pt x="39" y="1716"/>
                    </a:lnTo>
                    <a:lnTo>
                      <a:pt x="64" y="1857"/>
                    </a:lnTo>
                    <a:lnTo>
                      <a:pt x="116" y="1985"/>
                    </a:lnTo>
                    <a:lnTo>
                      <a:pt x="180" y="2113"/>
                    </a:lnTo>
                    <a:lnTo>
                      <a:pt x="257" y="2229"/>
                    </a:lnTo>
                    <a:lnTo>
                      <a:pt x="333" y="2344"/>
                    </a:lnTo>
                    <a:lnTo>
                      <a:pt x="423" y="2434"/>
                    </a:lnTo>
                    <a:lnTo>
                      <a:pt x="526" y="2536"/>
                    </a:lnTo>
                    <a:lnTo>
                      <a:pt x="641" y="2613"/>
                    </a:lnTo>
                    <a:lnTo>
                      <a:pt x="756" y="2690"/>
                    </a:lnTo>
                    <a:lnTo>
                      <a:pt x="884" y="2741"/>
                    </a:lnTo>
                    <a:lnTo>
                      <a:pt x="1012" y="2792"/>
                    </a:lnTo>
                    <a:lnTo>
                      <a:pt x="1153" y="2831"/>
                    </a:lnTo>
                    <a:lnTo>
                      <a:pt x="1294" y="2856"/>
                    </a:lnTo>
                    <a:lnTo>
                      <a:pt x="1576" y="2856"/>
                    </a:lnTo>
                    <a:lnTo>
                      <a:pt x="1717" y="2831"/>
                    </a:lnTo>
                    <a:lnTo>
                      <a:pt x="1858" y="2792"/>
                    </a:lnTo>
                    <a:lnTo>
                      <a:pt x="1986" y="2741"/>
                    </a:lnTo>
                    <a:lnTo>
                      <a:pt x="2114" y="2690"/>
                    </a:lnTo>
                    <a:lnTo>
                      <a:pt x="2229" y="2613"/>
                    </a:lnTo>
                    <a:lnTo>
                      <a:pt x="2344" y="2536"/>
                    </a:lnTo>
                    <a:lnTo>
                      <a:pt x="2447" y="2434"/>
                    </a:lnTo>
                    <a:lnTo>
                      <a:pt x="2536" y="2344"/>
                    </a:lnTo>
                    <a:lnTo>
                      <a:pt x="2613" y="2229"/>
                    </a:lnTo>
                    <a:lnTo>
                      <a:pt x="2690" y="2113"/>
                    </a:lnTo>
                    <a:lnTo>
                      <a:pt x="2754" y="1985"/>
                    </a:lnTo>
                    <a:lnTo>
                      <a:pt x="2805" y="1857"/>
                    </a:lnTo>
                    <a:lnTo>
                      <a:pt x="2831" y="1716"/>
                    </a:lnTo>
                    <a:lnTo>
                      <a:pt x="2857" y="1575"/>
                    </a:lnTo>
                    <a:lnTo>
                      <a:pt x="2869" y="1435"/>
                    </a:lnTo>
                    <a:lnTo>
                      <a:pt x="2857" y="1281"/>
                    </a:lnTo>
                    <a:lnTo>
                      <a:pt x="2831" y="1140"/>
                    </a:lnTo>
                    <a:lnTo>
                      <a:pt x="2805" y="999"/>
                    </a:lnTo>
                    <a:lnTo>
                      <a:pt x="2754" y="871"/>
                    </a:lnTo>
                    <a:lnTo>
                      <a:pt x="2690" y="743"/>
                    </a:lnTo>
                    <a:lnTo>
                      <a:pt x="2613" y="628"/>
                    </a:lnTo>
                    <a:lnTo>
                      <a:pt x="2536" y="525"/>
                    </a:lnTo>
                    <a:lnTo>
                      <a:pt x="2447" y="423"/>
                    </a:lnTo>
                    <a:lnTo>
                      <a:pt x="2344" y="333"/>
                    </a:lnTo>
                    <a:lnTo>
                      <a:pt x="2229" y="243"/>
                    </a:lnTo>
                    <a:lnTo>
                      <a:pt x="2114" y="179"/>
                    </a:lnTo>
                    <a:lnTo>
                      <a:pt x="1986" y="115"/>
                    </a:lnTo>
                    <a:lnTo>
                      <a:pt x="1858" y="64"/>
                    </a:lnTo>
                    <a:lnTo>
                      <a:pt x="1717" y="26"/>
                    </a:lnTo>
                    <a:lnTo>
                      <a:pt x="1576" y="13"/>
                    </a:lnTo>
                    <a:lnTo>
                      <a:pt x="1435" y="0"/>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5" name="Google Shape;2094;p40">
                <a:extLst>
                  <a:ext uri="{FF2B5EF4-FFF2-40B4-BE49-F238E27FC236}">
                    <a16:creationId xmlns:a16="http://schemas.microsoft.com/office/drawing/2014/main" xmlns="" id="{C47EE160-034E-912D-4AFE-9DEB60B69C2D}"/>
                  </a:ext>
                </a:extLst>
              </p:cNvPr>
              <p:cNvSpPr/>
              <p:nvPr/>
            </p:nvSpPr>
            <p:spPr>
              <a:xfrm>
                <a:off x="6853149" y="3177326"/>
                <a:ext cx="90160" cy="90160"/>
              </a:xfrm>
              <a:custGeom>
                <a:avLst/>
                <a:gdLst/>
                <a:ahLst/>
                <a:cxnLst/>
                <a:rect l="l" t="t" r="r" b="b"/>
                <a:pathLst>
                  <a:path w="2857" h="2857" extrusionOk="0">
                    <a:moveTo>
                      <a:pt x="1281" y="1"/>
                    </a:moveTo>
                    <a:lnTo>
                      <a:pt x="1140" y="26"/>
                    </a:lnTo>
                    <a:lnTo>
                      <a:pt x="1012" y="65"/>
                    </a:lnTo>
                    <a:lnTo>
                      <a:pt x="871" y="103"/>
                    </a:lnTo>
                    <a:lnTo>
                      <a:pt x="756" y="167"/>
                    </a:lnTo>
                    <a:lnTo>
                      <a:pt x="628" y="244"/>
                    </a:lnTo>
                    <a:lnTo>
                      <a:pt x="526" y="321"/>
                    </a:lnTo>
                    <a:lnTo>
                      <a:pt x="423" y="411"/>
                    </a:lnTo>
                    <a:lnTo>
                      <a:pt x="334" y="513"/>
                    </a:lnTo>
                    <a:lnTo>
                      <a:pt x="244" y="628"/>
                    </a:lnTo>
                    <a:lnTo>
                      <a:pt x="180" y="744"/>
                    </a:lnTo>
                    <a:lnTo>
                      <a:pt x="116" y="872"/>
                    </a:lnTo>
                    <a:lnTo>
                      <a:pt x="65" y="1000"/>
                    </a:lnTo>
                    <a:lnTo>
                      <a:pt x="39" y="1141"/>
                    </a:lnTo>
                    <a:lnTo>
                      <a:pt x="13" y="1282"/>
                    </a:lnTo>
                    <a:lnTo>
                      <a:pt x="1" y="1423"/>
                    </a:lnTo>
                    <a:lnTo>
                      <a:pt x="13" y="1576"/>
                    </a:lnTo>
                    <a:lnTo>
                      <a:pt x="39" y="1717"/>
                    </a:lnTo>
                    <a:lnTo>
                      <a:pt x="65" y="1845"/>
                    </a:lnTo>
                    <a:lnTo>
                      <a:pt x="116" y="1986"/>
                    </a:lnTo>
                    <a:lnTo>
                      <a:pt x="180" y="2101"/>
                    </a:lnTo>
                    <a:lnTo>
                      <a:pt x="244" y="2229"/>
                    </a:lnTo>
                    <a:lnTo>
                      <a:pt x="334" y="2332"/>
                    </a:lnTo>
                    <a:lnTo>
                      <a:pt x="423" y="2434"/>
                    </a:lnTo>
                    <a:lnTo>
                      <a:pt x="526" y="2524"/>
                    </a:lnTo>
                    <a:lnTo>
                      <a:pt x="628" y="2614"/>
                    </a:lnTo>
                    <a:lnTo>
                      <a:pt x="756" y="2678"/>
                    </a:lnTo>
                    <a:lnTo>
                      <a:pt x="871" y="2742"/>
                    </a:lnTo>
                    <a:lnTo>
                      <a:pt x="1012" y="2793"/>
                    </a:lnTo>
                    <a:lnTo>
                      <a:pt x="1140" y="2831"/>
                    </a:lnTo>
                    <a:lnTo>
                      <a:pt x="1281" y="2844"/>
                    </a:lnTo>
                    <a:lnTo>
                      <a:pt x="1435" y="2857"/>
                    </a:lnTo>
                    <a:lnTo>
                      <a:pt x="1576" y="2844"/>
                    </a:lnTo>
                    <a:lnTo>
                      <a:pt x="1717" y="2831"/>
                    </a:lnTo>
                    <a:lnTo>
                      <a:pt x="1858" y="2793"/>
                    </a:lnTo>
                    <a:lnTo>
                      <a:pt x="1986" y="2742"/>
                    </a:lnTo>
                    <a:lnTo>
                      <a:pt x="2114" y="2678"/>
                    </a:lnTo>
                    <a:lnTo>
                      <a:pt x="2229" y="2614"/>
                    </a:lnTo>
                    <a:lnTo>
                      <a:pt x="2344" y="2524"/>
                    </a:lnTo>
                    <a:lnTo>
                      <a:pt x="2447" y="2434"/>
                    </a:lnTo>
                    <a:lnTo>
                      <a:pt x="2536" y="2332"/>
                    </a:lnTo>
                    <a:lnTo>
                      <a:pt x="2613" y="2229"/>
                    </a:lnTo>
                    <a:lnTo>
                      <a:pt x="2690" y="2101"/>
                    </a:lnTo>
                    <a:lnTo>
                      <a:pt x="2754" y="1986"/>
                    </a:lnTo>
                    <a:lnTo>
                      <a:pt x="2793" y="1845"/>
                    </a:lnTo>
                    <a:lnTo>
                      <a:pt x="2831" y="1717"/>
                    </a:lnTo>
                    <a:lnTo>
                      <a:pt x="2857" y="1576"/>
                    </a:lnTo>
                    <a:lnTo>
                      <a:pt x="2857" y="1423"/>
                    </a:lnTo>
                    <a:lnTo>
                      <a:pt x="2857" y="1282"/>
                    </a:lnTo>
                    <a:lnTo>
                      <a:pt x="2831" y="1141"/>
                    </a:lnTo>
                    <a:lnTo>
                      <a:pt x="2793" y="1000"/>
                    </a:lnTo>
                    <a:lnTo>
                      <a:pt x="2754" y="872"/>
                    </a:lnTo>
                    <a:lnTo>
                      <a:pt x="2690" y="744"/>
                    </a:lnTo>
                    <a:lnTo>
                      <a:pt x="2613" y="628"/>
                    </a:lnTo>
                    <a:lnTo>
                      <a:pt x="2536" y="513"/>
                    </a:lnTo>
                    <a:lnTo>
                      <a:pt x="2447" y="411"/>
                    </a:lnTo>
                    <a:lnTo>
                      <a:pt x="2344" y="321"/>
                    </a:lnTo>
                    <a:lnTo>
                      <a:pt x="2229" y="244"/>
                    </a:lnTo>
                    <a:lnTo>
                      <a:pt x="2114" y="167"/>
                    </a:lnTo>
                    <a:lnTo>
                      <a:pt x="1986" y="103"/>
                    </a:lnTo>
                    <a:lnTo>
                      <a:pt x="1858" y="65"/>
                    </a:lnTo>
                    <a:lnTo>
                      <a:pt x="1717" y="26"/>
                    </a:lnTo>
                    <a:lnTo>
                      <a:pt x="1576" y="1"/>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6" name="Google Shape;2095;p40">
                <a:extLst>
                  <a:ext uri="{FF2B5EF4-FFF2-40B4-BE49-F238E27FC236}">
                    <a16:creationId xmlns:a16="http://schemas.microsoft.com/office/drawing/2014/main" xmlns="" id="{A2D4A013-09F6-D3A7-8100-C22AE57CAE18}"/>
                  </a:ext>
                </a:extLst>
              </p:cNvPr>
              <p:cNvSpPr/>
              <p:nvPr/>
            </p:nvSpPr>
            <p:spPr>
              <a:xfrm>
                <a:off x="6665191" y="2675749"/>
                <a:ext cx="90191" cy="90160"/>
              </a:xfrm>
              <a:custGeom>
                <a:avLst/>
                <a:gdLst/>
                <a:ahLst/>
                <a:cxnLst/>
                <a:rect l="l" t="t" r="r" b="b"/>
                <a:pathLst>
                  <a:path w="2858" h="2857" extrusionOk="0">
                    <a:moveTo>
                      <a:pt x="1435" y="0"/>
                    </a:moveTo>
                    <a:lnTo>
                      <a:pt x="1282" y="13"/>
                    </a:lnTo>
                    <a:lnTo>
                      <a:pt x="1141" y="26"/>
                    </a:lnTo>
                    <a:lnTo>
                      <a:pt x="1000" y="64"/>
                    </a:lnTo>
                    <a:lnTo>
                      <a:pt x="872" y="116"/>
                    </a:lnTo>
                    <a:lnTo>
                      <a:pt x="744" y="180"/>
                    </a:lnTo>
                    <a:lnTo>
                      <a:pt x="628" y="244"/>
                    </a:lnTo>
                    <a:lnTo>
                      <a:pt x="526" y="333"/>
                    </a:lnTo>
                    <a:lnTo>
                      <a:pt x="424" y="423"/>
                    </a:lnTo>
                    <a:lnTo>
                      <a:pt x="321" y="525"/>
                    </a:lnTo>
                    <a:lnTo>
                      <a:pt x="244" y="628"/>
                    </a:lnTo>
                    <a:lnTo>
                      <a:pt x="167" y="743"/>
                    </a:lnTo>
                    <a:lnTo>
                      <a:pt x="116" y="871"/>
                    </a:lnTo>
                    <a:lnTo>
                      <a:pt x="65" y="999"/>
                    </a:lnTo>
                    <a:lnTo>
                      <a:pt x="26" y="1140"/>
                    </a:lnTo>
                    <a:lnTo>
                      <a:pt x="14" y="1281"/>
                    </a:lnTo>
                    <a:lnTo>
                      <a:pt x="1" y="1435"/>
                    </a:lnTo>
                    <a:lnTo>
                      <a:pt x="14" y="1576"/>
                    </a:lnTo>
                    <a:lnTo>
                      <a:pt x="26" y="1716"/>
                    </a:lnTo>
                    <a:lnTo>
                      <a:pt x="65" y="1857"/>
                    </a:lnTo>
                    <a:lnTo>
                      <a:pt x="116" y="1985"/>
                    </a:lnTo>
                    <a:lnTo>
                      <a:pt x="167" y="2114"/>
                    </a:lnTo>
                    <a:lnTo>
                      <a:pt x="244" y="2229"/>
                    </a:lnTo>
                    <a:lnTo>
                      <a:pt x="321" y="2344"/>
                    </a:lnTo>
                    <a:lnTo>
                      <a:pt x="424" y="2434"/>
                    </a:lnTo>
                    <a:lnTo>
                      <a:pt x="526" y="2536"/>
                    </a:lnTo>
                    <a:lnTo>
                      <a:pt x="628" y="2613"/>
                    </a:lnTo>
                    <a:lnTo>
                      <a:pt x="744" y="2690"/>
                    </a:lnTo>
                    <a:lnTo>
                      <a:pt x="872" y="2741"/>
                    </a:lnTo>
                    <a:lnTo>
                      <a:pt x="1000" y="2792"/>
                    </a:lnTo>
                    <a:lnTo>
                      <a:pt x="1141" y="2831"/>
                    </a:lnTo>
                    <a:lnTo>
                      <a:pt x="1282" y="2856"/>
                    </a:lnTo>
                    <a:lnTo>
                      <a:pt x="1576" y="2856"/>
                    </a:lnTo>
                    <a:lnTo>
                      <a:pt x="1717" y="2831"/>
                    </a:lnTo>
                    <a:lnTo>
                      <a:pt x="1858" y="2792"/>
                    </a:lnTo>
                    <a:lnTo>
                      <a:pt x="1986" y="2741"/>
                    </a:lnTo>
                    <a:lnTo>
                      <a:pt x="2114" y="2690"/>
                    </a:lnTo>
                    <a:lnTo>
                      <a:pt x="2229" y="2613"/>
                    </a:lnTo>
                    <a:lnTo>
                      <a:pt x="2332" y="2536"/>
                    </a:lnTo>
                    <a:lnTo>
                      <a:pt x="2434" y="2434"/>
                    </a:lnTo>
                    <a:lnTo>
                      <a:pt x="2537" y="2344"/>
                    </a:lnTo>
                    <a:lnTo>
                      <a:pt x="2614" y="2229"/>
                    </a:lnTo>
                    <a:lnTo>
                      <a:pt x="2691" y="2114"/>
                    </a:lnTo>
                    <a:lnTo>
                      <a:pt x="2742" y="1985"/>
                    </a:lnTo>
                    <a:lnTo>
                      <a:pt x="2793" y="1857"/>
                    </a:lnTo>
                    <a:lnTo>
                      <a:pt x="2831" y="1716"/>
                    </a:lnTo>
                    <a:lnTo>
                      <a:pt x="2857" y="1576"/>
                    </a:lnTo>
                    <a:lnTo>
                      <a:pt x="2857" y="1435"/>
                    </a:lnTo>
                    <a:lnTo>
                      <a:pt x="2857" y="1281"/>
                    </a:lnTo>
                    <a:lnTo>
                      <a:pt x="2831" y="1140"/>
                    </a:lnTo>
                    <a:lnTo>
                      <a:pt x="2793" y="999"/>
                    </a:lnTo>
                    <a:lnTo>
                      <a:pt x="2742" y="871"/>
                    </a:lnTo>
                    <a:lnTo>
                      <a:pt x="2691" y="743"/>
                    </a:lnTo>
                    <a:lnTo>
                      <a:pt x="2614" y="628"/>
                    </a:lnTo>
                    <a:lnTo>
                      <a:pt x="2537" y="525"/>
                    </a:lnTo>
                    <a:lnTo>
                      <a:pt x="2434" y="423"/>
                    </a:lnTo>
                    <a:lnTo>
                      <a:pt x="2332" y="333"/>
                    </a:lnTo>
                    <a:lnTo>
                      <a:pt x="2229" y="244"/>
                    </a:lnTo>
                    <a:lnTo>
                      <a:pt x="2114" y="180"/>
                    </a:lnTo>
                    <a:lnTo>
                      <a:pt x="1986" y="116"/>
                    </a:lnTo>
                    <a:lnTo>
                      <a:pt x="1858" y="64"/>
                    </a:lnTo>
                    <a:lnTo>
                      <a:pt x="1717" y="26"/>
                    </a:lnTo>
                    <a:lnTo>
                      <a:pt x="1576" y="13"/>
                    </a:lnTo>
                    <a:lnTo>
                      <a:pt x="1435" y="0"/>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7" name="Google Shape;2096;p40">
                <a:extLst>
                  <a:ext uri="{FF2B5EF4-FFF2-40B4-BE49-F238E27FC236}">
                    <a16:creationId xmlns:a16="http://schemas.microsoft.com/office/drawing/2014/main" xmlns="" id="{0F7A6DEB-B9C8-1372-490C-C6E9F1843CF6}"/>
                  </a:ext>
                </a:extLst>
              </p:cNvPr>
              <p:cNvSpPr/>
              <p:nvPr/>
            </p:nvSpPr>
            <p:spPr>
              <a:xfrm>
                <a:off x="6377005" y="3265057"/>
                <a:ext cx="90191" cy="90160"/>
              </a:xfrm>
              <a:custGeom>
                <a:avLst/>
                <a:gdLst/>
                <a:ahLst/>
                <a:cxnLst/>
                <a:rect l="l" t="t" r="r" b="b"/>
                <a:pathLst>
                  <a:path w="2858" h="2857" extrusionOk="0">
                    <a:moveTo>
                      <a:pt x="1435" y="0"/>
                    </a:moveTo>
                    <a:lnTo>
                      <a:pt x="1294" y="13"/>
                    </a:lnTo>
                    <a:lnTo>
                      <a:pt x="1141" y="26"/>
                    </a:lnTo>
                    <a:lnTo>
                      <a:pt x="1013" y="64"/>
                    </a:lnTo>
                    <a:lnTo>
                      <a:pt x="885" y="115"/>
                    </a:lnTo>
                    <a:lnTo>
                      <a:pt x="757" y="179"/>
                    </a:lnTo>
                    <a:lnTo>
                      <a:pt x="641" y="243"/>
                    </a:lnTo>
                    <a:lnTo>
                      <a:pt x="526" y="333"/>
                    </a:lnTo>
                    <a:lnTo>
                      <a:pt x="424" y="423"/>
                    </a:lnTo>
                    <a:lnTo>
                      <a:pt x="334" y="525"/>
                    </a:lnTo>
                    <a:lnTo>
                      <a:pt x="244" y="628"/>
                    </a:lnTo>
                    <a:lnTo>
                      <a:pt x="180" y="743"/>
                    </a:lnTo>
                    <a:lnTo>
                      <a:pt x="116" y="871"/>
                    </a:lnTo>
                    <a:lnTo>
                      <a:pt x="65" y="999"/>
                    </a:lnTo>
                    <a:lnTo>
                      <a:pt x="39" y="1140"/>
                    </a:lnTo>
                    <a:lnTo>
                      <a:pt x="14" y="1281"/>
                    </a:lnTo>
                    <a:lnTo>
                      <a:pt x="1" y="1435"/>
                    </a:lnTo>
                    <a:lnTo>
                      <a:pt x="14" y="1576"/>
                    </a:lnTo>
                    <a:lnTo>
                      <a:pt x="39" y="1716"/>
                    </a:lnTo>
                    <a:lnTo>
                      <a:pt x="65" y="1857"/>
                    </a:lnTo>
                    <a:lnTo>
                      <a:pt x="116" y="1985"/>
                    </a:lnTo>
                    <a:lnTo>
                      <a:pt x="180" y="2113"/>
                    </a:lnTo>
                    <a:lnTo>
                      <a:pt x="244" y="2229"/>
                    </a:lnTo>
                    <a:lnTo>
                      <a:pt x="334" y="2344"/>
                    </a:lnTo>
                    <a:lnTo>
                      <a:pt x="424" y="2434"/>
                    </a:lnTo>
                    <a:lnTo>
                      <a:pt x="526" y="2536"/>
                    </a:lnTo>
                    <a:lnTo>
                      <a:pt x="641" y="2613"/>
                    </a:lnTo>
                    <a:lnTo>
                      <a:pt x="757" y="2690"/>
                    </a:lnTo>
                    <a:lnTo>
                      <a:pt x="885" y="2741"/>
                    </a:lnTo>
                    <a:lnTo>
                      <a:pt x="1013" y="2792"/>
                    </a:lnTo>
                    <a:lnTo>
                      <a:pt x="1141" y="2831"/>
                    </a:lnTo>
                    <a:lnTo>
                      <a:pt x="1294" y="2856"/>
                    </a:lnTo>
                    <a:lnTo>
                      <a:pt x="1576" y="2856"/>
                    </a:lnTo>
                    <a:lnTo>
                      <a:pt x="1717" y="2831"/>
                    </a:lnTo>
                    <a:lnTo>
                      <a:pt x="1858" y="2792"/>
                    </a:lnTo>
                    <a:lnTo>
                      <a:pt x="1986" y="2741"/>
                    </a:lnTo>
                    <a:lnTo>
                      <a:pt x="2114" y="2690"/>
                    </a:lnTo>
                    <a:lnTo>
                      <a:pt x="2229" y="2613"/>
                    </a:lnTo>
                    <a:lnTo>
                      <a:pt x="2345" y="2536"/>
                    </a:lnTo>
                    <a:lnTo>
                      <a:pt x="2447" y="2434"/>
                    </a:lnTo>
                    <a:lnTo>
                      <a:pt x="2537" y="2344"/>
                    </a:lnTo>
                    <a:lnTo>
                      <a:pt x="2614" y="2229"/>
                    </a:lnTo>
                    <a:lnTo>
                      <a:pt x="2691" y="2113"/>
                    </a:lnTo>
                    <a:lnTo>
                      <a:pt x="2755" y="1985"/>
                    </a:lnTo>
                    <a:lnTo>
                      <a:pt x="2793" y="1857"/>
                    </a:lnTo>
                    <a:lnTo>
                      <a:pt x="2831" y="1716"/>
                    </a:lnTo>
                    <a:lnTo>
                      <a:pt x="2857" y="1576"/>
                    </a:lnTo>
                    <a:lnTo>
                      <a:pt x="2857" y="1435"/>
                    </a:lnTo>
                    <a:lnTo>
                      <a:pt x="2857" y="1281"/>
                    </a:lnTo>
                    <a:lnTo>
                      <a:pt x="2831" y="1140"/>
                    </a:lnTo>
                    <a:lnTo>
                      <a:pt x="2793" y="999"/>
                    </a:lnTo>
                    <a:lnTo>
                      <a:pt x="2755" y="871"/>
                    </a:lnTo>
                    <a:lnTo>
                      <a:pt x="2691" y="743"/>
                    </a:lnTo>
                    <a:lnTo>
                      <a:pt x="2614" y="628"/>
                    </a:lnTo>
                    <a:lnTo>
                      <a:pt x="2537" y="525"/>
                    </a:lnTo>
                    <a:lnTo>
                      <a:pt x="2447" y="423"/>
                    </a:lnTo>
                    <a:lnTo>
                      <a:pt x="2345" y="333"/>
                    </a:lnTo>
                    <a:lnTo>
                      <a:pt x="2229" y="243"/>
                    </a:lnTo>
                    <a:lnTo>
                      <a:pt x="2114" y="179"/>
                    </a:lnTo>
                    <a:lnTo>
                      <a:pt x="1986" y="115"/>
                    </a:lnTo>
                    <a:lnTo>
                      <a:pt x="1858" y="64"/>
                    </a:lnTo>
                    <a:lnTo>
                      <a:pt x="1717" y="26"/>
                    </a:lnTo>
                    <a:lnTo>
                      <a:pt x="1576" y="13"/>
                    </a:lnTo>
                    <a:lnTo>
                      <a:pt x="1435" y="0"/>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8" name="Google Shape;2097;p40">
                <a:extLst>
                  <a:ext uri="{FF2B5EF4-FFF2-40B4-BE49-F238E27FC236}">
                    <a16:creationId xmlns:a16="http://schemas.microsoft.com/office/drawing/2014/main" xmlns="" id="{3A06C02C-4736-45EB-3DF6-45283E70518C}"/>
                  </a:ext>
                </a:extLst>
              </p:cNvPr>
              <p:cNvSpPr/>
              <p:nvPr/>
            </p:nvSpPr>
            <p:spPr>
              <a:xfrm>
                <a:off x="6153892" y="3087198"/>
                <a:ext cx="90191" cy="90160"/>
              </a:xfrm>
              <a:custGeom>
                <a:avLst/>
                <a:gdLst/>
                <a:ahLst/>
                <a:cxnLst/>
                <a:rect l="l" t="t" r="r" b="b"/>
                <a:pathLst>
                  <a:path w="2858" h="2857" extrusionOk="0">
                    <a:moveTo>
                      <a:pt x="1282" y="1"/>
                    </a:moveTo>
                    <a:lnTo>
                      <a:pt x="1141" y="26"/>
                    </a:lnTo>
                    <a:lnTo>
                      <a:pt x="1000" y="65"/>
                    </a:lnTo>
                    <a:lnTo>
                      <a:pt x="872" y="116"/>
                    </a:lnTo>
                    <a:lnTo>
                      <a:pt x="744" y="167"/>
                    </a:lnTo>
                    <a:lnTo>
                      <a:pt x="629" y="244"/>
                    </a:lnTo>
                    <a:lnTo>
                      <a:pt x="526" y="321"/>
                    </a:lnTo>
                    <a:lnTo>
                      <a:pt x="424" y="411"/>
                    </a:lnTo>
                    <a:lnTo>
                      <a:pt x="334" y="513"/>
                    </a:lnTo>
                    <a:lnTo>
                      <a:pt x="244" y="628"/>
                    </a:lnTo>
                    <a:lnTo>
                      <a:pt x="167" y="744"/>
                    </a:lnTo>
                    <a:lnTo>
                      <a:pt x="116" y="872"/>
                    </a:lnTo>
                    <a:lnTo>
                      <a:pt x="65" y="1000"/>
                    </a:lnTo>
                    <a:lnTo>
                      <a:pt x="27" y="1141"/>
                    </a:lnTo>
                    <a:lnTo>
                      <a:pt x="14" y="1281"/>
                    </a:lnTo>
                    <a:lnTo>
                      <a:pt x="1" y="1422"/>
                    </a:lnTo>
                    <a:lnTo>
                      <a:pt x="14" y="1576"/>
                    </a:lnTo>
                    <a:lnTo>
                      <a:pt x="27" y="1717"/>
                    </a:lnTo>
                    <a:lnTo>
                      <a:pt x="65" y="1858"/>
                    </a:lnTo>
                    <a:lnTo>
                      <a:pt x="116" y="1986"/>
                    </a:lnTo>
                    <a:lnTo>
                      <a:pt x="167" y="2114"/>
                    </a:lnTo>
                    <a:lnTo>
                      <a:pt x="244" y="2229"/>
                    </a:lnTo>
                    <a:lnTo>
                      <a:pt x="334" y="2332"/>
                    </a:lnTo>
                    <a:lnTo>
                      <a:pt x="424" y="2434"/>
                    </a:lnTo>
                    <a:lnTo>
                      <a:pt x="526" y="2524"/>
                    </a:lnTo>
                    <a:lnTo>
                      <a:pt x="629" y="2613"/>
                    </a:lnTo>
                    <a:lnTo>
                      <a:pt x="744" y="2678"/>
                    </a:lnTo>
                    <a:lnTo>
                      <a:pt x="872" y="2742"/>
                    </a:lnTo>
                    <a:lnTo>
                      <a:pt x="1000" y="2793"/>
                    </a:lnTo>
                    <a:lnTo>
                      <a:pt x="1141" y="2831"/>
                    </a:lnTo>
                    <a:lnTo>
                      <a:pt x="1282" y="2844"/>
                    </a:lnTo>
                    <a:lnTo>
                      <a:pt x="1435" y="2857"/>
                    </a:lnTo>
                    <a:lnTo>
                      <a:pt x="1576" y="2844"/>
                    </a:lnTo>
                    <a:lnTo>
                      <a:pt x="1717" y="2831"/>
                    </a:lnTo>
                    <a:lnTo>
                      <a:pt x="1858" y="2793"/>
                    </a:lnTo>
                    <a:lnTo>
                      <a:pt x="1986" y="2742"/>
                    </a:lnTo>
                    <a:lnTo>
                      <a:pt x="2114" y="2678"/>
                    </a:lnTo>
                    <a:lnTo>
                      <a:pt x="2230" y="2613"/>
                    </a:lnTo>
                    <a:lnTo>
                      <a:pt x="2345" y="2524"/>
                    </a:lnTo>
                    <a:lnTo>
                      <a:pt x="2434" y="2434"/>
                    </a:lnTo>
                    <a:lnTo>
                      <a:pt x="2537" y="2332"/>
                    </a:lnTo>
                    <a:lnTo>
                      <a:pt x="2614" y="2229"/>
                    </a:lnTo>
                    <a:lnTo>
                      <a:pt x="2691" y="2114"/>
                    </a:lnTo>
                    <a:lnTo>
                      <a:pt x="2742" y="1986"/>
                    </a:lnTo>
                    <a:lnTo>
                      <a:pt x="2793" y="1858"/>
                    </a:lnTo>
                    <a:lnTo>
                      <a:pt x="2831" y="1717"/>
                    </a:lnTo>
                    <a:lnTo>
                      <a:pt x="2857" y="1576"/>
                    </a:lnTo>
                    <a:lnTo>
                      <a:pt x="2857" y="1422"/>
                    </a:lnTo>
                    <a:lnTo>
                      <a:pt x="2857" y="1281"/>
                    </a:lnTo>
                    <a:lnTo>
                      <a:pt x="2831" y="1141"/>
                    </a:lnTo>
                    <a:lnTo>
                      <a:pt x="2793" y="1000"/>
                    </a:lnTo>
                    <a:lnTo>
                      <a:pt x="2742" y="872"/>
                    </a:lnTo>
                    <a:lnTo>
                      <a:pt x="2691" y="744"/>
                    </a:lnTo>
                    <a:lnTo>
                      <a:pt x="2614" y="628"/>
                    </a:lnTo>
                    <a:lnTo>
                      <a:pt x="2537" y="513"/>
                    </a:lnTo>
                    <a:lnTo>
                      <a:pt x="2434" y="411"/>
                    </a:lnTo>
                    <a:lnTo>
                      <a:pt x="2345" y="321"/>
                    </a:lnTo>
                    <a:lnTo>
                      <a:pt x="2230" y="244"/>
                    </a:lnTo>
                    <a:lnTo>
                      <a:pt x="2114" y="167"/>
                    </a:lnTo>
                    <a:lnTo>
                      <a:pt x="1986" y="116"/>
                    </a:lnTo>
                    <a:lnTo>
                      <a:pt x="1858" y="65"/>
                    </a:lnTo>
                    <a:lnTo>
                      <a:pt x="1717" y="26"/>
                    </a:lnTo>
                    <a:lnTo>
                      <a:pt x="1576" y="1"/>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9" name="Google Shape;2098;p40">
                <a:extLst>
                  <a:ext uri="{FF2B5EF4-FFF2-40B4-BE49-F238E27FC236}">
                    <a16:creationId xmlns:a16="http://schemas.microsoft.com/office/drawing/2014/main" xmlns="" id="{F753DF02-D136-1401-1C99-816B5DE79F27}"/>
                  </a:ext>
                </a:extLst>
              </p:cNvPr>
              <p:cNvSpPr/>
              <p:nvPr/>
            </p:nvSpPr>
            <p:spPr>
              <a:xfrm>
                <a:off x="6230704" y="3361244"/>
                <a:ext cx="90160" cy="90160"/>
              </a:xfrm>
              <a:custGeom>
                <a:avLst/>
                <a:gdLst/>
                <a:ahLst/>
                <a:cxnLst/>
                <a:rect l="l" t="t" r="r" b="b"/>
                <a:pathLst>
                  <a:path w="2857" h="2857" extrusionOk="0">
                    <a:moveTo>
                      <a:pt x="1281" y="0"/>
                    </a:moveTo>
                    <a:lnTo>
                      <a:pt x="1140" y="26"/>
                    </a:lnTo>
                    <a:lnTo>
                      <a:pt x="999" y="64"/>
                    </a:lnTo>
                    <a:lnTo>
                      <a:pt x="871" y="103"/>
                    </a:lnTo>
                    <a:lnTo>
                      <a:pt x="743" y="167"/>
                    </a:lnTo>
                    <a:lnTo>
                      <a:pt x="628" y="244"/>
                    </a:lnTo>
                    <a:lnTo>
                      <a:pt x="526" y="321"/>
                    </a:lnTo>
                    <a:lnTo>
                      <a:pt x="423" y="410"/>
                    </a:lnTo>
                    <a:lnTo>
                      <a:pt x="333" y="513"/>
                    </a:lnTo>
                    <a:lnTo>
                      <a:pt x="244" y="628"/>
                    </a:lnTo>
                    <a:lnTo>
                      <a:pt x="180" y="743"/>
                    </a:lnTo>
                    <a:lnTo>
                      <a:pt x="116" y="871"/>
                    </a:lnTo>
                    <a:lnTo>
                      <a:pt x="64" y="999"/>
                    </a:lnTo>
                    <a:lnTo>
                      <a:pt x="26" y="1140"/>
                    </a:lnTo>
                    <a:lnTo>
                      <a:pt x="13" y="1281"/>
                    </a:lnTo>
                    <a:lnTo>
                      <a:pt x="0" y="1422"/>
                    </a:lnTo>
                    <a:lnTo>
                      <a:pt x="13" y="1576"/>
                    </a:lnTo>
                    <a:lnTo>
                      <a:pt x="26" y="1717"/>
                    </a:lnTo>
                    <a:lnTo>
                      <a:pt x="64" y="1845"/>
                    </a:lnTo>
                    <a:lnTo>
                      <a:pt x="116" y="1986"/>
                    </a:lnTo>
                    <a:lnTo>
                      <a:pt x="180" y="2101"/>
                    </a:lnTo>
                    <a:lnTo>
                      <a:pt x="244" y="2229"/>
                    </a:lnTo>
                    <a:lnTo>
                      <a:pt x="333" y="2331"/>
                    </a:lnTo>
                    <a:lnTo>
                      <a:pt x="423" y="2434"/>
                    </a:lnTo>
                    <a:lnTo>
                      <a:pt x="526" y="2524"/>
                    </a:lnTo>
                    <a:lnTo>
                      <a:pt x="628" y="2613"/>
                    </a:lnTo>
                    <a:lnTo>
                      <a:pt x="743" y="2677"/>
                    </a:lnTo>
                    <a:lnTo>
                      <a:pt x="871" y="2741"/>
                    </a:lnTo>
                    <a:lnTo>
                      <a:pt x="999" y="2793"/>
                    </a:lnTo>
                    <a:lnTo>
                      <a:pt x="1140" y="2818"/>
                    </a:lnTo>
                    <a:lnTo>
                      <a:pt x="1281" y="2844"/>
                    </a:lnTo>
                    <a:lnTo>
                      <a:pt x="1435" y="2857"/>
                    </a:lnTo>
                    <a:lnTo>
                      <a:pt x="1576" y="2844"/>
                    </a:lnTo>
                    <a:lnTo>
                      <a:pt x="1717" y="2818"/>
                    </a:lnTo>
                    <a:lnTo>
                      <a:pt x="1858" y="2793"/>
                    </a:lnTo>
                    <a:lnTo>
                      <a:pt x="1986" y="2741"/>
                    </a:lnTo>
                    <a:lnTo>
                      <a:pt x="2114" y="2677"/>
                    </a:lnTo>
                    <a:lnTo>
                      <a:pt x="2229" y="2613"/>
                    </a:lnTo>
                    <a:lnTo>
                      <a:pt x="2344" y="2524"/>
                    </a:lnTo>
                    <a:lnTo>
                      <a:pt x="2434" y="2434"/>
                    </a:lnTo>
                    <a:lnTo>
                      <a:pt x="2536" y="2331"/>
                    </a:lnTo>
                    <a:lnTo>
                      <a:pt x="2613" y="2229"/>
                    </a:lnTo>
                    <a:lnTo>
                      <a:pt x="2690" y="2101"/>
                    </a:lnTo>
                    <a:lnTo>
                      <a:pt x="2741" y="1986"/>
                    </a:lnTo>
                    <a:lnTo>
                      <a:pt x="2793" y="1845"/>
                    </a:lnTo>
                    <a:lnTo>
                      <a:pt x="2831" y="1717"/>
                    </a:lnTo>
                    <a:lnTo>
                      <a:pt x="2857" y="1576"/>
                    </a:lnTo>
                    <a:lnTo>
                      <a:pt x="2857" y="1422"/>
                    </a:lnTo>
                    <a:lnTo>
                      <a:pt x="2857" y="1281"/>
                    </a:lnTo>
                    <a:lnTo>
                      <a:pt x="2831" y="1140"/>
                    </a:lnTo>
                    <a:lnTo>
                      <a:pt x="2793" y="999"/>
                    </a:lnTo>
                    <a:lnTo>
                      <a:pt x="2741" y="871"/>
                    </a:lnTo>
                    <a:lnTo>
                      <a:pt x="2690" y="743"/>
                    </a:lnTo>
                    <a:lnTo>
                      <a:pt x="2613" y="628"/>
                    </a:lnTo>
                    <a:lnTo>
                      <a:pt x="2536" y="513"/>
                    </a:lnTo>
                    <a:lnTo>
                      <a:pt x="2434" y="410"/>
                    </a:lnTo>
                    <a:lnTo>
                      <a:pt x="2344" y="321"/>
                    </a:lnTo>
                    <a:lnTo>
                      <a:pt x="2229" y="244"/>
                    </a:lnTo>
                    <a:lnTo>
                      <a:pt x="2114" y="167"/>
                    </a:lnTo>
                    <a:lnTo>
                      <a:pt x="1986" y="103"/>
                    </a:lnTo>
                    <a:lnTo>
                      <a:pt x="1858" y="64"/>
                    </a:lnTo>
                    <a:lnTo>
                      <a:pt x="1717" y="26"/>
                    </a:lnTo>
                    <a:lnTo>
                      <a:pt x="1576" y="0"/>
                    </a:lnTo>
                    <a:close/>
                  </a:path>
                </a:pathLst>
              </a:custGeom>
              <a:solidFill>
                <a:srgbClr val="26EAB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0" name="Google Shape;2099;p40">
                <a:extLst>
                  <a:ext uri="{FF2B5EF4-FFF2-40B4-BE49-F238E27FC236}">
                    <a16:creationId xmlns:a16="http://schemas.microsoft.com/office/drawing/2014/main" xmlns="" id="{9A71A715-212C-ADAE-BA39-99774F2962F4}"/>
                  </a:ext>
                </a:extLst>
              </p:cNvPr>
              <p:cNvSpPr/>
              <p:nvPr/>
            </p:nvSpPr>
            <p:spPr>
              <a:xfrm>
                <a:off x="6199178" y="2411391"/>
                <a:ext cx="524643" cy="109568"/>
              </a:xfrm>
              <a:custGeom>
                <a:avLst/>
                <a:gdLst/>
                <a:ahLst/>
                <a:cxnLst/>
                <a:rect l="l" t="t" r="r" b="b"/>
                <a:pathLst>
                  <a:path w="16625" h="3472" extrusionOk="0">
                    <a:moveTo>
                      <a:pt x="0" y="1"/>
                    </a:moveTo>
                    <a:lnTo>
                      <a:pt x="0" y="3472"/>
                    </a:lnTo>
                    <a:lnTo>
                      <a:pt x="16625" y="3472"/>
                    </a:lnTo>
                    <a:lnTo>
                      <a:pt x="16625"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1" name="Google Shape;2100;p40">
                <a:extLst>
                  <a:ext uri="{FF2B5EF4-FFF2-40B4-BE49-F238E27FC236}">
                    <a16:creationId xmlns:a16="http://schemas.microsoft.com/office/drawing/2014/main" xmlns="" id="{F09CC1B5-0B10-1BD5-D03F-537D2D184D69}"/>
                  </a:ext>
                </a:extLst>
              </p:cNvPr>
              <p:cNvSpPr/>
              <p:nvPr/>
            </p:nvSpPr>
            <p:spPr>
              <a:xfrm>
                <a:off x="6530218" y="3921455"/>
                <a:ext cx="188367" cy="187956"/>
              </a:xfrm>
              <a:custGeom>
                <a:avLst/>
                <a:gdLst/>
                <a:ahLst/>
                <a:cxnLst/>
                <a:rect l="l" t="t" r="r" b="b"/>
                <a:pathLst>
                  <a:path w="5969" h="5956" extrusionOk="0">
                    <a:moveTo>
                      <a:pt x="2831" y="0"/>
                    </a:moveTo>
                    <a:lnTo>
                      <a:pt x="2677" y="13"/>
                    </a:lnTo>
                    <a:lnTo>
                      <a:pt x="2382" y="64"/>
                    </a:lnTo>
                    <a:lnTo>
                      <a:pt x="2101" y="128"/>
                    </a:lnTo>
                    <a:lnTo>
                      <a:pt x="1832" y="231"/>
                    </a:lnTo>
                    <a:lnTo>
                      <a:pt x="1563" y="359"/>
                    </a:lnTo>
                    <a:lnTo>
                      <a:pt x="1319" y="512"/>
                    </a:lnTo>
                    <a:lnTo>
                      <a:pt x="1089" y="679"/>
                    </a:lnTo>
                    <a:lnTo>
                      <a:pt x="884" y="871"/>
                    </a:lnTo>
                    <a:lnTo>
                      <a:pt x="692" y="1089"/>
                    </a:lnTo>
                    <a:lnTo>
                      <a:pt x="512" y="1319"/>
                    </a:lnTo>
                    <a:lnTo>
                      <a:pt x="371" y="1563"/>
                    </a:lnTo>
                    <a:lnTo>
                      <a:pt x="243" y="1819"/>
                    </a:lnTo>
                    <a:lnTo>
                      <a:pt x="141" y="2088"/>
                    </a:lnTo>
                    <a:lnTo>
                      <a:pt x="64" y="2382"/>
                    </a:lnTo>
                    <a:lnTo>
                      <a:pt x="26" y="2677"/>
                    </a:lnTo>
                    <a:lnTo>
                      <a:pt x="13" y="2831"/>
                    </a:lnTo>
                    <a:lnTo>
                      <a:pt x="0" y="2984"/>
                    </a:lnTo>
                    <a:lnTo>
                      <a:pt x="13" y="3138"/>
                    </a:lnTo>
                    <a:lnTo>
                      <a:pt x="26" y="3279"/>
                    </a:lnTo>
                    <a:lnTo>
                      <a:pt x="64" y="3586"/>
                    </a:lnTo>
                    <a:lnTo>
                      <a:pt x="141" y="3868"/>
                    </a:lnTo>
                    <a:lnTo>
                      <a:pt x="243" y="4137"/>
                    </a:lnTo>
                    <a:lnTo>
                      <a:pt x="371" y="4406"/>
                    </a:lnTo>
                    <a:lnTo>
                      <a:pt x="512" y="4649"/>
                    </a:lnTo>
                    <a:lnTo>
                      <a:pt x="692" y="4880"/>
                    </a:lnTo>
                    <a:lnTo>
                      <a:pt x="884" y="5085"/>
                    </a:lnTo>
                    <a:lnTo>
                      <a:pt x="1089" y="5277"/>
                    </a:lnTo>
                    <a:lnTo>
                      <a:pt x="1319" y="5456"/>
                    </a:lnTo>
                    <a:lnTo>
                      <a:pt x="1563" y="5597"/>
                    </a:lnTo>
                    <a:lnTo>
                      <a:pt x="1832" y="5725"/>
                    </a:lnTo>
                    <a:lnTo>
                      <a:pt x="2101" y="5828"/>
                    </a:lnTo>
                    <a:lnTo>
                      <a:pt x="2382" y="5905"/>
                    </a:lnTo>
                    <a:lnTo>
                      <a:pt x="2677" y="5943"/>
                    </a:lnTo>
                    <a:lnTo>
                      <a:pt x="2831" y="5956"/>
                    </a:lnTo>
                    <a:lnTo>
                      <a:pt x="3138" y="5956"/>
                    </a:lnTo>
                    <a:lnTo>
                      <a:pt x="3292" y="5943"/>
                    </a:lnTo>
                    <a:lnTo>
                      <a:pt x="3586" y="5905"/>
                    </a:lnTo>
                    <a:lnTo>
                      <a:pt x="3868" y="5828"/>
                    </a:lnTo>
                    <a:lnTo>
                      <a:pt x="4150" y="5725"/>
                    </a:lnTo>
                    <a:lnTo>
                      <a:pt x="4406" y="5597"/>
                    </a:lnTo>
                    <a:lnTo>
                      <a:pt x="4649" y="5456"/>
                    </a:lnTo>
                    <a:lnTo>
                      <a:pt x="4880" y="5277"/>
                    </a:lnTo>
                    <a:lnTo>
                      <a:pt x="5098" y="5085"/>
                    </a:lnTo>
                    <a:lnTo>
                      <a:pt x="5290" y="4880"/>
                    </a:lnTo>
                    <a:lnTo>
                      <a:pt x="5456" y="4649"/>
                    </a:lnTo>
                    <a:lnTo>
                      <a:pt x="5610" y="4406"/>
                    </a:lnTo>
                    <a:lnTo>
                      <a:pt x="5725" y="4137"/>
                    </a:lnTo>
                    <a:lnTo>
                      <a:pt x="5828" y="3868"/>
                    </a:lnTo>
                    <a:lnTo>
                      <a:pt x="5904" y="3586"/>
                    </a:lnTo>
                    <a:lnTo>
                      <a:pt x="5956" y="3279"/>
                    </a:lnTo>
                    <a:lnTo>
                      <a:pt x="5956" y="3138"/>
                    </a:lnTo>
                    <a:lnTo>
                      <a:pt x="5969" y="2984"/>
                    </a:lnTo>
                    <a:lnTo>
                      <a:pt x="5956" y="2831"/>
                    </a:lnTo>
                    <a:lnTo>
                      <a:pt x="5956" y="2677"/>
                    </a:lnTo>
                    <a:lnTo>
                      <a:pt x="5904" y="2382"/>
                    </a:lnTo>
                    <a:lnTo>
                      <a:pt x="5828" y="2088"/>
                    </a:lnTo>
                    <a:lnTo>
                      <a:pt x="5725" y="1819"/>
                    </a:lnTo>
                    <a:lnTo>
                      <a:pt x="5610" y="1563"/>
                    </a:lnTo>
                    <a:lnTo>
                      <a:pt x="5456" y="1319"/>
                    </a:lnTo>
                    <a:lnTo>
                      <a:pt x="5290" y="1089"/>
                    </a:lnTo>
                    <a:lnTo>
                      <a:pt x="5098" y="871"/>
                    </a:lnTo>
                    <a:lnTo>
                      <a:pt x="4880" y="679"/>
                    </a:lnTo>
                    <a:lnTo>
                      <a:pt x="4649" y="512"/>
                    </a:lnTo>
                    <a:lnTo>
                      <a:pt x="4406" y="359"/>
                    </a:lnTo>
                    <a:lnTo>
                      <a:pt x="4150" y="231"/>
                    </a:lnTo>
                    <a:lnTo>
                      <a:pt x="3868" y="128"/>
                    </a:lnTo>
                    <a:lnTo>
                      <a:pt x="3586" y="64"/>
                    </a:lnTo>
                    <a:lnTo>
                      <a:pt x="3292" y="13"/>
                    </a:lnTo>
                    <a:lnTo>
                      <a:pt x="3138" y="0"/>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2" name="Google Shape;2101;p40">
                <a:extLst>
                  <a:ext uri="{FF2B5EF4-FFF2-40B4-BE49-F238E27FC236}">
                    <a16:creationId xmlns:a16="http://schemas.microsoft.com/office/drawing/2014/main" xmlns="" id="{194A13E5-B990-18A3-A9AD-7314D6FD280C}"/>
                  </a:ext>
                </a:extLst>
              </p:cNvPr>
              <p:cNvSpPr/>
              <p:nvPr/>
            </p:nvSpPr>
            <p:spPr>
              <a:xfrm>
                <a:off x="6561745" y="3952981"/>
                <a:ext cx="125315" cy="125315"/>
              </a:xfrm>
              <a:custGeom>
                <a:avLst/>
                <a:gdLst/>
                <a:ahLst/>
                <a:cxnLst/>
                <a:rect l="l" t="t" r="r" b="b"/>
                <a:pathLst>
                  <a:path w="3971" h="3971" extrusionOk="0">
                    <a:moveTo>
                      <a:pt x="1780" y="0"/>
                    </a:moveTo>
                    <a:lnTo>
                      <a:pt x="1588" y="39"/>
                    </a:lnTo>
                    <a:lnTo>
                      <a:pt x="1396" y="90"/>
                    </a:lnTo>
                    <a:lnTo>
                      <a:pt x="1217" y="154"/>
                    </a:lnTo>
                    <a:lnTo>
                      <a:pt x="1037" y="231"/>
                    </a:lnTo>
                    <a:lnTo>
                      <a:pt x="871" y="333"/>
                    </a:lnTo>
                    <a:lnTo>
                      <a:pt x="717" y="448"/>
                    </a:lnTo>
                    <a:lnTo>
                      <a:pt x="576" y="577"/>
                    </a:lnTo>
                    <a:lnTo>
                      <a:pt x="448" y="717"/>
                    </a:lnTo>
                    <a:lnTo>
                      <a:pt x="333" y="871"/>
                    </a:lnTo>
                    <a:lnTo>
                      <a:pt x="243" y="1038"/>
                    </a:lnTo>
                    <a:lnTo>
                      <a:pt x="154" y="1204"/>
                    </a:lnTo>
                    <a:lnTo>
                      <a:pt x="90" y="1396"/>
                    </a:lnTo>
                    <a:lnTo>
                      <a:pt x="38" y="1576"/>
                    </a:lnTo>
                    <a:lnTo>
                      <a:pt x="13" y="1780"/>
                    </a:lnTo>
                    <a:lnTo>
                      <a:pt x="0" y="1985"/>
                    </a:lnTo>
                    <a:lnTo>
                      <a:pt x="13" y="2178"/>
                    </a:lnTo>
                    <a:lnTo>
                      <a:pt x="38" y="2382"/>
                    </a:lnTo>
                    <a:lnTo>
                      <a:pt x="90" y="2575"/>
                    </a:lnTo>
                    <a:lnTo>
                      <a:pt x="154" y="2754"/>
                    </a:lnTo>
                    <a:lnTo>
                      <a:pt x="243" y="2933"/>
                    </a:lnTo>
                    <a:lnTo>
                      <a:pt x="333" y="3087"/>
                    </a:lnTo>
                    <a:lnTo>
                      <a:pt x="448" y="3241"/>
                    </a:lnTo>
                    <a:lnTo>
                      <a:pt x="576" y="3381"/>
                    </a:lnTo>
                    <a:lnTo>
                      <a:pt x="717" y="3510"/>
                    </a:lnTo>
                    <a:lnTo>
                      <a:pt x="871" y="3625"/>
                    </a:lnTo>
                    <a:lnTo>
                      <a:pt x="1037" y="3727"/>
                    </a:lnTo>
                    <a:lnTo>
                      <a:pt x="1217" y="3817"/>
                    </a:lnTo>
                    <a:lnTo>
                      <a:pt x="1396" y="3881"/>
                    </a:lnTo>
                    <a:lnTo>
                      <a:pt x="1588" y="3932"/>
                    </a:lnTo>
                    <a:lnTo>
                      <a:pt x="1780" y="3958"/>
                    </a:lnTo>
                    <a:lnTo>
                      <a:pt x="1985" y="3971"/>
                    </a:lnTo>
                    <a:lnTo>
                      <a:pt x="2190" y="3958"/>
                    </a:lnTo>
                    <a:lnTo>
                      <a:pt x="2382" y="3932"/>
                    </a:lnTo>
                    <a:lnTo>
                      <a:pt x="2574" y="3881"/>
                    </a:lnTo>
                    <a:lnTo>
                      <a:pt x="2754" y="3817"/>
                    </a:lnTo>
                    <a:lnTo>
                      <a:pt x="2933" y="3727"/>
                    </a:lnTo>
                    <a:lnTo>
                      <a:pt x="3100" y="3625"/>
                    </a:lnTo>
                    <a:lnTo>
                      <a:pt x="3253" y="3510"/>
                    </a:lnTo>
                    <a:lnTo>
                      <a:pt x="3394" y="3381"/>
                    </a:lnTo>
                    <a:lnTo>
                      <a:pt x="3522" y="3241"/>
                    </a:lnTo>
                    <a:lnTo>
                      <a:pt x="3637" y="3087"/>
                    </a:lnTo>
                    <a:lnTo>
                      <a:pt x="3727" y="2933"/>
                    </a:lnTo>
                    <a:lnTo>
                      <a:pt x="3817" y="2754"/>
                    </a:lnTo>
                    <a:lnTo>
                      <a:pt x="3881" y="2575"/>
                    </a:lnTo>
                    <a:lnTo>
                      <a:pt x="3932" y="2382"/>
                    </a:lnTo>
                    <a:lnTo>
                      <a:pt x="3958" y="2178"/>
                    </a:lnTo>
                    <a:lnTo>
                      <a:pt x="3970" y="1985"/>
                    </a:lnTo>
                    <a:lnTo>
                      <a:pt x="3958" y="1780"/>
                    </a:lnTo>
                    <a:lnTo>
                      <a:pt x="3932" y="1576"/>
                    </a:lnTo>
                    <a:lnTo>
                      <a:pt x="3881" y="1396"/>
                    </a:lnTo>
                    <a:lnTo>
                      <a:pt x="3817" y="1204"/>
                    </a:lnTo>
                    <a:lnTo>
                      <a:pt x="3727" y="1038"/>
                    </a:lnTo>
                    <a:lnTo>
                      <a:pt x="3637" y="871"/>
                    </a:lnTo>
                    <a:lnTo>
                      <a:pt x="3522" y="717"/>
                    </a:lnTo>
                    <a:lnTo>
                      <a:pt x="3394" y="577"/>
                    </a:lnTo>
                    <a:lnTo>
                      <a:pt x="3253" y="448"/>
                    </a:lnTo>
                    <a:lnTo>
                      <a:pt x="3100" y="333"/>
                    </a:lnTo>
                    <a:lnTo>
                      <a:pt x="2933" y="231"/>
                    </a:lnTo>
                    <a:lnTo>
                      <a:pt x="2754" y="154"/>
                    </a:lnTo>
                    <a:lnTo>
                      <a:pt x="2574" y="90"/>
                    </a:lnTo>
                    <a:lnTo>
                      <a:pt x="2382" y="39"/>
                    </a:lnTo>
                    <a:lnTo>
                      <a:pt x="2190" y="0"/>
                    </a:lnTo>
                    <a:close/>
                  </a:path>
                </a:pathLst>
              </a:custGeom>
              <a:solidFill>
                <a:srgbClr val="05A8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3" name="Google Shape;2102;p40">
                <a:extLst>
                  <a:ext uri="{FF2B5EF4-FFF2-40B4-BE49-F238E27FC236}">
                    <a16:creationId xmlns:a16="http://schemas.microsoft.com/office/drawing/2014/main" xmlns="" id="{1853ADA6-962C-9D69-468D-E008592E1DB4}"/>
                  </a:ext>
                </a:extLst>
              </p:cNvPr>
              <p:cNvSpPr/>
              <p:nvPr/>
            </p:nvSpPr>
            <p:spPr>
              <a:xfrm>
                <a:off x="6597310" y="3988547"/>
                <a:ext cx="54184" cy="54184"/>
              </a:xfrm>
              <a:custGeom>
                <a:avLst/>
                <a:gdLst/>
                <a:ahLst/>
                <a:cxnLst/>
                <a:rect l="l" t="t" r="r" b="b"/>
                <a:pathLst>
                  <a:path w="1717" h="1717" extrusionOk="0">
                    <a:moveTo>
                      <a:pt x="769" y="0"/>
                    </a:moveTo>
                    <a:lnTo>
                      <a:pt x="692" y="13"/>
                    </a:lnTo>
                    <a:lnTo>
                      <a:pt x="602" y="39"/>
                    </a:lnTo>
                    <a:lnTo>
                      <a:pt x="525" y="64"/>
                    </a:lnTo>
                    <a:lnTo>
                      <a:pt x="448" y="103"/>
                    </a:lnTo>
                    <a:lnTo>
                      <a:pt x="384" y="141"/>
                    </a:lnTo>
                    <a:lnTo>
                      <a:pt x="308" y="192"/>
                    </a:lnTo>
                    <a:lnTo>
                      <a:pt x="256" y="244"/>
                    </a:lnTo>
                    <a:lnTo>
                      <a:pt x="192" y="308"/>
                    </a:lnTo>
                    <a:lnTo>
                      <a:pt x="141" y="372"/>
                    </a:lnTo>
                    <a:lnTo>
                      <a:pt x="103" y="449"/>
                    </a:lnTo>
                    <a:lnTo>
                      <a:pt x="64" y="525"/>
                    </a:lnTo>
                    <a:lnTo>
                      <a:pt x="39" y="602"/>
                    </a:lnTo>
                    <a:lnTo>
                      <a:pt x="13" y="679"/>
                    </a:lnTo>
                    <a:lnTo>
                      <a:pt x="0" y="769"/>
                    </a:lnTo>
                    <a:lnTo>
                      <a:pt x="0" y="858"/>
                    </a:lnTo>
                    <a:lnTo>
                      <a:pt x="0" y="935"/>
                    </a:lnTo>
                    <a:lnTo>
                      <a:pt x="13" y="1025"/>
                    </a:lnTo>
                    <a:lnTo>
                      <a:pt x="39" y="1115"/>
                    </a:lnTo>
                    <a:lnTo>
                      <a:pt x="64" y="1191"/>
                    </a:lnTo>
                    <a:lnTo>
                      <a:pt x="103" y="1268"/>
                    </a:lnTo>
                    <a:lnTo>
                      <a:pt x="141" y="1332"/>
                    </a:lnTo>
                    <a:lnTo>
                      <a:pt x="192" y="1396"/>
                    </a:lnTo>
                    <a:lnTo>
                      <a:pt x="256" y="1460"/>
                    </a:lnTo>
                    <a:lnTo>
                      <a:pt x="308" y="1512"/>
                    </a:lnTo>
                    <a:lnTo>
                      <a:pt x="384" y="1563"/>
                    </a:lnTo>
                    <a:lnTo>
                      <a:pt x="448" y="1614"/>
                    </a:lnTo>
                    <a:lnTo>
                      <a:pt x="525" y="1640"/>
                    </a:lnTo>
                    <a:lnTo>
                      <a:pt x="602" y="1678"/>
                    </a:lnTo>
                    <a:lnTo>
                      <a:pt x="692" y="1691"/>
                    </a:lnTo>
                    <a:lnTo>
                      <a:pt x="769" y="1704"/>
                    </a:lnTo>
                    <a:lnTo>
                      <a:pt x="858" y="1717"/>
                    </a:lnTo>
                    <a:lnTo>
                      <a:pt x="948" y="1704"/>
                    </a:lnTo>
                    <a:lnTo>
                      <a:pt x="1038" y="1691"/>
                    </a:lnTo>
                    <a:lnTo>
                      <a:pt x="1114" y="1678"/>
                    </a:lnTo>
                    <a:lnTo>
                      <a:pt x="1191" y="1640"/>
                    </a:lnTo>
                    <a:lnTo>
                      <a:pt x="1268" y="1614"/>
                    </a:lnTo>
                    <a:lnTo>
                      <a:pt x="1345" y="1563"/>
                    </a:lnTo>
                    <a:lnTo>
                      <a:pt x="1409" y="1512"/>
                    </a:lnTo>
                    <a:lnTo>
                      <a:pt x="1473" y="1460"/>
                    </a:lnTo>
                    <a:lnTo>
                      <a:pt x="1524" y="1396"/>
                    </a:lnTo>
                    <a:lnTo>
                      <a:pt x="1576" y="1332"/>
                    </a:lnTo>
                    <a:lnTo>
                      <a:pt x="1614" y="1268"/>
                    </a:lnTo>
                    <a:lnTo>
                      <a:pt x="1652" y="1191"/>
                    </a:lnTo>
                    <a:lnTo>
                      <a:pt x="1678" y="1115"/>
                    </a:lnTo>
                    <a:lnTo>
                      <a:pt x="1704" y="1025"/>
                    </a:lnTo>
                    <a:lnTo>
                      <a:pt x="1716" y="935"/>
                    </a:lnTo>
                    <a:lnTo>
                      <a:pt x="1716" y="858"/>
                    </a:lnTo>
                    <a:lnTo>
                      <a:pt x="1716" y="769"/>
                    </a:lnTo>
                    <a:lnTo>
                      <a:pt x="1704" y="679"/>
                    </a:lnTo>
                    <a:lnTo>
                      <a:pt x="1678" y="602"/>
                    </a:lnTo>
                    <a:lnTo>
                      <a:pt x="1652" y="525"/>
                    </a:lnTo>
                    <a:lnTo>
                      <a:pt x="1614" y="449"/>
                    </a:lnTo>
                    <a:lnTo>
                      <a:pt x="1576" y="372"/>
                    </a:lnTo>
                    <a:lnTo>
                      <a:pt x="1524" y="308"/>
                    </a:lnTo>
                    <a:lnTo>
                      <a:pt x="1473" y="244"/>
                    </a:lnTo>
                    <a:lnTo>
                      <a:pt x="1409" y="192"/>
                    </a:lnTo>
                    <a:lnTo>
                      <a:pt x="1345" y="141"/>
                    </a:lnTo>
                    <a:lnTo>
                      <a:pt x="1268" y="103"/>
                    </a:lnTo>
                    <a:lnTo>
                      <a:pt x="1191"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4" name="Google Shape;2103;p40">
                <a:extLst>
                  <a:ext uri="{FF2B5EF4-FFF2-40B4-BE49-F238E27FC236}">
                    <a16:creationId xmlns:a16="http://schemas.microsoft.com/office/drawing/2014/main" xmlns="" id="{89A51A2D-6C8A-8ADD-3E22-9457976D0B84}"/>
                  </a:ext>
                </a:extLst>
              </p:cNvPr>
              <p:cNvSpPr/>
              <p:nvPr/>
            </p:nvSpPr>
            <p:spPr>
              <a:xfrm>
                <a:off x="6202396" y="3921455"/>
                <a:ext cx="187988" cy="187956"/>
              </a:xfrm>
              <a:custGeom>
                <a:avLst/>
                <a:gdLst/>
                <a:ahLst/>
                <a:cxnLst/>
                <a:rect l="l" t="t" r="r" b="b"/>
                <a:pathLst>
                  <a:path w="5957" h="5956" extrusionOk="0">
                    <a:moveTo>
                      <a:pt x="2819" y="0"/>
                    </a:moveTo>
                    <a:lnTo>
                      <a:pt x="2678" y="13"/>
                    </a:lnTo>
                    <a:lnTo>
                      <a:pt x="2383" y="64"/>
                    </a:lnTo>
                    <a:lnTo>
                      <a:pt x="2089" y="128"/>
                    </a:lnTo>
                    <a:lnTo>
                      <a:pt x="1820" y="231"/>
                    </a:lnTo>
                    <a:lnTo>
                      <a:pt x="1563" y="359"/>
                    </a:lnTo>
                    <a:lnTo>
                      <a:pt x="1307" y="512"/>
                    </a:lnTo>
                    <a:lnTo>
                      <a:pt x="1077" y="679"/>
                    </a:lnTo>
                    <a:lnTo>
                      <a:pt x="872" y="871"/>
                    </a:lnTo>
                    <a:lnTo>
                      <a:pt x="680" y="1089"/>
                    </a:lnTo>
                    <a:lnTo>
                      <a:pt x="513" y="1319"/>
                    </a:lnTo>
                    <a:lnTo>
                      <a:pt x="359" y="1563"/>
                    </a:lnTo>
                    <a:lnTo>
                      <a:pt x="231" y="1819"/>
                    </a:lnTo>
                    <a:lnTo>
                      <a:pt x="129" y="2088"/>
                    </a:lnTo>
                    <a:lnTo>
                      <a:pt x="65" y="2382"/>
                    </a:lnTo>
                    <a:lnTo>
                      <a:pt x="14" y="2677"/>
                    </a:lnTo>
                    <a:lnTo>
                      <a:pt x="1" y="2831"/>
                    </a:lnTo>
                    <a:lnTo>
                      <a:pt x="1" y="2984"/>
                    </a:lnTo>
                    <a:lnTo>
                      <a:pt x="1" y="3138"/>
                    </a:lnTo>
                    <a:lnTo>
                      <a:pt x="14" y="3279"/>
                    </a:lnTo>
                    <a:lnTo>
                      <a:pt x="65" y="3586"/>
                    </a:lnTo>
                    <a:lnTo>
                      <a:pt x="129" y="3868"/>
                    </a:lnTo>
                    <a:lnTo>
                      <a:pt x="231" y="4137"/>
                    </a:lnTo>
                    <a:lnTo>
                      <a:pt x="359" y="4406"/>
                    </a:lnTo>
                    <a:lnTo>
                      <a:pt x="513" y="4649"/>
                    </a:lnTo>
                    <a:lnTo>
                      <a:pt x="680" y="4880"/>
                    </a:lnTo>
                    <a:lnTo>
                      <a:pt x="872" y="5085"/>
                    </a:lnTo>
                    <a:lnTo>
                      <a:pt x="1077" y="5277"/>
                    </a:lnTo>
                    <a:lnTo>
                      <a:pt x="1307" y="5456"/>
                    </a:lnTo>
                    <a:lnTo>
                      <a:pt x="1563" y="5597"/>
                    </a:lnTo>
                    <a:lnTo>
                      <a:pt x="1820" y="5725"/>
                    </a:lnTo>
                    <a:lnTo>
                      <a:pt x="2089" y="5828"/>
                    </a:lnTo>
                    <a:lnTo>
                      <a:pt x="2383" y="5905"/>
                    </a:lnTo>
                    <a:lnTo>
                      <a:pt x="2678" y="5943"/>
                    </a:lnTo>
                    <a:lnTo>
                      <a:pt x="2819" y="5956"/>
                    </a:lnTo>
                    <a:lnTo>
                      <a:pt x="3126" y="5956"/>
                    </a:lnTo>
                    <a:lnTo>
                      <a:pt x="3280" y="5943"/>
                    </a:lnTo>
                    <a:lnTo>
                      <a:pt x="3574" y="5905"/>
                    </a:lnTo>
                    <a:lnTo>
                      <a:pt x="3869" y="5828"/>
                    </a:lnTo>
                    <a:lnTo>
                      <a:pt x="4138" y="5725"/>
                    </a:lnTo>
                    <a:lnTo>
                      <a:pt x="4394" y="5597"/>
                    </a:lnTo>
                    <a:lnTo>
                      <a:pt x="4650" y="5456"/>
                    </a:lnTo>
                    <a:lnTo>
                      <a:pt x="4868" y="5277"/>
                    </a:lnTo>
                    <a:lnTo>
                      <a:pt x="5086" y="5085"/>
                    </a:lnTo>
                    <a:lnTo>
                      <a:pt x="5278" y="4880"/>
                    </a:lnTo>
                    <a:lnTo>
                      <a:pt x="5444" y="4649"/>
                    </a:lnTo>
                    <a:lnTo>
                      <a:pt x="5598" y="4406"/>
                    </a:lnTo>
                    <a:lnTo>
                      <a:pt x="5726" y="4137"/>
                    </a:lnTo>
                    <a:lnTo>
                      <a:pt x="5828" y="3868"/>
                    </a:lnTo>
                    <a:lnTo>
                      <a:pt x="5892" y="3586"/>
                    </a:lnTo>
                    <a:lnTo>
                      <a:pt x="5944" y="3279"/>
                    </a:lnTo>
                    <a:lnTo>
                      <a:pt x="5957" y="3138"/>
                    </a:lnTo>
                    <a:lnTo>
                      <a:pt x="5957" y="2984"/>
                    </a:lnTo>
                    <a:lnTo>
                      <a:pt x="5957" y="2831"/>
                    </a:lnTo>
                    <a:lnTo>
                      <a:pt x="5944" y="2677"/>
                    </a:lnTo>
                    <a:lnTo>
                      <a:pt x="5892" y="2382"/>
                    </a:lnTo>
                    <a:lnTo>
                      <a:pt x="5828" y="2088"/>
                    </a:lnTo>
                    <a:lnTo>
                      <a:pt x="5726" y="1819"/>
                    </a:lnTo>
                    <a:lnTo>
                      <a:pt x="5598" y="1563"/>
                    </a:lnTo>
                    <a:lnTo>
                      <a:pt x="5444" y="1319"/>
                    </a:lnTo>
                    <a:lnTo>
                      <a:pt x="5278" y="1089"/>
                    </a:lnTo>
                    <a:lnTo>
                      <a:pt x="5086" y="871"/>
                    </a:lnTo>
                    <a:lnTo>
                      <a:pt x="4868" y="679"/>
                    </a:lnTo>
                    <a:lnTo>
                      <a:pt x="4650" y="512"/>
                    </a:lnTo>
                    <a:lnTo>
                      <a:pt x="4394" y="359"/>
                    </a:lnTo>
                    <a:lnTo>
                      <a:pt x="4138" y="231"/>
                    </a:lnTo>
                    <a:lnTo>
                      <a:pt x="3869" y="128"/>
                    </a:lnTo>
                    <a:lnTo>
                      <a:pt x="3574" y="64"/>
                    </a:lnTo>
                    <a:lnTo>
                      <a:pt x="3280" y="13"/>
                    </a:lnTo>
                    <a:lnTo>
                      <a:pt x="3126" y="0"/>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5" name="Google Shape;2104;p40">
                <a:extLst>
                  <a:ext uri="{FF2B5EF4-FFF2-40B4-BE49-F238E27FC236}">
                    <a16:creationId xmlns:a16="http://schemas.microsoft.com/office/drawing/2014/main" xmlns="" id="{F8852041-E3D1-8C96-97FB-F5851037F7D9}"/>
                  </a:ext>
                </a:extLst>
              </p:cNvPr>
              <p:cNvSpPr/>
              <p:nvPr/>
            </p:nvSpPr>
            <p:spPr>
              <a:xfrm>
                <a:off x="6233544" y="3952981"/>
                <a:ext cx="125725" cy="125315"/>
              </a:xfrm>
              <a:custGeom>
                <a:avLst/>
                <a:gdLst/>
                <a:ahLst/>
                <a:cxnLst/>
                <a:rect l="l" t="t" r="r" b="b"/>
                <a:pathLst>
                  <a:path w="3984" h="3971" extrusionOk="0">
                    <a:moveTo>
                      <a:pt x="1793" y="0"/>
                    </a:moveTo>
                    <a:lnTo>
                      <a:pt x="1588" y="39"/>
                    </a:lnTo>
                    <a:lnTo>
                      <a:pt x="1396" y="90"/>
                    </a:lnTo>
                    <a:lnTo>
                      <a:pt x="1217" y="154"/>
                    </a:lnTo>
                    <a:lnTo>
                      <a:pt x="1050" y="231"/>
                    </a:lnTo>
                    <a:lnTo>
                      <a:pt x="884" y="333"/>
                    </a:lnTo>
                    <a:lnTo>
                      <a:pt x="730" y="448"/>
                    </a:lnTo>
                    <a:lnTo>
                      <a:pt x="589" y="577"/>
                    </a:lnTo>
                    <a:lnTo>
                      <a:pt x="461" y="717"/>
                    </a:lnTo>
                    <a:lnTo>
                      <a:pt x="346" y="871"/>
                    </a:lnTo>
                    <a:lnTo>
                      <a:pt x="243" y="1038"/>
                    </a:lnTo>
                    <a:lnTo>
                      <a:pt x="167" y="1204"/>
                    </a:lnTo>
                    <a:lnTo>
                      <a:pt x="90" y="1396"/>
                    </a:lnTo>
                    <a:lnTo>
                      <a:pt x="51" y="1576"/>
                    </a:lnTo>
                    <a:lnTo>
                      <a:pt x="13" y="1780"/>
                    </a:lnTo>
                    <a:lnTo>
                      <a:pt x="0" y="1985"/>
                    </a:lnTo>
                    <a:lnTo>
                      <a:pt x="13" y="2178"/>
                    </a:lnTo>
                    <a:lnTo>
                      <a:pt x="51" y="2382"/>
                    </a:lnTo>
                    <a:lnTo>
                      <a:pt x="90" y="2575"/>
                    </a:lnTo>
                    <a:lnTo>
                      <a:pt x="167" y="2754"/>
                    </a:lnTo>
                    <a:lnTo>
                      <a:pt x="243" y="2933"/>
                    </a:lnTo>
                    <a:lnTo>
                      <a:pt x="346" y="3087"/>
                    </a:lnTo>
                    <a:lnTo>
                      <a:pt x="461" y="3241"/>
                    </a:lnTo>
                    <a:lnTo>
                      <a:pt x="589" y="3381"/>
                    </a:lnTo>
                    <a:lnTo>
                      <a:pt x="730" y="3510"/>
                    </a:lnTo>
                    <a:lnTo>
                      <a:pt x="884" y="3625"/>
                    </a:lnTo>
                    <a:lnTo>
                      <a:pt x="1050" y="3727"/>
                    </a:lnTo>
                    <a:lnTo>
                      <a:pt x="1217" y="3817"/>
                    </a:lnTo>
                    <a:lnTo>
                      <a:pt x="1396" y="3881"/>
                    </a:lnTo>
                    <a:lnTo>
                      <a:pt x="1588" y="3932"/>
                    </a:lnTo>
                    <a:lnTo>
                      <a:pt x="1793" y="3958"/>
                    </a:lnTo>
                    <a:lnTo>
                      <a:pt x="1985" y="3971"/>
                    </a:lnTo>
                    <a:lnTo>
                      <a:pt x="2190" y="3958"/>
                    </a:lnTo>
                    <a:lnTo>
                      <a:pt x="2395" y="3932"/>
                    </a:lnTo>
                    <a:lnTo>
                      <a:pt x="2587" y="3881"/>
                    </a:lnTo>
                    <a:lnTo>
                      <a:pt x="2767" y="3817"/>
                    </a:lnTo>
                    <a:lnTo>
                      <a:pt x="2933" y="3727"/>
                    </a:lnTo>
                    <a:lnTo>
                      <a:pt x="3100" y="3625"/>
                    </a:lnTo>
                    <a:lnTo>
                      <a:pt x="3253" y="3510"/>
                    </a:lnTo>
                    <a:lnTo>
                      <a:pt x="3394" y="3381"/>
                    </a:lnTo>
                    <a:lnTo>
                      <a:pt x="3522" y="3241"/>
                    </a:lnTo>
                    <a:lnTo>
                      <a:pt x="3638" y="3087"/>
                    </a:lnTo>
                    <a:lnTo>
                      <a:pt x="3740" y="2933"/>
                    </a:lnTo>
                    <a:lnTo>
                      <a:pt x="3817" y="2754"/>
                    </a:lnTo>
                    <a:lnTo>
                      <a:pt x="3894" y="2575"/>
                    </a:lnTo>
                    <a:lnTo>
                      <a:pt x="3932" y="2382"/>
                    </a:lnTo>
                    <a:lnTo>
                      <a:pt x="3971" y="2178"/>
                    </a:lnTo>
                    <a:lnTo>
                      <a:pt x="3983" y="1985"/>
                    </a:lnTo>
                    <a:lnTo>
                      <a:pt x="3971" y="1780"/>
                    </a:lnTo>
                    <a:lnTo>
                      <a:pt x="3932" y="1576"/>
                    </a:lnTo>
                    <a:lnTo>
                      <a:pt x="3894" y="1396"/>
                    </a:lnTo>
                    <a:lnTo>
                      <a:pt x="3817" y="1204"/>
                    </a:lnTo>
                    <a:lnTo>
                      <a:pt x="3740" y="1038"/>
                    </a:lnTo>
                    <a:lnTo>
                      <a:pt x="3638" y="871"/>
                    </a:lnTo>
                    <a:lnTo>
                      <a:pt x="3522" y="717"/>
                    </a:lnTo>
                    <a:lnTo>
                      <a:pt x="3394" y="577"/>
                    </a:lnTo>
                    <a:lnTo>
                      <a:pt x="3253" y="448"/>
                    </a:lnTo>
                    <a:lnTo>
                      <a:pt x="3100" y="333"/>
                    </a:lnTo>
                    <a:lnTo>
                      <a:pt x="2933" y="231"/>
                    </a:lnTo>
                    <a:lnTo>
                      <a:pt x="2767" y="154"/>
                    </a:lnTo>
                    <a:lnTo>
                      <a:pt x="2587" y="90"/>
                    </a:lnTo>
                    <a:lnTo>
                      <a:pt x="2395" y="39"/>
                    </a:lnTo>
                    <a:lnTo>
                      <a:pt x="2190" y="0"/>
                    </a:lnTo>
                    <a:close/>
                  </a:path>
                </a:pathLst>
              </a:custGeom>
              <a:solidFill>
                <a:srgbClr val="05A8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6" name="Google Shape;2105;p40">
                <a:extLst>
                  <a:ext uri="{FF2B5EF4-FFF2-40B4-BE49-F238E27FC236}">
                    <a16:creationId xmlns:a16="http://schemas.microsoft.com/office/drawing/2014/main" xmlns="" id="{8EC8B9E0-CF2A-CF2C-7FF4-57A4EB9085B2}"/>
                  </a:ext>
                </a:extLst>
              </p:cNvPr>
              <p:cNvSpPr/>
              <p:nvPr/>
            </p:nvSpPr>
            <p:spPr>
              <a:xfrm>
                <a:off x="6269110" y="3988547"/>
                <a:ext cx="54594" cy="54184"/>
              </a:xfrm>
              <a:custGeom>
                <a:avLst/>
                <a:gdLst/>
                <a:ahLst/>
                <a:cxnLst/>
                <a:rect l="l" t="t" r="r" b="b"/>
                <a:pathLst>
                  <a:path w="1730" h="1717" extrusionOk="0">
                    <a:moveTo>
                      <a:pt x="781" y="0"/>
                    </a:moveTo>
                    <a:lnTo>
                      <a:pt x="692" y="13"/>
                    </a:lnTo>
                    <a:lnTo>
                      <a:pt x="615" y="39"/>
                    </a:lnTo>
                    <a:lnTo>
                      <a:pt x="525" y="64"/>
                    </a:lnTo>
                    <a:lnTo>
                      <a:pt x="448" y="103"/>
                    </a:lnTo>
                    <a:lnTo>
                      <a:pt x="384" y="141"/>
                    </a:lnTo>
                    <a:lnTo>
                      <a:pt x="320" y="192"/>
                    </a:lnTo>
                    <a:lnTo>
                      <a:pt x="256" y="244"/>
                    </a:lnTo>
                    <a:lnTo>
                      <a:pt x="205" y="308"/>
                    </a:lnTo>
                    <a:lnTo>
                      <a:pt x="154" y="372"/>
                    </a:lnTo>
                    <a:lnTo>
                      <a:pt x="103" y="449"/>
                    </a:lnTo>
                    <a:lnTo>
                      <a:pt x="77" y="525"/>
                    </a:lnTo>
                    <a:lnTo>
                      <a:pt x="39" y="602"/>
                    </a:lnTo>
                    <a:lnTo>
                      <a:pt x="26" y="679"/>
                    </a:lnTo>
                    <a:lnTo>
                      <a:pt x="13" y="769"/>
                    </a:lnTo>
                    <a:lnTo>
                      <a:pt x="0" y="858"/>
                    </a:lnTo>
                    <a:lnTo>
                      <a:pt x="13" y="935"/>
                    </a:lnTo>
                    <a:lnTo>
                      <a:pt x="26" y="1025"/>
                    </a:lnTo>
                    <a:lnTo>
                      <a:pt x="39" y="1115"/>
                    </a:lnTo>
                    <a:lnTo>
                      <a:pt x="77" y="1191"/>
                    </a:lnTo>
                    <a:lnTo>
                      <a:pt x="103" y="1268"/>
                    </a:lnTo>
                    <a:lnTo>
                      <a:pt x="154" y="1332"/>
                    </a:lnTo>
                    <a:lnTo>
                      <a:pt x="205" y="1396"/>
                    </a:lnTo>
                    <a:lnTo>
                      <a:pt x="256" y="1460"/>
                    </a:lnTo>
                    <a:lnTo>
                      <a:pt x="320" y="1512"/>
                    </a:lnTo>
                    <a:lnTo>
                      <a:pt x="384" y="1563"/>
                    </a:lnTo>
                    <a:lnTo>
                      <a:pt x="448" y="1614"/>
                    </a:lnTo>
                    <a:lnTo>
                      <a:pt x="525" y="1640"/>
                    </a:lnTo>
                    <a:lnTo>
                      <a:pt x="615" y="1678"/>
                    </a:lnTo>
                    <a:lnTo>
                      <a:pt x="692" y="1691"/>
                    </a:lnTo>
                    <a:lnTo>
                      <a:pt x="781" y="1704"/>
                    </a:lnTo>
                    <a:lnTo>
                      <a:pt x="858" y="1717"/>
                    </a:lnTo>
                    <a:lnTo>
                      <a:pt x="948" y="1704"/>
                    </a:lnTo>
                    <a:lnTo>
                      <a:pt x="1038" y="1691"/>
                    </a:lnTo>
                    <a:lnTo>
                      <a:pt x="1114" y="1678"/>
                    </a:lnTo>
                    <a:lnTo>
                      <a:pt x="1204" y="1640"/>
                    </a:lnTo>
                    <a:lnTo>
                      <a:pt x="1268" y="1614"/>
                    </a:lnTo>
                    <a:lnTo>
                      <a:pt x="1345" y="1563"/>
                    </a:lnTo>
                    <a:lnTo>
                      <a:pt x="1409" y="1512"/>
                    </a:lnTo>
                    <a:lnTo>
                      <a:pt x="1473" y="1460"/>
                    </a:lnTo>
                    <a:lnTo>
                      <a:pt x="1524" y="1396"/>
                    </a:lnTo>
                    <a:lnTo>
                      <a:pt x="1576" y="1332"/>
                    </a:lnTo>
                    <a:lnTo>
                      <a:pt x="1614" y="1268"/>
                    </a:lnTo>
                    <a:lnTo>
                      <a:pt x="1652" y="1191"/>
                    </a:lnTo>
                    <a:lnTo>
                      <a:pt x="1691" y="1115"/>
                    </a:lnTo>
                    <a:lnTo>
                      <a:pt x="1704" y="1025"/>
                    </a:lnTo>
                    <a:lnTo>
                      <a:pt x="1716" y="935"/>
                    </a:lnTo>
                    <a:lnTo>
                      <a:pt x="1729" y="858"/>
                    </a:lnTo>
                    <a:lnTo>
                      <a:pt x="1716" y="769"/>
                    </a:lnTo>
                    <a:lnTo>
                      <a:pt x="1704" y="679"/>
                    </a:lnTo>
                    <a:lnTo>
                      <a:pt x="1691" y="602"/>
                    </a:lnTo>
                    <a:lnTo>
                      <a:pt x="1652" y="525"/>
                    </a:lnTo>
                    <a:lnTo>
                      <a:pt x="1614" y="449"/>
                    </a:lnTo>
                    <a:lnTo>
                      <a:pt x="1576" y="372"/>
                    </a:lnTo>
                    <a:lnTo>
                      <a:pt x="1524" y="308"/>
                    </a:lnTo>
                    <a:lnTo>
                      <a:pt x="1473" y="244"/>
                    </a:lnTo>
                    <a:lnTo>
                      <a:pt x="1409" y="192"/>
                    </a:lnTo>
                    <a:lnTo>
                      <a:pt x="1345" y="141"/>
                    </a:lnTo>
                    <a:lnTo>
                      <a:pt x="1268" y="103"/>
                    </a:lnTo>
                    <a:lnTo>
                      <a:pt x="1204" y="64"/>
                    </a:lnTo>
                    <a:lnTo>
                      <a:pt x="1114"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7" name="Google Shape;2106;p40">
                <a:extLst>
                  <a:ext uri="{FF2B5EF4-FFF2-40B4-BE49-F238E27FC236}">
                    <a16:creationId xmlns:a16="http://schemas.microsoft.com/office/drawing/2014/main" xmlns="" id="{C89B9240-19B0-A2E0-CCCC-E1A8A28C8C58}"/>
                  </a:ext>
                </a:extLst>
              </p:cNvPr>
              <p:cNvSpPr/>
              <p:nvPr/>
            </p:nvSpPr>
            <p:spPr>
              <a:xfrm>
                <a:off x="6836581" y="3921455"/>
                <a:ext cx="187988" cy="187956"/>
              </a:xfrm>
              <a:custGeom>
                <a:avLst/>
                <a:gdLst/>
                <a:ahLst/>
                <a:cxnLst/>
                <a:rect l="l" t="t" r="r" b="b"/>
                <a:pathLst>
                  <a:path w="5957" h="5956" extrusionOk="0">
                    <a:moveTo>
                      <a:pt x="2818" y="0"/>
                    </a:moveTo>
                    <a:lnTo>
                      <a:pt x="2677" y="13"/>
                    </a:lnTo>
                    <a:lnTo>
                      <a:pt x="2383" y="64"/>
                    </a:lnTo>
                    <a:lnTo>
                      <a:pt x="2088" y="128"/>
                    </a:lnTo>
                    <a:lnTo>
                      <a:pt x="1819" y="231"/>
                    </a:lnTo>
                    <a:lnTo>
                      <a:pt x="1563" y="359"/>
                    </a:lnTo>
                    <a:lnTo>
                      <a:pt x="1307" y="512"/>
                    </a:lnTo>
                    <a:lnTo>
                      <a:pt x="1076" y="679"/>
                    </a:lnTo>
                    <a:lnTo>
                      <a:pt x="871" y="871"/>
                    </a:lnTo>
                    <a:lnTo>
                      <a:pt x="679" y="1089"/>
                    </a:lnTo>
                    <a:lnTo>
                      <a:pt x="513" y="1319"/>
                    </a:lnTo>
                    <a:lnTo>
                      <a:pt x="359" y="1563"/>
                    </a:lnTo>
                    <a:lnTo>
                      <a:pt x="231" y="1819"/>
                    </a:lnTo>
                    <a:lnTo>
                      <a:pt x="128" y="2088"/>
                    </a:lnTo>
                    <a:lnTo>
                      <a:pt x="64" y="2382"/>
                    </a:lnTo>
                    <a:lnTo>
                      <a:pt x="13" y="2677"/>
                    </a:lnTo>
                    <a:lnTo>
                      <a:pt x="0" y="2831"/>
                    </a:lnTo>
                    <a:lnTo>
                      <a:pt x="0" y="2984"/>
                    </a:lnTo>
                    <a:lnTo>
                      <a:pt x="0" y="3138"/>
                    </a:lnTo>
                    <a:lnTo>
                      <a:pt x="13" y="3279"/>
                    </a:lnTo>
                    <a:lnTo>
                      <a:pt x="64" y="3586"/>
                    </a:lnTo>
                    <a:lnTo>
                      <a:pt x="128" y="3868"/>
                    </a:lnTo>
                    <a:lnTo>
                      <a:pt x="231" y="4137"/>
                    </a:lnTo>
                    <a:lnTo>
                      <a:pt x="359" y="4406"/>
                    </a:lnTo>
                    <a:lnTo>
                      <a:pt x="513" y="4649"/>
                    </a:lnTo>
                    <a:lnTo>
                      <a:pt x="679" y="4880"/>
                    </a:lnTo>
                    <a:lnTo>
                      <a:pt x="871" y="5085"/>
                    </a:lnTo>
                    <a:lnTo>
                      <a:pt x="1076" y="5277"/>
                    </a:lnTo>
                    <a:lnTo>
                      <a:pt x="1307" y="5456"/>
                    </a:lnTo>
                    <a:lnTo>
                      <a:pt x="1563" y="5597"/>
                    </a:lnTo>
                    <a:lnTo>
                      <a:pt x="1819" y="5725"/>
                    </a:lnTo>
                    <a:lnTo>
                      <a:pt x="2088" y="5828"/>
                    </a:lnTo>
                    <a:lnTo>
                      <a:pt x="2383" y="5905"/>
                    </a:lnTo>
                    <a:lnTo>
                      <a:pt x="2677" y="5943"/>
                    </a:lnTo>
                    <a:lnTo>
                      <a:pt x="2818" y="5956"/>
                    </a:lnTo>
                    <a:lnTo>
                      <a:pt x="3126" y="5956"/>
                    </a:lnTo>
                    <a:lnTo>
                      <a:pt x="3279" y="5943"/>
                    </a:lnTo>
                    <a:lnTo>
                      <a:pt x="3574" y="5905"/>
                    </a:lnTo>
                    <a:lnTo>
                      <a:pt x="3868" y="5828"/>
                    </a:lnTo>
                    <a:lnTo>
                      <a:pt x="4137" y="5725"/>
                    </a:lnTo>
                    <a:lnTo>
                      <a:pt x="4393" y="5597"/>
                    </a:lnTo>
                    <a:lnTo>
                      <a:pt x="4637" y="5456"/>
                    </a:lnTo>
                    <a:lnTo>
                      <a:pt x="4867" y="5277"/>
                    </a:lnTo>
                    <a:lnTo>
                      <a:pt x="5085" y="5085"/>
                    </a:lnTo>
                    <a:lnTo>
                      <a:pt x="5277" y="4880"/>
                    </a:lnTo>
                    <a:lnTo>
                      <a:pt x="5444" y="4649"/>
                    </a:lnTo>
                    <a:lnTo>
                      <a:pt x="5597" y="4406"/>
                    </a:lnTo>
                    <a:lnTo>
                      <a:pt x="5726" y="4137"/>
                    </a:lnTo>
                    <a:lnTo>
                      <a:pt x="5828" y="3868"/>
                    </a:lnTo>
                    <a:lnTo>
                      <a:pt x="5892" y="3586"/>
                    </a:lnTo>
                    <a:lnTo>
                      <a:pt x="5943" y="3279"/>
                    </a:lnTo>
                    <a:lnTo>
                      <a:pt x="5956" y="3138"/>
                    </a:lnTo>
                    <a:lnTo>
                      <a:pt x="5956" y="2984"/>
                    </a:lnTo>
                    <a:lnTo>
                      <a:pt x="5956" y="2831"/>
                    </a:lnTo>
                    <a:lnTo>
                      <a:pt x="5943" y="2677"/>
                    </a:lnTo>
                    <a:lnTo>
                      <a:pt x="5892" y="2382"/>
                    </a:lnTo>
                    <a:lnTo>
                      <a:pt x="5828" y="2088"/>
                    </a:lnTo>
                    <a:lnTo>
                      <a:pt x="5726" y="1819"/>
                    </a:lnTo>
                    <a:lnTo>
                      <a:pt x="5597" y="1563"/>
                    </a:lnTo>
                    <a:lnTo>
                      <a:pt x="5444" y="1319"/>
                    </a:lnTo>
                    <a:lnTo>
                      <a:pt x="5277" y="1089"/>
                    </a:lnTo>
                    <a:lnTo>
                      <a:pt x="5085" y="871"/>
                    </a:lnTo>
                    <a:lnTo>
                      <a:pt x="4867" y="679"/>
                    </a:lnTo>
                    <a:lnTo>
                      <a:pt x="4637" y="512"/>
                    </a:lnTo>
                    <a:lnTo>
                      <a:pt x="4393" y="359"/>
                    </a:lnTo>
                    <a:lnTo>
                      <a:pt x="4137" y="231"/>
                    </a:lnTo>
                    <a:lnTo>
                      <a:pt x="3868" y="128"/>
                    </a:lnTo>
                    <a:lnTo>
                      <a:pt x="3574" y="64"/>
                    </a:lnTo>
                    <a:lnTo>
                      <a:pt x="3279" y="13"/>
                    </a:lnTo>
                    <a:lnTo>
                      <a:pt x="3126" y="0"/>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8" name="Google Shape;2107;p40">
                <a:extLst>
                  <a:ext uri="{FF2B5EF4-FFF2-40B4-BE49-F238E27FC236}">
                    <a16:creationId xmlns:a16="http://schemas.microsoft.com/office/drawing/2014/main" xmlns="" id="{A334BAB7-A7ED-A657-F505-19F809D13814}"/>
                  </a:ext>
                </a:extLst>
              </p:cNvPr>
              <p:cNvSpPr/>
              <p:nvPr/>
            </p:nvSpPr>
            <p:spPr>
              <a:xfrm>
                <a:off x="6867697" y="3952981"/>
                <a:ext cx="125346" cy="125315"/>
              </a:xfrm>
              <a:custGeom>
                <a:avLst/>
                <a:gdLst/>
                <a:ahLst/>
                <a:cxnLst/>
                <a:rect l="l" t="t" r="r" b="b"/>
                <a:pathLst>
                  <a:path w="3972" h="3971" extrusionOk="0">
                    <a:moveTo>
                      <a:pt x="1794" y="0"/>
                    </a:moveTo>
                    <a:lnTo>
                      <a:pt x="1589" y="39"/>
                    </a:lnTo>
                    <a:lnTo>
                      <a:pt x="1397" y="90"/>
                    </a:lnTo>
                    <a:lnTo>
                      <a:pt x="1217" y="154"/>
                    </a:lnTo>
                    <a:lnTo>
                      <a:pt x="1038" y="231"/>
                    </a:lnTo>
                    <a:lnTo>
                      <a:pt x="884" y="333"/>
                    </a:lnTo>
                    <a:lnTo>
                      <a:pt x="731" y="448"/>
                    </a:lnTo>
                    <a:lnTo>
                      <a:pt x="590" y="577"/>
                    </a:lnTo>
                    <a:lnTo>
                      <a:pt x="462" y="717"/>
                    </a:lnTo>
                    <a:lnTo>
                      <a:pt x="346" y="871"/>
                    </a:lnTo>
                    <a:lnTo>
                      <a:pt x="244" y="1038"/>
                    </a:lnTo>
                    <a:lnTo>
                      <a:pt x="167" y="1204"/>
                    </a:lnTo>
                    <a:lnTo>
                      <a:pt x="90" y="1396"/>
                    </a:lnTo>
                    <a:lnTo>
                      <a:pt x="39" y="1576"/>
                    </a:lnTo>
                    <a:lnTo>
                      <a:pt x="13" y="1780"/>
                    </a:lnTo>
                    <a:lnTo>
                      <a:pt x="1" y="1985"/>
                    </a:lnTo>
                    <a:lnTo>
                      <a:pt x="13" y="2178"/>
                    </a:lnTo>
                    <a:lnTo>
                      <a:pt x="39" y="2382"/>
                    </a:lnTo>
                    <a:lnTo>
                      <a:pt x="90" y="2575"/>
                    </a:lnTo>
                    <a:lnTo>
                      <a:pt x="167" y="2754"/>
                    </a:lnTo>
                    <a:lnTo>
                      <a:pt x="244" y="2933"/>
                    </a:lnTo>
                    <a:lnTo>
                      <a:pt x="346" y="3087"/>
                    </a:lnTo>
                    <a:lnTo>
                      <a:pt x="462" y="3241"/>
                    </a:lnTo>
                    <a:lnTo>
                      <a:pt x="590" y="3381"/>
                    </a:lnTo>
                    <a:lnTo>
                      <a:pt x="731" y="3510"/>
                    </a:lnTo>
                    <a:lnTo>
                      <a:pt x="884" y="3625"/>
                    </a:lnTo>
                    <a:lnTo>
                      <a:pt x="1038" y="3727"/>
                    </a:lnTo>
                    <a:lnTo>
                      <a:pt x="1217" y="3817"/>
                    </a:lnTo>
                    <a:lnTo>
                      <a:pt x="1397" y="3881"/>
                    </a:lnTo>
                    <a:lnTo>
                      <a:pt x="1589" y="3932"/>
                    </a:lnTo>
                    <a:lnTo>
                      <a:pt x="1794" y="3958"/>
                    </a:lnTo>
                    <a:lnTo>
                      <a:pt x="1986" y="3971"/>
                    </a:lnTo>
                    <a:lnTo>
                      <a:pt x="2191" y="3958"/>
                    </a:lnTo>
                    <a:lnTo>
                      <a:pt x="2396" y="3932"/>
                    </a:lnTo>
                    <a:lnTo>
                      <a:pt x="2588" y="3881"/>
                    </a:lnTo>
                    <a:lnTo>
                      <a:pt x="2767" y="3817"/>
                    </a:lnTo>
                    <a:lnTo>
                      <a:pt x="2934" y="3727"/>
                    </a:lnTo>
                    <a:lnTo>
                      <a:pt x="3100" y="3625"/>
                    </a:lnTo>
                    <a:lnTo>
                      <a:pt x="3254" y="3510"/>
                    </a:lnTo>
                    <a:lnTo>
                      <a:pt x="3395" y="3381"/>
                    </a:lnTo>
                    <a:lnTo>
                      <a:pt x="3523" y="3241"/>
                    </a:lnTo>
                    <a:lnTo>
                      <a:pt x="3638" y="3087"/>
                    </a:lnTo>
                    <a:lnTo>
                      <a:pt x="3740" y="2933"/>
                    </a:lnTo>
                    <a:lnTo>
                      <a:pt x="3817" y="2754"/>
                    </a:lnTo>
                    <a:lnTo>
                      <a:pt x="3894" y="2575"/>
                    </a:lnTo>
                    <a:lnTo>
                      <a:pt x="3933" y="2382"/>
                    </a:lnTo>
                    <a:lnTo>
                      <a:pt x="3971" y="2178"/>
                    </a:lnTo>
                    <a:lnTo>
                      <a:pt x="3971" y="1985"/>
                    </a:lnTo>
                    <a:lnTo>
                      <a:pt x="3971" y="1780"/>
                    </a:lnTo>
                    <a:lnTo>
                      <a:pt x="3933" y="1576"/>
                    </a:lnTo>
                    <a:lnTo>
                      <a:pt x="3894" y="1396"/>
                    </a:lnTo>
                    <a:lnTo>
                      <a:pt x="3817" y="1204"/>
                    </a:lnTo>
                    <a:lnTo>
                      <a:pt x="3740" y="1038"/>
                    </a:lnTo>
                    <a:lnTo>
                      <a:pt x="3638" y="871"/>
                    </a:lnTo>
                    <a:lnTo>
                      <a:pt x="3523" y="717"/>
                    </a:lnTo>
                    <a:lnTo>
                      <a:pt x="3395" y="577"/>
                    </a:lnTo>
                    <a:lnTo>
                      <a:pt x="3254" y="448"/>
                    </a:lnTo>
                    <a:lnTo>
                      <a:pt x="3100" y="333"/>
                    </a:lnTo>
                    <a:lnTo>
                      <a:pt x="2934" y="231"/>
                    </a:lnTo>
                    <a:lnTo>
                      <a:pt x="2767" y="154"/>
                    </a:lnTo>
                    <a:lnTo>
                      <a:pt x="2588" y="90"/>
                    </a:lnTo>
                    <a:lnTo>
                      <a:pt x="2396" y="39"/>
                    </a:lnTo>
                    <a:lnTo>
                      <a:pt x="2191" y="0"/>
                    </a:lnTo>
                    <a:close/>
                  </a:path>
                </a:pathLst>
              </a:custGeom>
              <a:solidFill>
                <a:srgbClr val="05A8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49" name="Google Shape;2108;p40">
                <a:extLst>
                  <a:ext uri="{FF2B5EF4-FFF2-40B4-BE49-F238E27FC236}">
                    <a16:creationId xmlns:a16="http://schemas.microsoft.com/office/drawing/2014/main" xmlns="" id="{2CCC53A2-52E5-07D7-A0D5-902791ED7040}"/>
                  </a:ext>
                </a:extLst>
              </p:cNvPr>
              <p:cNvSpPr/>
              <p:nvPr/>
            </p:nvSpPr>
            <p:spPr>
              <a:xfrm>
                <a:off x="6903263" y="3988547"/>
                <a:ext cx="54184" cy="54184"/>
              </a:xfrm>
              <a:custGeom>
                <a:avLst/>
                <a:gdLst/>
                <a:ahLst/>
                <a:cxnLst/>
                <a:rect l="l" t="t" r="r" b="b"/>
                <a:pathLst>
                  <a:path w="1717" h="1717" extrusionOk="0">
                    <a:moveTo>
                      <a:pt x="782" y="0"/>
                    </a:moveTo>
                    <a:lnTo>
                      <a:pt x="692" y="13"/>
                    </a:lnTo>
                    <a:lnTo>
                      <a:pt x="603" y="39"/>
                    </a:lnTo>
                    <a:lnTo>
                      <a:pt x="526" y="64"/>
                    </a:lnTo>
                    <a:lnTo>
                      <a:pt x="449" y="103"/>
                    </a:lnTo>
                    <a:lnTo>
                      <a:pt x="385" y="141"/>
                    </a:lnTo>
                    <a:lnTo>
                      <a:pt x="321" y="192"/>
                    </a:lnTo>
                    <a:lnTo>
                      <a:pt x="257" y="244"/>
                    </a:lnTo>
                    <a:lnTo>
                      <a:pt x="206" y="308"/>
                    </a:lnTo>
                    <a:lnTo>
                      <a:pt x="154" y="372"/>
                    </a:lnTo>
                    <a:lnTo>
                      <a:pt x="103" y="449"/>
                    </a:lnTo>
                    <a:lnTo>
                      <a:pt x="78" y="525"/>
                    </a:lnTo>
                    <a:lnTo>
                      <a:pt x="39" y="602"/>
                    </a:lnTo>
                    <a:lnTo>
                      <a:pt x="26" y="679"/>
                    </a:lnTo>
                    <a:lnTo>
                      <a:pt x="14" y="769"/>
                    </a:lnTo>
                    <a:lnTo>
                      <a:pt x="1" y="858"/>
                    </a:lnTo>
                    <a:lnTo>
                      <a:pt x="14" y="935"/>
                    </a:lnTo>
                    <a:lnTo>
                      <a:pt x="26" y="1025"/>
                    </a:lnTo>
                    <a:lnTo>
                      <a:pt x="39" y="1115"/>
                    </a:lnTo>
                    <a:lnTo>
                      <a:pt x="78" y="1191"/>
                    </a:lnTo>
                    <a:lnTo>
                      <a:pt x="103" y="1268"/>
                    </a:lnTo>
                    <a:lnTo>
                      <a:pt x="154" y="1332"/>
                    </a:lnTo>
                    <a:lnTo>
                      <a:pt x="206" y="1396"/>
                    </a:lnTo>
                    <a:lnTo>
                      <a:pt x="257" y="1460"/>
                    </a:lnTo>
                    <a:lnTo>
                      <a:pt x="321" y="1512"/>
                    </a:lnTo>
                    <a:lnTo>
                      <a:pt x="385" y="1563"/>
                    </a:lnTo>
                    <a:lnTo>
                      <a:pt x="449" y="1614"/>
                    </a:lnTo>
                    <a:lnTo>
                      <a:pt x="526" y="1640"/>
                    </a:lnTo>
                    <a:lnTo>
                      <a:pt x="603" y="1678"/>
                    </a:lnTo>
                    <a:lnTo>
                      <a:pt x="692" y="1691"/>
                    </a:lnTo>
                    <a:lnTo>
                      <a:pt x="782" y="1704"/>
                    </a:lnTo>
                    <a:lnTo>
                      <a:pt x="859" y="1717"/>
                    </a:lnTo>
                    <a:lnTo>
                      <a:pt x="948" y="1704"/>
                    </a:lnTo>
                    <a:lnTo>
                      <a:pt x="1038" y="1691"/>
                    </a:lnTo>
                    <a:lnTo>
                      <a:pt x="1115" y="1678"/>
                    </a:lnTo>
                    <a:lnTo>
                      <a:pt x="1205" y="1640"/>
                    </a:lnTo>
                    <a:lnTo>
                      <a:pt x="1269" y="1614"/>
                    </a:lnTo>
                    <a:lnTo>
                      <a:pt x="1346" y="1563"/>
                    </a:lnTo>
                    <a:lnTo>
                      <a:pt x="1410" y="1512"/>
                    </a:lnTo>
                    <a:lnTo>
                      <a:pt x="1474" y="1460"/>
                    </a:lnTo>
                    <a:lnTo>
                      <a:pt x="1525" y="1396"/>
                    </a:lnTo>
                    <a:lnTo>
                      <a:pt x="1576" y="1332"/>
                    </a:lnTo>
                    <a:lnTo>
                      <a:pt x="1614" y="1268"/>
                    </a:lnTo>
                    <a:lnTo>
                      <a:pt x="1653" y="1191"/>
                    </a:lnTo>
                    <a:lnTo>
                      <a:pt x="1679" y="1115"/>
                    </a:lnTo>
                    <a:lnTo>
                      <a:pt x="1704" y="1025"/>
                    </a:lnTo>
                    <a:lnTo>
                      <a:pt x="1717" y="935"/>
                    </a:lnTo>
                    <a:lnTo>
                      <a:pt x="1717" y="858"/>
                    </a:lnTo>
                    <a:lnTo>
                      <a:pt x="1717" y="769"/>
                    </a:lnTo>
                    <a:lnTo>
                      <a:pt x="1704" y="679"/>
                    </a:lnTo>
                    <a:lnTo>
                      <a:pt x="1679" y="602"/>
                    </a:lnTo>
                    <a:lnTo>
                      <a:pt x="1653" y="525"/>
                    </a:lnTo>
                    <a:lnTo>
                      <a:pt x="1614" y="449"/>
                    </a:lnTo>
                    <a:lnTo>
                      <a:pt x="1576" y="372"/>
                    </a:lnTo>
                    <a:lnTo>
                      <a:pt x="1525" y="308"/>
                    </a:lnTo>
                    <a:lnTo>
                      <a:pt x="1474" y="244"/>
                    </a:lnTo>
                    <a:lnTo>
                      <a:pt x="1410" y="192"/>
                    </a:lnTo>
                    <a:lnTo>
                      <a:pt x="1346" y="141"/>
                    </a:lnTo>
                    <a:lnTo>
                      <a:pt x="1269" y="103"/>
                    </a:lnTo>
                    <a:lnTo>
                      <a:pt x="1205"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0" name="Google Shape;2109;p40">
                <a:extLst>
                  <a:ext uri="{FF2B5EF4-FFF2-40B4-BE49-F238E27FC236}">
                    <a16:creationId xmlns:a16="http://schemas.microsoft.com/office/drawing/2014/main" xmlns="" id="{4781A86C-71B4-B604-D87A-B21CF40D6394}"/>
                  </a:ext>
                </a:extLst>
              </p:cNvPr>
              <p:cNvSpPr/>
              <p:nvPr/>
            </p:nvSpPr>
            <p:spPr>
              <a:xfrm>
                <a:off x="5896444" y="3921455"/>
                <a:ext cx="187956" cy="187956"/>
              </a:xfrm>
              <a:custGeom>
                <a:avLst/>
                <a:gdLst/>
                <a:ahLst/>
                <a:cxnLst/>
                <a:rect l="l" t="t" r="r" b="b"/>
                <a:pathLst>
                  <a:path w="5956" h="5956" extrusionOk="0">
                    <a:moveTo>
                      <a:pt x="2818" y="0"/>
                    </a:moveTo>
                    <a:lnTo>
                      <a:pt x="2664" y="13"/>
                    </a:lnTo>
                    <a:lnTo>
                      <a:pt x="2370" y="64"/>
                    </a:lnTo>
                    <a:lnTo>
                      <a:pt x="2088" y="128"/>
                    </a:lnTo>
                    <a:lnTo>
                      <a:pt x="1819" y="231"/>
                    </a:lnTo>
                    <a:lnTo>
                      <a:pt x="1550" y="359"/>
                    </a:lnTo>
                    <a:lnTo>
                      <a:pt x="1307" y="512"/>
                    </a:lnTo>
                    <a:lnTo>
                      <a:pt x="1076" y="679"/>
                    </a:lnTo>
                    <a:lnTo>
                      <a:pt x="871" y="871"/>
                    </a:lnTo>
                    <a:lnTo>
                      <a:pt x="679" y="1089"/>
                    </a:lnTo>
                    <a:lnTo>
                      <a:pt x="500" y="1319"/>
                    </a:lnTo>
                    <a:lnTo>
                      <a:pt x="359" y="1563"/>
                    </a:lnTo>
                    <a:lnTo>
                      <a:pt x="231" y="1819"/>
                    </a:lnTo>
                    <a:lnTo>
                      <a:pt x="128" y="2088"/>
                    </a:lnTo>
                    <a:lnTo>
                      <a:pt x="52" y="2382"/>
                    </a:lnTo>
                    <a:lnTo>
                      <a:pt x="13" y="2677"/>
                    </a:lnTo>
                    <a:lnTo>
                      <a:pt x="0" y="2831"/>
                    </a:lnTo>
                    <a:lnTo>
                      <a:pt x="0" y="2984"/>
                    </a:lnTo>
                    <a:lnTo>
                      <a:pt x="0" y="3138"/>
                    </a:lnTo>
                    <a:lnTo>
                      <a:pt x="13" y="3279"/>
                    </a:lnTo>
                    <a:lnTo>
                      <a:pt x="52" y="3586"/>
                    </a:lnTo>
                    <a:lnTo>
                      <a:pt x="128" y="3868"/>
                    </a:lnTo>
                    <a:lnTo>
                      <a:pt x="231" y="4137"/>
                    </a:lnTo>
                    <a:lnTo>
                      <a:pt x="359" y="4406"/>
                    </a:lnTo>
                    <a:lnTo>
                      <a:pt x="500" y="4649"/>
                    </a:lnTo>
                    <a:lnTo>
                      <a:pt x="679" y="4880"/>
                    </a:lnTo>
                    <a:lnTo>
                      <a:pt x="871" y="5085"/>
                    </a:lnTo>
                    <a:lnTo>
                      <a:pt x="1076" y="5277"/>
                    </a:lnTo>
                    <a:lnTo>
                      <a:pt x="1307" y="5456"/>
                    </a:lnTo>
                    <a:lnTo>
                      <a:pt x="1550" y="5597"/>
                    </a:lnTo>
                    <a:lnTo>
                      <a:pt x="1819" y="5725"/>
                    </a:lnTo>
                    <a:lnTo>
                      <a:pt x="2088" y="5828"/>
                    </a:lnTo>
                    <a:lnTo>
                      <a:pt x="2370" y="5905"/>
                    </a:lnTo>
                    <a:lnTo>
                      <a:pt x="2664" y="5943"/>
                    </a:lnTo>
                    <a:lnTo>
                      <a:pt x="2818" y="5956"/>
                    </a:lnTo>
                    <a:lnTo>
                      <a:pt x="3125" y="5956"/>
                    </a:lnTo>
                    <a:lnTo>
                      <a:pt x="3279" y="5943"/>
                    </a:lnTo>
                    <a:lnTo>
                      <a:pt x="3574" y="5905"/>
                    </a:lnTo>
                    <a:lnTo>
                      <a:pt x="3855" y="5828"/>
                    </a:lnTo>
                    <a:lnTo>
                      <a:pt x="4137" y="5725"/>
                    </a:lnTo>
                    <a:lnTo>
                      <a:pt x="4393" y="5597"/>
                    </a:lnTo>
                    <a:lnTo>
                      <a:pt x="4637" y="5456"/>
                    </a:lnTo>
                    <a:lnTo>
                      <a:pt x="4867" y="5277"/>
                    </a:lnTo>
                    <a:lnTo>
                      <a:pt x="5085" y="5085"/>
                    </a:lnTo>
                    <a:lnTo>
                      <a:pt x="5277" y="4880"/>
                    </a:lnTo>
                    <a:lnTo>
                      <a:pt x="5444" y="4649"/>
                    </a:lnTo>
                    <a:lnTo>
                      <a:pt x="5597" y="4406"/>
                    </a:lnTo>
                    <a:lnTo>
                      <a:pt x="5713" y="4137"/>
                    </a:lnTo>
                    <a:lnTo>
                      <a:pt x="5815" y="3868"/>
                    </a:lnTo>
                    <a:lnTo>
                      <a:pt x="5892" y="3586"/>
                    </a:lnTo>
                    <a:lnTo>
                      <a:pt x="5943" y="3279"/>
                    </a:lnTo>
                    <a:lnTo>
                      <a:pt x="5943" y="3138"/>
                    </a:lnTo>
                    <a:lnTo>
                      <a:pt x="5956" y="2984"/>
                    </a:lnTo>
                    <a:lnTo>
                      <a:pt x="5943" y="2831"/>
                    </a:lnTo>
                    <a:lnTo>
                      <a:pt x="5943" y="2677"/>
                    </a:lnTo>
                    <a:lnTo>
                      <a:pt x="5892" y="2382"/>
                    </a:lnTo>
                    <a:lnTo>
                      <a:pt x="5815" y="2088"/>
                    </a:lnTo>
                    <a:lnTo>
                      <a:pt x="5713" y="1819"/>
                    </a:lnTo>
                    <a:lnTo>
                      <a:pt x="5597" y="1563"/>
                    </a:lnTo>
                    <a:lnTo>
                      <a:pt x="5444" y="1319"/>
                    </a:lnTo>
                    <a:lnTo>
                      <a:pt x="5277" y="1089"/>
                    </a:lnTo>
                    <a:lnTo>
                      <a:pt x="5085" y="871"/>
                    </a:lnTo>
                    <a:lnTo>
                      <a:pt x="4867" y="679"/>
                    </a:lnTo>
                    <a:lnTo>
                      <a:pt x="4637" y="512"/>
                    </a:lnTo>
                    <a:lnTo>
                      <a:pt x="4393" y="359"/>
                    </a:lnTo>
                    <a:lnTo>
                      <a:pt x="4137" y="231"/>
                    </a:lnTo>
                    <a:lnTo>
                      <a:pt x="3855" y="128"/>
                    </a:lnTo>
                    <a:lnTo>
                      <a:pt x="3574" y="64"/>
                    </a:lnTo>
                    <a:lnTo>
                      <a:pt x="3279" y="13"/>
                    </a:lnTo>
                    <a:lnTo>
                      <a:pt x="3125" y="0"/>
                    </a:lnTo>
                    <a:close/>
                  </a:path>
                </a:pathLst>
              </a:custGeom>
              <a:solidFill>
                <a:srgbClr val="1FC5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1" name="Google Shape;2110;p40">
                <a:extLst>
                  <a:ext uri="{FF2B5EF4-FFF2-40B4-BE49-F238E27FC236}">
                    <a16:creationId xmlns:a16="http://schemas.microsoft.com/office/drawing/2014/main" xmlns="" id="{5C484962-B73E-6E11-3648-7FFD7ECD366B}"/>
                  </a:ext>
                </a:extLst>
              </p:cNvPr>
              <p:cNvSpPr/>
              <p:nvPr/>
            </p:nvSpPr>
            <p:spPr>
              <a:xfrm>
                <a:off x="5927560" y="3952981"/>
                <a:ext cx="125315" cy="125315"/>
              </a:xfrm>
              <a:custGeom>
                <a:avLst/>
                <a:gdLst/>
                <a:ahLst/>
                <a:cxnLst/>
                <a:rect l="l" t="t" r="r" b="b"/>
                <a:pathLst>
                  <a:path w="3971" h="3971" extrusionOk="0">
                    <a:moveTo>
                      <a:pt x="1781" y="0"/>
                    </a:moveTo>
                    <a:lnTo>
                      <a:pt x="1589" y="39"/>
                    </a:lnTo>
                    <a:lnTo>
                      <a:pt x="1397" y="90"/>
                    </a:lnTo>
                    <a:lnTo>
                      <a:pt x="1217" y="154"/>
                    </a:lnTo>
                    <a:lnTo>
                      <a:pt x="1038" y="231"/>
                    </a:lnTo>
                    <a:lnTo>
                      <a:pt x="871" y="333"/>
                    </a:lnTo>
                    <a:lnTo>
                      <a:pt x="718" y="448"/>
                    </a:lnTo>
                    <a:lnTo>
                      <a:pt x="577" y="577"/>
                    </a:lnTo>
                    <a:lnTo>
                      <a:pt x="449" y="717"/>
                    </a:lnTo>
                    <a:lnTo>
                      <a:pt x="346" y="871"/>
                    </a:lnTo>
                    <a:lnTo>
                      <a:pt x="244" y="1038"/>
                    </a:lnTo>
                    <a:lnTo>
                      <a:pt x="154" y="1204"/>
                    </a:lnTo>
                    <a:lnTo>
                      <a:pt x="90" y="1396"/>
                    </a:lnTo>
                    <a:lnTo>
                      <a:pt x="39" y="1576"/>
                    </a:lnTo>
                    <a:lnTo>
                      <a:pt x="13" y="1780"/>
                    </a:lnTo>
                    <a:lnTo>
                      <a:pt x="1" y="1985"/>
                    </a:lnTo>
                    <a:lnTo>
                      <a:pt x="13" y="2178"/>
                    </a:lnTo>
                    <a:lnTo>
                      <a:pt x="39" y="2382"/>
                    </a:lnTo>
                    <a:lnTo>
                      <a:pt x="90" y="2575"/>
                    </a:lnTo>
                    <a:lnTo>
                      <a:pt x="154" y="2754"/>
                    </a:lnTo>
                    <a:lnTo>
                      <a:pt x="244" y="2933"/>
                    </a:lnTo>
                    <a:lnTo>
                      <a:pt x="346" y="3087"/>
                    </a:lnTo>
                    <a:lnTo>
                      <a:pt x="449" y="3241"/>
                    </a:lnTo>
                    <a:lnTo>
                      <a:pt x="577" y="3381"/>
                    </a:lnTo>
                    <a:lnTo>
                      <a:pt x="718" y="3510"/>
                    </a:lnTo>
                    <a:lnTo>
                      <a:pt x="871" y="3625"/>
                    </a:lnTo>
                    <a:lnTo>
                      <a:pt x="1038" y="3727"/>
                    </a:lnTo>
                    <a:lnTo>
                      <a:pt x="1217" y="3817"/>
                    </a:lnTo>
                    <a:lnTo>
                      <a:pt x="1397" y="3881"/>
                    </a:lnTo>
                    <a:lnTo>
                      <a:pt x="1589" y="3932"/>
                    </a:lnTo>
                    <a:lnTo>
                      <a:pt x="1781" y="3958"/>
                    </a:lnTo>
                    <a:lnTo>
                      <a:pt x="1986" y="3971"/>
                    </a:lnTo>
                    <a:lnTo>
                      <a:pt x="2191" y="3958"/>
                    </a:lnTo>
                    <a:lnTo>
                      <a:pt x="2383" y="3932"/>
                    </a:lnTo>
                    <a:lnTo>
                      <a:pt x="2575" y="3881"/>
                    </a:lnTo>
                    <a:lnTo>
                      <a:pt x="2767" y="3817"/>
                    </a:lnTo>
                    <a:lnTo>
                      <a:pt x="2934" y="3727"/>
                    </a:lnTo>
                    <a:lnTo>
                      <a:pt x="3100" y="3625"/>
                    </a:lnTo>
                    <a:lnTo>
                      <a:pt x="3254" y="3510"/>
                    </a:lnTo>
                    <a:lnTo>
                      <a:pt x="3395" y="3381"/>
                    </a:lnTo>
                    <a:lnTo>
                      <a:pt x="3523" y="3241"/>
                    </a:lnTo>
                    <a:lnTo>
                      <a:pt x="3638" y="3087"/>
                    </a:lnTo>
                    <a:lnTo>
                      <a:pt x="3740" y="2933"/>
                    </a:lnTo>
                    <a:lnTo>
                      <a:pt x="3817" y="2754"/>
                    </a:lnTo>
                    <a:lnTo>
                      <a:pt x="3881" y="2575"/>
                    </a:lnTo>
                    <a:lnTo>
                      <a:pt x="3933" y="2382"/>
                    </a:lnTo>
                    <a:lnTo>
                      <a:pt x="3958" y="2178"/>
                    </a:lnTo>
                    <a:lnTo>
                      <a:pt x="3971" y="1985"/>
                    </a:lnTo>
                    <a:lnTo>
                      <a:pt x="3958" y="1780"/>
                    </a:lnTo>
                    <a:lnTo>
                      <a:pt x="3933" y="1576"/>
                    </a:lnTo>
                    <a:lnTo>
                      <a:pt x="3881" y="1396"/>
                    </a:lnTo>
                    <a:lnTo>
                      <a:pt x="3817" y="1204"/>
                    </a:lnTo>
                    <a:lnTo>
                      <a:pt x="3740" y="1038"/>
                    </a:lnTo>
                    <a:lnTo>
                      <a:pt x="3638" y="871"/>
                    </a:lnTo>
                    <a:lnTo>
                      <a:pt x="3523" y="717"/>
                    </a:lnTo>
                    <a:lnTo>
                      <a:pt x="3395" y="577"/>
                    </a:lnTo>
                    <a:lnTo>
                      <a:pt x="3254" y="448"/>
                    </a:lnTo>
                    <a:lnTo>
                      <a:pt x="3100" y="333"/>
                    </a:lnTo>
                    <a:lnTo>
                      <a:pt x="2934" y="231"/>
                    </a:lnTo>
                    <a:lnTo>
                      <a:pt x="2767" y="154"/>
                    </a:lnTo>
                    <a:lnTo>
                      <a:pt x="2575" y="90"/>
                    </a:lnTo>
                    <a:lnTo>
                      <a:pt x="2383" y="39"/>
                    </a:lnTo>
                    <a:lnTo>
                      <a:pt x="2191" y="0"/>
                    </a:lnTo>
                    <a:close/>
                  </a:path>
                </a:pathLst>
              </a:custGeom>
              <a:solidFill>
                <a:srgbClr val="05A8E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2" name="Google Shape;2111;p40">
                <a:extLst>
                  <a:ext uri="{FF2B5EF4-FFF2-40B4-BE49-F238E27FC236}">
                    <a16:creationId xmlns:a16="http://schemas.microsoft.com/office/drawing/2014/main" xmlns="" id="{31E792C3-1019-DE0A-2E9B-9A7151108BBE}"/>
                  </a:ext>
                </a:extLst>
              </p:cNvPr>
              <p:cNvSpPr/>
              <p:nvPr/>
            </p:nvSpPr>
            <p:spPr>
              <a:xfrm>
                <a:off x="5963126" y="3988547"/>
                <a:ext cx="54184" cy="54184"/>
              </a:xfrm>
              <a:custGeom>
                <a:avLst/>
                <a:gdLst/>
                <a:ahLst/>
                <a:cxnLst/>
                <a:rect l="l" t="t" r="r" b="b"/>
                <a:pathLst>
                  <a:path w="1717" h="1717" extrusionOk="0">
                    <a:moveTo>
                      <a:pt x="769" y="0"/>
                    </a:moveTo>
                    <a:lnTo>
                      <a:pt x="692" y="13"/>
                    </a:lnTo>
                    <a:lnTo>
                      <a:pt x="603" y="39"/>
                    </a:lnTo>
                    <a:lnTo>
                      <a:pt x="526" y="64"/>
                    </a:lnTo>
                    <a:lnTo>
                      <a:pt x="449" y="103"/>
                    </a:lnTo>
                    <a:lnTo>
                      <a:pt x="385" y="141"/>
                    </a:lnTo>
                    <a:lnTo>
                      <a:pt x="308" y="192"/>
                    </a:lnTo>
                    <a:lnTo>
                      <a:pt x="257" y="244"/>
                    </a:lnTo>
                    <a:lnTo>
                      <a:pt x="193" y="308"/>
                    </a:lnTo>
                    <a:lnTo>
                      <a:pt x="154" y="372"/>
                    </a:lnTo>
                    <a:lnTo>
                      <a:pt x="103" y="449"/>
                    </a:lnTo>
                    <a:lnTo>
                      <a:pt x="65" y="525"/>
                    </a:lnTo>
                    <a:lnTo>
                      <a:pt x="39" y="602"/>
                    </a:lnTo>
                    <a:lnTo>
                      <a:pt x="13" y="679"/>
                    </a:lnTo>
                    <a:lnTo>
                      <a:pt x="1" y="769"/>
                    </a:lnTo>
                    <a:lnTo>
                      <a:pt x="1" y="858"/>
                    </a:lnTo>
                    <a:lnTo>
                      <a:pt x="1" y="935"/>
                    </a:lnTo>
                    <a:lnTo>
                      <a:pt x="13" y="1025"/>
                    </a:lnTo>
                    <a:lnTo>
                      <a:pt x="39" y="1115"/>
                    </a:lnTo>
                    <a:lnTo>
                      <a:pt x="65" y="1191"/>
                    </a:lnTo>
                    <a:lnTo>
                      <a:pt x="103" y="1268"/>
                    </a:lnTo>
                    <a:lnTo>
                      <a:pt x="154" y="1332"/>
                    </a:lnTo>
                    <a:lnTo>
                      <a:pt x="193" y="1396"/>
                    </a:lnTo>
                    <a:lnTo>
                      <a:pt x="257" y="1460"/>
                    </a:lnTo>
                    <a:lnTo>
                      <a:pt x="308" y="1512"/>
                    </a:lnTo>
                    <a:lnTo>
                      <a:pt x="385" y="1563"/>
                    </a:lnTo>
                    <a:lnTo>
                      <a:pt x="449" y="1614"/>
                    </a:lnTo>
                    <a:lnTo>
                      <a:pt x="526" y="1640"/>
                    </a:lnTo>
                    <a:lnTo>
                      <a:pt x="603" y="1678"/>
                    </a:lnTo>
                    <a:lnTo>
                      <a:pt x="692" y="1691"/>
                    </a:lnTo>
                    <a:lnTo>
                      <a:pt x="769" y="1704"/>
                    </a:lnTo>
                    <a:lnTo>
                      <a:pt x="859" y="1717"/>
                    </a:lnTo>
                    <a:lnTo>
                      <a:pt x="948" y="1704"/>
                    </a:lnTo>
                    <a:lnTo>
                      <a:pt x="1038" y="1691"/>
                    </a:lnTo>
                    <a:lnTo>
                      <a:pt x="1115" y="1678"/>
                    </a:lnTo>
                    <a:lnTo>
                      <a:pt x="1192" y="1640"/>
                    </a:lnTo>
                    <a:lnTo>
                      <a:pt x="1269" y="1614"/>
                    </a:lnTo>
                    <a:lnTo>
                      <a:pt x="1345" y="1563"/>
                    </a:lnTo>
                    <a:lnTo>
                      <a:pt x="1409" y="1512"/>
                    </a:lnTo>
                    <a:lnTo>
                      <a:pt x="1474" y="1460"/>
                    </a:lnTo>
                    <a:lnTo>
                      <a:pt x="1525" y="1396"/>
                    </a:lnTo>
                    <a:lnTo>
                      <a:pt x="1576" y="1332"/>
                    </a:lnTo>
                    <a:lnTo>
                      <a:pt x="1614" y="1268"/>
                    </a:lnTo>
                    <a:lnTo>
                      <a:pt x="1653" y="1191"/>
                    </a:lnTo>
                    <a:lnTo>
                      <a:pt x="1678" y="1115"/>
                    </a:lnTo>
                    <a:lnTo>
                      <a:pt x="1704" y="1025"/>
                    </a:lnTo>
                    <a:lnTo>
                      <a:pt x="1717" y="935"/>
                    </a:lnTo>
                    <a:lnTo>
                      <a:pt x="1717" y="858"/>
                    </a:lnTo>
                    <a:lnTo>
                      <a:pt x="1717" y="769"/>
                    </a:lnTo>
                    <a:lnTo>
                      <a:pt x="1704" y="679"/>
                    </a:lnTo>
                    <a:lnTo>
                      <a:pt x="1678" y="602"/>
                    </a:lnTo>
                    <a:lnTo>
                      <a:pt x="1653" y="525"/>
                    </a:lnTo>
                    <a:lnTo>
                      <a:pt x="1614" y="449"/>
                    </a:lnTo>
                    <a:lnTo>
                      <a:pt x="1576" y="372"/>
                    </a:lnTo>
                    <a:lnTo>
                      <a:pt x="1525" y="308"/>
                    </a:lnTo>
                    <a:lnTo>
                      <a:pt x="1474" y="244"/>
                    </a:lnTo>
                    <a:lnTo>
                      <a:pt x="1409" y="192"/>
                    </a:lnTo>
                    <a:lnTo>
                      <a:pt x="1345" y="141"/>
                    </a:lnTo>
                    <a:lnTo>
                      <a:pt x="1269" y="103"/>
                    </a:lnTo>
                    <a:lnTo>
                      <a:pt x="1192" y="64"/>
                    </a:lnTo>
                    <a:lnTo>
                      <a:pt x="1115" y="39"/>
                    </a:lnTo>
                    <a:lnTo>
                      <a:pt x="1038" y="13"/>
                    </a:lnTo>
                    <a:lnTo>
                      <a:pt x="948" y="0"/>
                    </a:lnTo>
                    <a:close/>
                  </a:path>
                </a:pathLst>
              </a:custGeom>
              <a:solidFill>
                <a:srgbClr val="4ADD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Tree>
    <p:extLst>
      <p:ext uri="{BB962C8B-B14F-4D97-AF65-F5344CB8AC3E}">
        <p14:creationId xmlns:p14="http://schemas.microsoft.com/office/powerpoint/2010/main" val="1049948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xmlns="" id="{9DDE5A77-8F88-7FC8-2F8B-FBAD873927ED}"/>
              </a:ext>
            </a:extLst>
          </p:cNvPr>
          <p:cNvPicPr>
            <a:picLocks noChangeAspect="1"/>
          </p:cNvPicPr>
          <p:nvPr/>
        </p:nvPicPr>
        <p:blipFill>
          <a:blip r:embed="rId2"/>
          <a:stretch>
            <a:fillRect/>
          </a:stretch>
        </p:blipFill>
        <p:spPr>
          <a:xfrm>
            <a:off x="0" y="0"/>
            <a:ext cx="12192000" cy="6858000"/>
          </a:xfrm>
          <a:prstGeom prst="rect">
            <a:avLst/>
          </a:prstGeom>
        </p:spPr>
      </p:pic>
      <p:sp>
        <p:nvSpPr>
          <p:cNvPr id="8" name="Metin kutusu 7">
            <a:extLst>
              <a:ext uri="{FF2B5EF4-FFF2-40B4-BE49-F238E27FC236}">
                <a16:creationId xmlns:a16="http://schemas.microsoft.com/office/drawing/2014/main" xmlns="" id="{078A4C97-D82D-6E98-73C7-8BDF868BC9B5}"/>
              </a:ext>
            </a:extLst>
          </p:cNvPr>
          <p:cNvSpPr txBox="1"/>
          <p:nvPr/>
        </p:nvSpPr>
        <p:spPr>
          <a:xfrm>
            <a:off x="620014" y="5934670"/>
            <a:ext cx="10641022" cy="923330"/>
          </a:xfrm>
          <a:prstGeom prst="rect">
            <a:avLst/>
          </a:prstGeom>
          <a:noFill/>
        </p:spPr>
        <p:txBody>
          <a:bodyPr wrap="square">
            <a:spAutoFit/>
          </a:bodyPr>
          <a:lstStyle/>
          <a:p>
            <a:pPr algn="ctr"/>
            <a:r>
              <a:rPr lang="tr-TR" dirty="0">
                <a:solidFill>
                  <a:schemeClr val="bg1"/>
                </a:solidFill>
                <a:latin typeface="Poppins" panose="00000500000000000000" pitchFamily="2" charset="-94"/>
                <a:cs typeface="Poppins" panose="00000500000000000000" pitchFamily="2" charset="-94"/>
              </a:rPr>
              <a:t>Karar ağacı, ağaç benzeri bir karar modelini ve şans etkinliği sonuçları, kaynak maliyetleri ve fayda da dahil olmak üzere olası sonuçlarını kullanan bir karar destek aracıdır. Yalnızca koşullu kontrol ifadeleri içeren bir algoritma göstermenin bir yoludur.</a:t>
            </a:r>
          </a:p>
        </p:txBody>
      </p:sp>
      <p:sp>
        <p:nvSpPr>
          <p:cNvPr id="9" name="Metin kutusu 8">
            <a:extLst>
              <a:ext uri="{FF2B5EF4-FFF2-40B4-BE49-F238E27FC236}">
                <a16:creationId xmlns:a16="http://schemas.microsoft.com/office/drawing/2014/main" xmlns="" id="{20EB4237-F7B1-088C-EEE9-A290F3A877CC}"/>
              </a:ext>
            </a:extLst>
          </p:cNvPr>
          <p:cNvSpPr txBox="1"/>
          <p:nvPr/>
        </p:nvSpPr>
        <p:spPr>
          <a:xfrm>
            <a:off x="0" y="124248"/>
            <a:ext cx="12192000" cy="646331"/>
          </a:xfrm>
          <a:prstGeom prst="rect">
            <a:avLst/>
          </a:prstGeom>
          <a:noFill/>
        </p:spPr>
        <p:txBody>
          <a:bodyPr wrap="square">
            <a:spAutoFit/>
          </a:bodyPr>
          <a:lstStyle/>
          <a:p>
            <a:pPr algn="ctr"/>
            <a:r>
              <a:rPr lang="tr-TR" sz="3600" dirty="0">
                <a:solidFill>
                  <a:schemeClr val="bg1"/>
                </a:solidFill>
                <a:latin typeface="Poppins" panose="00000500000000000000" pitchFamily="2" charset="-94"/>
                <a:cs typeface="Poppins" panose="00000500000000000000" pitchFamily="2" charset="-94"/>
              </a:rPr>
              <a:t>Makine Öğrenmesi Algoritmamızı Seçiyoruz</a:t>
            </a:r>
          </a:p>
        </p:txBody>
      </p:sp>
    </p:spTree>
    <p:extLst>
      <p:ext uri="{BB962C8B-B14F-4D97-AF65-F5344CB8AC3E}">
        <p14:creationId xmlns:p14="http://schemas.microsoft.com/office/powerpoint/2010/main" val="363166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xmlns="" id="{3FD58E0D-5378-BD2D-90C5-95D4C6CB7384}"/>
              </a:ext>
            </a:extLst>
          </p:cNvPr>
          <p:cNvSpPr txBox="1"/>
          <p:nvPr/>
        </p:nvSpPr>
        <p:spPr>
          <a:xfrm>
            <a:off x="304800" y="152217"/>
            <a:ext cx="11582400" cy="2800767"/>
          </a:xfrm>
          <a:prstGeom prst="rect">
            <a:avLst/>
          </a:prstGeom>
          <a:noFill/>
        </p:spPr>
        <p:txBody>
          <a:bodyPr wrap="square">
            <a:spAutoFit/>
          </a:bodyPr>
          <a:lstStyle/>
          <a:p>
            <a:pPr algn="ctr"/>
            <a:r>
              <a:rPr lang="tr-TR" sz="4000" b="1" dirty="0">
                <a:latin typeface="Poppins" panose="00000500000000000000" pitchFamily="2" charset="-94"/>
                <a:cs typeface="Poppins" panose="00000500000000000000" pitchFamily="2" charset="-94"/>
              </a:rPr>
              <a:t>Hesaplamalarımız</a:t>
            </a:r>
          </a:p>
          <a:p>
            <a:pPr algn="ctr"/>
            <a:endParaRPr lang="tr-TR" sz="4000" b="1" dirty="0">
              <a:latin typeface="Poppins" panose="00000500000000000000" pitchFamily="2" charset="-94"/>
              <a:cs typeface="Poppins" panose="00000500000000000000" pitchFamily="2" charset="-94"/>
            </a:endParaRPr>
          </a:p>
          <a:p>
            <a:pPr algn="ctr"/>
            <a:r>
              <a:rPr lang="tr-TR" sz="2800" b="1" dirty="0" err="1">
                <a:effectLst/>
                <a:latin typeface="Poppins" panose="00000500000000000000" pitchFamily="2" charset="-94"/>
                <a:ea typeface="Calibri" panose="020F0502020204030204" pitchFamily="34" charset="0"/>
                <a:cs typeface="Poppins" panose="00000500000000000000" pitchFamily="2" charset="-94"/>
              </a:rPr>
              <a:t>Gini</a:t>
            </a:r>
            <a:r>
              <a:rPr lang="tr-TR" sz="2800" b="1" dirty="0">
                <a:effectLst/>
                <a:latin typeface="Poppins" panose="00000500000000000000" pitchFamily="2" charset="-94"/>
                <a:ea typeface="Calibri" panose="020F0502020204030204" pitchFamily="34" charset="0"/>
                <a:cs typeface="Poppins" panose="00000500000000000000" pitchFamily="2" charset="-94"/>
              </a:rPr>
              <a:t> Index ile Hesaplama</a:t>
            </a:r>
          </a:p>
          <a:p>
            <a:pPr algn="ctr"/>
            <a:r>
              <a:rPr lang="tr-TR" sz="2800" b="1" dirty="0" err="1">
                <a:effectLst/>
                <a:latin typeface="Poppins" panose="00000500000000000000" pitchFamily="2" charset="-94"/>
                <a:ea typeface="Calibri" panose="020F0502020204030204" pitchFamily="34" charset="0"/>
                <a:cs typeface="Poppins" panose="00000500000000000000" pitchFamily="2" charset="-94"/>
              </a:rPr>
              <a:t>Entropi</a:t>
            </a:r>
            <a:r>
              <a:rPr lang="tr-TR" sz="2800" b="1" dirty="0">
                <a:effectLst/>
                <a:latin typeface="Poppins" panose="00000500000000000000" pitchFamily="2" charset="-94"/>
                <a:ea typeface="Calibri" panose="020F0502020204030204" pitchFamily="34" charset="0"/>
                <a:cs typeface="Poppins" panose="00000500000000000000" pitchFamily="2" charset="-94"/>
              </a:rPr>
              <a:t> ile Hesaplama</a:t>
            </a:r>
            <a:endParaRPr lang="tr-TR" sz="2800" b="1" dirty="0">
              <a:latin typeface="Poppins" panose="00000500000000000000" pitchFamily="2" charset="-94"/>
              <a:cs typeface="Poppins" panose="00000500000000000000" pitchFamily="2" charset="-94"/>
            </a:endParaRPr>
          </a:p>
          <a:p>
            <a:pPr algn="ctr"/>
            <a:endParaRPr lang="tr-TR" b="1" dirty="0">
              <a:latin typeface="Times New Roman" panose="02020603050405020304" pitchFamily="18" charset="0"/>
            </a:endParaRPr>
          </a:p>
          <a:p>
            <a:pPr algn="ctr"/>
            <a:endParaRPr lang="tr-TR" dirty="0"/>
          </a:p>
        </p:txBody>
      </p:sp>
      <p:grpSp>
        <p:nvGrpSpPr>
          <p:cNvPr id="121" name="Google Shape;2338;p45">
            <a:extLst>
              <a:ext uri="{FF2B5EF4-FFF2-40B4-BE49-F238E27FC236}">
                <a16:creationId xmlns:a16="http://schemas.microsoft.com/office/drawing/2014/main" xmlns="" id="{961D5A3C-67C1-CBCE-3A15-7E9E16CD9C7B}"/>
              </a:ext>
            </a:extLst>
          </p:cNvPr>
          <p:cNvGrpSpPr/>
          <p:nvPr/>
        </p:nvGrpSpPr>
        <p:grpSpPr>
          <a:xfrm>
            <a:off x="3537092" y="2310063"/>
            <a:ext cx="4644381" cy="4547937"/>
            <a:chOff x="3124753" y="2097067"/>
            <a:chExt cx="2904005" cy="2684408"/>
          </a:xfrm>
        </p:grpSpPr>
        <p:sp>
          <p:nvSpPr>
            <p:cNvPr id="122" name="Google Shape;2339;p45">
              <a:extLst>
                <a:ext uri="{FF2B5EF4-FFF2-40B4-BE49-F238E27FC236}">
                  <a16:creationId xmlns:a16="http://schemas.microsoft.com/office/drawing/2014/main" xmlns="" id="{8A44360E-D315-5E23-B292-206238343E0D}"/>
                </a:ext>
              </a:extLst>
            </p:cNvPr>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3" name="Google Shape;2340;p45">
              <a:extLst>
                <a:ext uri="{FF2B5EF4-FFF2-40B4-BE49-F238E27FC236}">
                  <a16:creationId xmlns:a16="http://schemas.microsoft.com/office/drawing/2014/main" xmlns="" id="{5BFCB018-C1BB-E1C4-6583-A64BB65D7A08}"/>
                </a:ext>
              </a:extLst>
            </p:cNvPr>
            <p:cNvGrpSpPr/>
            <p:nvPr/>
          </p:nvGrpSpPr>
          <p:grpSpPr>
            <a:xfrm>
              <a:off x="3124761" y="2266506"/>
              <a:ext cx="1173544" cy="1038290"/>
              <a:chOff x="3039603" y="2097081"/>
              <a:chExt cx="1372888" cy="1214659"/>
            </a:xfrm>
          </p:grpSpPr>
          <p:sp>
            <p:nvSpPr>
              <p:cNvPr id="183" name="Google Shape;2341;p45">
                <a:extLst>
                  <a:ext uri="{FF2B5EF4-FFF2-40B4-BE49-F238E27FC236}">
                    <a16:creationId xmlns:a16="http://schemas.microsoft.com/office/drawing/2014/main" xmlns="" id="{73783F68-470B-C2F2-A09A-B8F9ADFF1776}"/>
                  </a:ext>
                </a:extLst>
              </p:cNvPr>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rgbClr val="D9D9D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2342;p45">
                <a:extLst>
                  <a:ext uri="{FF2B5EF4-FFF2-40B4-BE49-F238E27FC236}">
                    <a16:creationId xmlns:a16="http://schemas.microsoft.com/office/drawing/2014/main" xmlns="" id="{2EC60C32-36BE-CFE9-5C22-E158D064F635}"/>
                  </a:ext>
                </a:extLst>
              </p:cNvPr>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2343;p45">
                <a:extLst>
                  <a:ext uri="{FF2B5EF4-FFF2-40B4-BE49-F238E27FC236}">
                    <a16:creationId xmlns:a16="http://schemas.microsoft.com/office/drawing/2014/main" xmlns="" id="{9E962E20-AC97-46D7-F176-F136ACA79F11}"/>
                  </a:ext>
                </a:extLst>
              </p:cNvPr>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6" name="Google Shape;2344;p45">
                <a:extLst>
                  <a:ext uri="{FF2B5EF4-FFF2-40B4-BE49-F238E27FC236}">
                    <a16:creationId xmlns:a16="http://schemas.microsoft.com/office/drawing/2014/main" xmlns="" id="{6778365C-1CF4-7EB4-C79B-A12D96B1D87F}"/>
                  </a:ext>
                </a:extLst>
              </p:cNvPr>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2345;p45">
                <a:extLst>
                  <a:ext uri="{FF2B5EF4-FFF2-40B4-BE49-F238E27FC236}">
                    <a16:creationId xmlns:a16="http://schemas.microsoft.com/office/drawing/2014/main" xmlns="" id="{BA943182-2C73-1E3F-B7D4-CA7180B66F20}"/>
                  </a:ext>
                </a:extLst>
              </p:cNvPr>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2346;p45">
                <a:extLst>
                  <a:ext uri="{FF2B5EF4-FFF2-40B4-BE49-F238E27FC236}">
                    <a16:creationId xmlns:a16="http://schemas.microsoft.com/office/drawing/2014/main" xmlns="" id="{843510E7-DF83-73A9-2B8B-720928F03AE8}"/>
                  </a:ext>
                </a:extLst>
              </p:cNvPr>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2347;p45">
                <a:extLst>
                  <a:ext uri="{FF2B5EF4-FFF2-40B4-BE49-F238E27FC236}">
                    <a16:creationId xmlns:a16="http://schemas.microsoft.com/office/drawing/2014/main" xmlns="" id="{AB0AF668-C752-025C-7C48-2EBC37470B9C}"/>
                  </a:ext>
                </a:extLst>
              </p:cNvPr>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0" name="Google Shape;2348;p45">
                <a:extLst>
                  <a:ext uri="{FF2B5EF4-FFF2-40B4-BE49-F238E27FC236}">
                    <a16:creationId xmlns:a16="http://schemas.microsoft.com/office/drawing/2014/main" xmlns="" id="{6BA7F19E-D966-AF2B-5785-8A2A969A4947}"/>
                  </a:ext>
                </a:extLst>
              </p:cNvPr>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2349;p45">
                <a:extLst>
                  <a:ext uri="{FF2B5EF4-FFF2-40B4-BE49-F238E27FC236}">
                    <a16:creationId xmlns:a16="http://schemas.microsoft.com/office/drawing/2014/main" xmlns="" id="{29D46296-DFFD-40BC-3A89-625D40EBA2D5}"/>
                  </a:ext>
                </a:extLst>
              </p:cNvPr>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2350;p45">
                <a:extLst>
                  <a:ext uri="{FF2B5EF4-FFF2-40B4-BE49-F238E27FC236}">
                    <a16:creationId xmlns:a16="http://schemas.microsoft.com/office/drawing/2014/main" xmlns="" id="{585A995C-B000-A428-865D-2A10001821AF}"/>
                  </a:ext>
                </a:extLst>
              </p:cNvPr>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rgbClr val="E99B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2351;p45">
                <a:extLst>
                  <a:ext uri="{FF2B5EF4-FFF2-40B4-BE49-F238E27FC236}">
                    <a16:creationId xmlns:a16="http://schemas.microsoft.com/office/drawing/2014/main" xmlns="" id="{DCEAF6FD-E063-05F7-44C1-A417D5D195E7}"/>
                  </a:ext>
                </a:extLst>
              </p:cNvPr>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2352;p45">
                <a:extLst>
                  <a:ext uri="{FF2B5EF4-FFF2-40B4-BE49-F238E27FC236}">
                    <a16:creationId xmlns:a16="http://schemas.microsoft.com/office/drawing/2014/main" xmlns="" id="{37B33CCA-696E-B6C9-3BBC-373AE0858940}"/>
                  </a:ext>
                </a:extLst>
              </p:cNvPr>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2353;p45">
                <a:extLst>
                  <a:ext uri="{FF2B5EF4-FFF2-40B4-BE49-F238E27FC236}">
                    <a16:creationId xmlns:a16="http://schemas.microsoft.com/office/drawing/2014/main" xmlns="" id="{77798A70-2753-54AA-D6E1-5CC131F2DEC6}"/>
                  </a:ext>
                </a:extLst>
              </p:cNvPr>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2354;p45">
                <a:extLst>
                  <a:ext uri="{FF2B5EF4-FFF2-40B4-BE49-F238E27FC236}">
                    <a16:creationId xmlns:a16="http://schemas.microsoft.com/office/drawing/2014/main" xmlns="" id="{19C35EB7-A01C-D2AE-1F39-EE40DF44F1B5}"/>
                  </a:ext>
                </a:extLst>
              </p:cNvPr>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2355;p45">
                <a:extLst>
                  <a:ext uri="{FF2B5EF4-FFF2-40B4-BE49-F238E27FC236}">
                    <a16:creationId xmlns:a16="http://schemas.microsoft.com/office/drawing/2014/main" xmlns="" id="{5B192811-24BD-90A2-CF3B-D4727138BBED}"/>
                  </a:ext>
                </a:extLst>
              </p:cNvPr>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2356;p45">
                <a:extLst>
                  <a:ext uri="{FF2B5EF4-FFF2-40B4-BE49-F238E27FC236}">
                    <a16:creationId xmlns:a16="http://schemas.microsoft.com/office/drawing/2014/main" xmlns="" id="{E3CFA4DB-0C6F-34B7-B150-2D9A5316152A}"/>
                  </a:ext>
                </a:extLst>
              </p:cNvPr>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2357;p45">
                <a:extLst>
                  <a:ext uri="{FF2B5EF4-FFF2-40B4-BE49-F238E27FC236}">
                    <a16:creationId xmlns:a16="http://schemas.microsoft.com/office/drawing/2014/main" xmlns="" id="{AE5B9A37-9D1A-8360-D49F-69828DF827BD}"/>
                  </a:ext>
                </a:extLst>
              </p:cNvPr>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rgbClr val="EA48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358;p45">
                <a:extLst>
                  <a:ext uri="{FF2B5EF4-FFF2-40B4-BE49-F238E27FC236}">
                    <a16:creationId xmlns:a16="http://schemas.microsoft.com/office/drawing/2014/main" xmlns="" id="{2FB661CB-7172-BE6E-137F-7BD8DE4DA5F3}"/>
                  </a:ext>
                </a:extLst>
              </p:cNvPr>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359;p45">
                <a:extLst>
                  <a:ext uri="{FF2B5EF4-FFF2-40B4-BE49-F238E27FC236}">
                    <a16:creationId xmlns:a16="http://schemas.microsoft.com/office/drawing/2014/main" xmlns="" id="{9A402ADB-092A-553E-6229-289DD103984D}"/>
                  </a:ext>
                </a:extLst>
              </p:cNvPr>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360;p45">
                <a:extLst>
                  <a:ext uri="{FF2B5EF4-FFF2-40B4-BE49-F238E27FC236}">
                    <a16:creationId xmlns:a16="http://schemas.microsoft.com/office/drawing/2014/main" xmlns="" id="{EE2A1D89-31DF-6326-6323-472F330A3EDB}"/>
                  </a:ext>
                </a:extLst>
              </p:cNvPr>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361;p45">
                <a:extLst>
                  <a:ext uri="{FF2B5EF4-FFF2-40B4-BE49-F238E27FC236}">
                    <a16:creationId xmlns:a16="http://schemas.microsoft.com/office/drawing/2014/main" xmlns="" id="{12E41E50-0434-6E14-7E94-951611A4A835}"/>
                  </a:ext>
                </a:extLst>
              </p:cNvPr>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362;p45">
                <a:extLst>
                  <a:ext uri="{FF2B5EF4-FFF2-40B4-BE49-F238E27FC236}">
                    <a16:creationId xmlns:a16="http://schemas.microsoft.com/office/drawing/2014/main" xmlns="" id="{AB81A067-7394-D71C-CC7C-EE8E31E46B67}"/>
                  </a:ext>
                </a:extLst>
              </p:cNvPr>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363;p45">
                <a:extLst>
                  <a:ext uri="{FF2B5EF4-FFF2-40B4-BE49-F238E27FC236}">
                    <a16:creationId xmlns:a16="http://schemas.microsoft.com/office/drawing/2014/main" xmlns="" id="{D49A06F5-B144-1C0B-CC5B-EECCD3B79920}"/>
                  </a:ext>
                </a:extLst>
              </p:cNvPr>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rgbClr val="EA48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364;p45">
                <a:extLst>
                  <a:ext uri="{FF2B5EF4-FFF2-40B4-BE49-F238E27FC236}">
                    <a16:creationId xmlns:a16="http://schemas.microsoft.com/office/drawing/2014/main" xmlns="" id="{8DF1FFD7-5DC3-391C-73A8-673ECC65D87B}"/>
                  </a:ext>
                </a:extLst>
              </p:cNvPr>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2365;p45">
                <a:extLst>
                  <a:ext uri="{FF2B5EF4-FFF2-40B4-BE49-F238E27FC236}">
                    <a16:creationId xmlns:a16="http://schemas.microsoft.com/office/drawing/2014/main" xmlns="" id="{610AA83B-0F07-BA6A-032D-F0F35240C5EE}"/>
                  </a:ext>
                </a:extLst>
              </p:cNvPr>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366;p45">
                <a:extLst>
                  <a:ext uri="{FF2B5EF4-FFF2-40B4-BE49-F238E27FC236}">
                    <a16:creationId xmlns:a16="http://schemas.microsoft.com/office/drawing/2014/main" xmlns="" id="{5FA80988-A1E7-3A01-07AA-4A3C4F777BBF}"/>
                  </a:ext>
                </a:extLst>
              </p:cNvPr>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 name="Google Shape;2367;p45">
                <a:extLst>
                  <a:ext uri="{FF2B5EF4-FFF2-40B4-BE49-F238E27FC236}">
                    <a16:creationId xmlns:a16="http://schemas.microsoft.com/office/drawing/2014/main" xmlns="" id="{A17BBF88-F566-F341-4C81-826FC3A58138}"/>
                  </a:ext>
                </a:extLst>
              </p:cNvPr>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2368;p45">
                <a:extLst>
                  <a:ext uri="{FF2B5EF4-FFF2-40B4-BE49-F238E27FC236}">
                    <a16:creationId xmlns:a16="http://schemas.microsoft.com/office/drawing/2014/main" xmlns="" id="{C7B90802-C2D8-9A41-B770-C5CCA84C8C2C}"/>
                  </a:ext>
                </a:extLst>
              </p:cNvPr>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2369;p45">
                <a:extLst>
                  <a:ext uri="{FF2B5EF4-FFF2-40B4-BE49-F238E27FC236}">
                    <a16:creationId xmlns:a16="http://schemas.microsoft.com/office/drawing/2014/main" xmlns="" id="{AEB684AF-677D-29D3-402B-919293EE8D61}"/>
                  </a:ext>
                </a:extLst>
              </p:cNvPr>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rgbClr val="EA48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 name="Google Shape;2370;p45">
                <a:extLst>
                  <a:ext uri="{FF2B5EF4-FFF2-40B4-BE49-F238E27FC236}">
                    <a16:creationId xmlns:a16="http://schemas.microsoft.com/office/drawing/2014/main" xmlns="" id="{4090CDE6-7346-F3F5-796D-17385B2A0106}"/>
                  </a:ext>
                </a:extLst>
              </p:cNvPr>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 name="Google Shape;2371;p45">
                <a:extLst>
                  <a:ext uri="{FF2B5EF4-FFF2-40B4-BE49-F238E27FC236}">
                    <a16:creationId xmlns:a16="http://schemas.microsoft.com/office/drawing/2014/main" xmlns="" id="{0961DBD7-97C4-28F0-A7C3-2A59E4539063}"/>
                  </a:ext>
                </a:extLst>
              </p:cNvPr>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4" name="Google Shape;2372;p45">
                <a:extLst>
                  <a:ext uri="{FF2B5EF4-FFF2-40B4-BE49-F238E27FC236}">
                    <a16:creationId xmlns:a16="http://schemas.microsoft.com/office/drawing/2014/main" xmlns="" id="{99B184A4-B25E-64F4-3798-DEB2348839EF}"/>
                  </a:ext>
                </a:extLst>
              </p:cNvPr>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rgbClr val="E99B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2373;p45">
                <a:extLst>
                  <a:ext uri="{FF2B5EF4-FFF2-40B4-BE49-F238E27FC236}">
                    <a16:creationId xmlns:a16="http://schemas.microsoft.com/office/drawing/2014/main" xmlns="" id="{D6DC2C3C-1DAB-357A-436B-37043A632A9B}"/>
                  </a:ext>
                </a:extLst>
              </p:cNvPr>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2374;p45">
                <a:extLst>
                  <a:ext uri="{FF2B5EF4-FFF2-40B4-BE49-F238E27FC236}">
                    <a16:creationId xmlns:a16="http://schemas.microsoft.com/office/drawing/2014/main" xmlns="" id="{39989DEF-CC1B-E431-AD7D-31B48E638E29}"/>
                  </a:ext>
                </a:extLst>
              </p:cNvPr>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2375;p45">
                <a:extLst>
                  <a:ext uri="{FF2B5EF4-FFF2-40B4-BE49-F238E27FC236}">
                    <a16:creationId xmlns:a16="http://schemas.microsoft.com/office/drawing/2014/main" xmlns="" id="{AFF23FA6-94E2-74B9-3EA5-B80E3DD65D7B}"/>
                  </a:ext>
                </a:extLst>
              </p:cNvPr>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2376;p45">
                <a:extLst>
                  <a:ext uri="{FF2B5EF4-FFF2-40B4-BE49-F238E27FC236}">
                    <a16:creationId xmlns:a16="http://schemas.microsoft.com/office/drawing/2014/main" xmlns="" id="{F211507B-B960-0276-780C-4E05C18A68B7}"/>
                  </a:ext>
                </a:extLst>
              </p:cNvPr>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rgbClr val="E99B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2377;p45">
                <a:extLst>
                  <a:ext uri="{FF2B5EF4-FFF2-40B4-BE49-F238E27FC236}">
                    <a16:creationId xmlns:a16="http://schemas.microsoft.com/office/drawing/2014/main" xmlns="" id="{86B575B8-CB2A-15C5-E1B7-FC1E854E0BD5}"/>
                  </a:ext>
                </a:extLst>
              </p:cNvPr>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2378;p45">
                <a:extLst>
                  <a:ext uri="{FF2B5EF4-FFF2-40B4-BE49-F238E27FC236}">
                    <a16:creationId xmlns:a16="http://schemas.microsoft.com/office/drawing/2014/main" xmlns="" id="{1789D85B-1368-3D24-404F-E53555E3F455}"/>
                  </a:ext>
                </a:extLst>
              </p:cNvPr>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2379;p45">
                <a:extLst>
                  <a:ext uri="{FF2B5EF4-FFF2-40B4-BE49-F238E27FC236}">
                    <a16:creationId xmlns:a16="http://schemas.microsoft.com/office/drawing/2014/main" xmlns="" id="{0C899C61-F366-996F-89E8-BBDBF88A1DB3}"/>
                  </a:ext>
                </a:extLst>
              </p:cNvPr>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2380;p45">
                <a:extLst>
                  <a:ext uri="{FF2B5EF4-FFF2-40B4-BE49-F238E27FC236}">
                    <a16:creationId xmlns:a16="http://schemas.microsoft.com/office/drawing/2014/main" xmlns="" id="{D82F63D1-01ED-EA95-3246-C1EEB17FCB3A}"/>
                  </a:ext>
                </a:extLst>
              </p:cNvPr>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2381;p45">
                <a:extLst>
                  <a:ext uri="{FF2B5EF4-FFF2-40B4-BE49-F238E27FC236}">
                    <a16:creationId xmlns:a16="http://schemas.microsoft.com/office/drawing/2014/main" xmlns="" id="{92F1DA27-8626-AABA-AD44-64D22834CBA9}"/>
                  </a:ext>
                </a:extLst>
              </p:cNvPr>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rgbClr val="E99B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2382;p45">
                <a:extLst>
                  <a:ext uri="{FF2B5EF4-FFF2-40B4-BE49-F238E27FC236}">
                    <a16:creationId xmlns:a16="http://schemas.microsoft.com/office/drawing/2014/main" xmlns="" id="{91656A03-75F1-9274-12BB-E295D511C841}"/>
                  </a:ext>
                </a:extLst>
              </p:cNvPr>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rgbClr val="E99B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383;p45">
                <a:extLst>
                  <a:ext uri="{FF2B5EF4-FFF2-40B4-BE49-F238E27FC236}">
                    <a16:creationId xmlns:a16="http://schemas.microsoft.com/office/drawing/2014/main" xmlns="" id="{C3C9081F-E9FC-EAFF-4DD4-01E7C9EC19A2}"/>
                  </a:ext>
                </a:extLst>
              </p:cNvPr>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rgbClr val="E99B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384;p45">
                <a:extLst>
                  <a:ext uri="{FF2B5EF4-FFF2-40B4-BE49-F238E27FC236}">
                    <a16:creationId xmlns:a16="http://schemas.microsoft.com/office/drawing/2014/main" xmlns="" id="{33C53ABB-2075-C458-2A02-75284C4A734F}"/>
                  </a:ext>
                </a:extLst>
              </p:cNvPr>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rgbClr val="EA48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2385;p45">
                <a:extLst>
                  <a:ext uri="{FF2B5EF4-FFF2-40B4-BE49-F238E27FC236}">
                    <a16:creationId xmlns:a16="http://schemas.microsoft.com/office/drawing/2014/main" xmlns="" id="{210E57B4-F768-83B6-6074-4EF8F2588AB5}"/>
                  </a:ext>
                </a:extLst>
              </p:cNvPr>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rgbClr val="EA48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2386;p45">
                <a:extLst>
                  <a:ext uri="{FF2B5EF4-FFF2-40B4-BE49-F238E27FC236}">
                    <a16:creationId xmlns:a16="http://schemas.microsoft.com/office/drawing/2014/main" xmlns="" id="{7EDE2AC2-59B9-6CC9-59E6-C3ACFD8D7DA1}"/>
                  </a:ext>
                </a:extLst>
              </p:cNvPr>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rgbClr val="EA4827"/>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2387;p45">
                <a:extLst>
                  <a:ext uri="{FF2B5EF4-FFF2-40B4-BE49-F238E27FC236}">
                    <a16:creationId xmlns:a16="http://schemas.microsoft.com/office/drawing/2014/main" xmlns="" id="{DB7B6544-2533-95F3-1277-8296C539E16F}"/>
                  </a:ext>
                </a:extLst>
              </p:cNvPr>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2388;p45">
                <a:extLst>
                  <a:ext uri="{FF2B5EF4-FFF2-40B4-BE49-F238E27FC236}">
                    <a16:creationId xmlns:a16="http://schemas.microsoft.com/office/drawing/2014/main" xmlns="" id="{01DB4B69-E49F-06AE-3981-57670DFEA81C}"/>
                  </a:ext>
                </a:extLst>
              </p:cNvPr>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2389;p45">
                <a:extLst>
                  <a:ext uri="{FF2B5EF4-FFF2-40B4-BE49-F238E27FC236}">
                    <a16:creationId xmlns:a16="http://schemas.microsoft.com/office/drawing/2014/main" xmlns="" id="{71B8F281-988B-E21A-0154-01BA7CB7C714}"/>
                  </a:ext>
                </a:extLst>
              </p:cNvPr>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2390;p45">
                <a:extLst>
                  <a:ext uri="{FF2B5EF4-FFF2-40B4-BE49-F238E27FC236}">
                    <a16:creationId xmlns:a16="http://schemas.microsoft.com/office/drawing/2014/main" xmlns="" id="{05E0EFEB-B72A-5069-C950-F91387C035F2}"/>
                  </a:ext>
                </a:extLst>
              </p:cNvPr>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 name="Google Shape;2391;p45">
                <a:extLst>
                  <a:ext uri="{FF2B5EF4-FFF2-40B4-BE49-F238E27FC236}">
                    <a16:creationId xmlns:a16="http://schemas.microsoft.com/office/drawing/2014/main" xmlns="" id="{7FF35D0C-B6B2-5185-BFC1-79AF65594D3E}"/>
                  </a:ext>
                </a:extLst>
              </p:cNvPr>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2392;p45">
                <a:extLst>
                  <a:ext uri="{FF2B5EF4-FFF2-40B4-BE49-F238E27FC236}">
                    <a16:creationId xmlns:a16="http://schemas.microsoft.com/office/drawing/2014/main" xmlns="" id="{3DBD88A5-6C96-547D-9FAB-71E591021542}"/>
                  </a:ext>
                </a:extLst>
              </p:cNvPr>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4" name="Google Shape;2393;p45">
              <a:extLst>
                <a:ext uri="{FF2B5EF4-FFF2-40B4-BE49-F238E27FC236}">
                  <a16:creationId xmlns:a16="http://schemas.microsoft.com/office/drawing/2014/main" xmlns="" id="{36F6152E-7A7B-99B3-EEBA-8D1B49A30F3F}"/>
                </a:ext>
              </a:extLst>
            </p:cNvPr>
            <p:cNvGrpSpPr/>
            <p:nvPr/>
          </p:nvGrpSpPr>
          <p:grpSpPr>
            <a:xfrm>
              <a:off x="4962121" y="2452285"/>
              <a:ext cx="1066388" cy="666717"/>
              <a:chOff x="5097171" y="2413221"/>
              <a:chExt cx="931587" cy="582388"/>
            </a:xfrm>
          </p:grpSpPr>
          <p:sp>
            <p:nvSpPr>
              <p:cNvPr id="160" name="Google Shape;2394;p45">
                <a:extLst>
                  <a:ext uri="{FF2B5EF4-FFF2-40B4-BE49-F238E27FC236}">
                    <a16:creationId xmlns:a16="http://schemas.microsoft.com/office/drawing/2014/main" xmlns="" id="{0688D066-004A-493C-B3E5-2ADC1E394C65}"/>
                  </a:ext>
                </a:extLst>
              </p:cNvPr>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rgbClr val="D9D9D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2395;p45">
                <a:extLst>
                  <a:ext uri="{FF2B5EF4-FFF2-40B4-BE49-F238E27FC236}">
                    <a16:creationId xmlns:a16="http://schemas.microsoft.com/office/drawing/2014/main" xmlns="" id="{AB80B2EC-B9D8-A949-9841-F664B57EE647}"/>
                  </a:ext>
                </a:extLst>
              </p:cNvPr>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2396;p45">
                <a:extLst>
                  <a:ext uri="{FF2B5EF4-FFF2-40B4-BE49-F238E27FC236}">
                    <a16:creationId xmlns:a16="http://schemas.microsoft.com/office/drawing/2014/main" xmlns="" id="{6887618F-1969-B1AC-F7B1-5458A9578295}"/>
                  </a:ext>
                </a:extLst>
              </p:cNvPr>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2397;p45">
                <a:extLst>
                  <a:ext uri="{FF2B5EF4-FFF2-40B4-BE49-F238E27FC236}">
                    <a16:creationId xmlns:a16="http://schemas.microsoft.com/office/drawing/2014/main" xmlns="" id="{CE1071F0-9E4B-AE98-ADD7-EBBDFCABE32D}"/>
                  </a:ext>
                </a:extLst>
              </p:cNvPr>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4" name="Google Shape;2398;p45">
                <a:extLst>
                  <a:ext uri="{FF2B5EF4-FFF2-40B4-BE49-F238E27FC236}">
                    <a16:creationId xmlns:a16="http://schemas.microsoft.com/office/drawing/2014/main" xmlns="" id="{757F8187-EF80-CEC7-9B02-CA77E1DF736E}"/>
                  </a:ext>
                </a:extLst>
              </p:cNvPr>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rgbClr val="EA48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2399;p45">
                <a:extLst>
                  <a:ext uri="{FF2B5EF4-FFF2-40B4-BE49-F238E27FC236}">
                    <a16:creationId xmlns:a16="http://schemas.microsoft.com/office/drawing/2014/main" xmlns="" id="{86612201-50E9-D78E-60D3-AA312A86FFE9}"/>
                  </a:ext>
                </a:extLst>
              </p:cNvPr>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2400;p45">
                <a:extLst>
                  <a:ext uri="{FF2B5EF4-FFF2-40B4-BE49-F238E27FC236}">
                    <a16:creationId xmlns:a16="http://schemas.microsoft.com/office/drawing/2014/main" xmlns="" id="{4C08EF15-F057-6828-70F3-0809E8AE2116}"/>
                  </a:ext>
                </a:extLst>
              </p:cNvPr>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2401;p45">
                <a:extLst>
                  <a:ext uri="{FF2B5EF4-FFF2-40B4-BE49-F238E27FC236}">
                    <a16:creationId xmlns:a16="http://schemas.microsoft.com/office/drawing/2014/main" xmlns="" id="{71B331DB-E014-A227-258B-4FA933257AAA}"/>
                  </a:ext>
                </a:extLst>
              </p:cNvPr>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2402;p45">
                <a:extLst>
                  <a:ext uri="{FF2B5EF4-FFF2-40B4-BE49-F238E27FC236}">
                    <a16:creationId xmlns:a16="http://schemas.microsoft.com/office/drawing/2014/main" xmlns="" id="{E904EA88-0FB3-E089-5A4D-9363F2DDFF05}"/>
                  </a:ext>
                </a:extLst>
              </p:cNvPr>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2403;p45">
                <a:extLst>
                  <a:ext uri="{FF2B5EF4-FFF2-40B4-BE49-F238E27FC236}">
                    <a16:creationId xmlns:a16="http://schemas.microsoft.com/office/drawing/2014/main" xmlns="" id="{A019DBDF-D85F-110A-0CB6-655028C805B9}"/>
                  </a:ext>
                </a:extLst>
              </p:cNvPr>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rgbClr val="EA48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2404;p45">
                <a:extLst>
                  <a:ext uri="{FF2B5EF4-FFF2-40B4-BE49-F238E27FC236}">
                    <a16:creationId xmlns:a16="http://schemas.microsoft.com/office/drawing/2014/main" xmlns="" id="{0A7C42BF-96B2-B186-48C5-4CD92224CD65}"/>
                  </a:ext>
                </a:extLst>
              </p:cNvPr>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2405;p45">
                <a:extLst>
                  <a:ext uri="{FF2B5EF4-FFF2-40B4-BE49-F238E27FC236}">
                    <a16:creationId xmlns:a16="http://schemas.microsoft.com/office/drawing/2014/main" xmlns="" id="{178EE831-8E8E-5091-13E5-1AEFBAAD5BDC}"/>
                  </a:ext>
                </a:extLst>
              </p:cNvPr>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2406;p45">
                <a:extLst>
                  <a:ext uri="{FF2B5EF4-FFF2-40B4-BE49-F238E27FC236}">
                    <a16:creationId xmlns:a16="http://schemas.microsoft.com/office/drawing/2014/main" xmlns="" id="{C1337898-4322-0EBD-557D-72607CBD1B17}"/>
                  </a:ext>
                </a:extLst>
              </p:cNvPr>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2407;p45">
                <a:extLst>
                  <a:ext uri="{FF2B5EF4-FFF2-40B4-BE49-F238E27FC236}">
                    <a16:creationId xmlns:a16="http://schemas.microsoft.com/office/drawing/2014/main" xmlns="" id="{E3ACBB98-04BD-18D9-0147-EF4BC364E0E8}"/>
                  </a:ext>
                </a:extLst>
              </p:cNvPr>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2408;p45">
                <a:extLst>
                  <a:ext uri="{FF2B5EF4-FFF2-40B4-BE49-F238E27FC236}">
                    <a16:creationId xmlns:a16="http://schemas.microsoft.com/office/drawing/2014/main" xmlns="" id="{2CD321B5-1F82-89ED-1424-410AF2C04AF4}"/>
                  </a:ext>
                </a:extLst>
              </p:cNvPr>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2409;p45">
                <a:extLst>
                  <a:ext uri="{FF2B5EF4-FFF2-40B4-BE49-F238E27FC236}">
                    <a16:creationId xmlns:a16="http://schemas.microsoft.com/office/drawing/2014/main" xmlns="" id="{052052D4-0144-9CAB-3386-6D0F2D42F49D}"/>
                  </a:ext>
                </a:extLst>
              </p:cNvPr>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2410;p45">
                <a:extLst>
                  <a:ext uri="{FF2B5EF4-FFF2-40B4-BE49-F238E27FC236}">
                    <a16:creationId xmlns:a16="http://schemas.microsoft.com/office/drawing/2014/main" xmlns="" id="{27A22052-A948-BD91-F3C4-8A83DD508A41}"/>
                  </a:ext>
                </a:extLst>
              </p:cNvPr>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2411;p45">
                <a:extLst>
                  <a:ext uri="{FF2B5EF4-FFF2-40B4-BE49-F238E27FC236}">
                    <a16:creationId xmlns:a16="http://schemas.microsoft.com/office/drawing/2014/main" xmlns="" id="{E1D797F1-AE89-2AAF-E56B-02ABE08BCF0C}"/>
                  </a:ext>
                </a:extLst>
              </p:cNvPr>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2412;p45">
                <a:extLst>
                  <a:ext uri="{FF2B5EF4-FFF2-40B4-BE49-F238E27FC236}">
                    <a16:creationId xmlns:a16="http://schemas.microsoft.com/office/drawing/2014/main" xmlns="" id="{DD3741A1-B198-324B-1B91-14FEB9F428FE}"/>
                  </a:ext>
                </a:extLst>
              </p:cNvPr>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2413;p45">
                <a:extLst>
                  <a:ext uri="{FF2B5EF4-FFF2-40B4-BE49-F238E27FC236}">
                    <a16:creationId xmlns:a16="http://schemas.microsoft.com/office/drawing/2014/main" xmlns="" id="{30CA6A48-58E8-2CA0-04B6-41B73FE8F2CB}"/>
                  </a:ext>
                </a:extLst>
              </p:cNvPr>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2414;p45">
                <a:extLst>
                  <a:ext uri="{FF2B5EF4-FFF2-40B4-BE49-F238E27FC236}">
                    <a16:creationId xmlns:a16="http://schemas.microsoft.com/office/drawing/2014/main" xmlns="" id="{4223A9F3-47DE-0DEC-9098-D6AB6C439D03}"/>
                  </a:ext>
                </a:extLst>
              </p:cNvPr>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2415;p45">
                <a:extLst>
                  <a:ext uri="{FF2B5EF4-FFF2-40B4-BE49-F238E27FC236}">
                    <a16:creationId xmlns:a16="http://schemas.microsoft.com/office/drawing/2014/main" xmlns="" id="{A8DD4D3D-55E5-8AE1-BB44-DC14862D9656}"/>
                  </a:ext>
                </a:extLst>
              </p:cNvPr>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2416;p45">
                <a:extLst>
                  <a:ext uri="{FF2B5EF4-FFF2-40B4-BE49-F238E27FC236}">
                    <a16:creationId xmlns:a16="http://schemas.microsoft.com/office/drawing/2014/main" xmlns="" id="{D6082DE4-C0AD-EB3B-FA9B-824B07E6C345}"/>
                  </a:ext>
                </a:extLst>
              </p:cNvPr>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E99B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5" name="Google Shape;2417;p45">
              <a:extLst>
                <a:ext uri="{FF2B5EF4-FFF2-40B4-BE49-F238E27FC236}">
                  <a16:creationId xmlns:a16="http://schemas.microsoft.com/office/drawing/2014/main" xmlns="" id="{56008168-9CAC-3FF9-3FBF-B7EAF8CC58C3}"/>
                </a:ext>
              </a:extLst>
            </p:cNvPr>
            <p:cNvGrpSpPr/>
            <p:nvPr/>
          </p:nvGrpSpPr>
          <p:grpSpPr>
            <a:xfrm>
              <a:off x="3124753" y="2097067"/>
              <a:ext cx="2904005" cy="2628275"/>
              <a:chOff x="735516" y="1544617"/>
              <a:chExt cx="2904005" cy="2628275"/>
            </a:xfrm>
          </p:grpSpPr>
          <p:sp>
            <p:nvSpPr>
              <p:cNvPr id="126" name="Google Shape;2418;p45">
                <a:extLst>
                  <a:ext uri="{FF2B5EF4-FFF2-40B4-BE49-F238E27FC236}">
                    <a16:creationId xmlns:a16="http://schemas.microsoft.com/office/drawing/2014/main" xmlns="" id="{7A2C5C07-08F6-4C78-73CA-E9851BA8F65E}"/>
                  </a:ext>
                </a:extLst>
              </p:cNvPr>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2419;p45">
                <a:extLst>
                  <a:ext uri="{FF2B5EF4-FFF2-40B4-BE49-F238E27FC236}">
                    <a16:creationId xmlns:a16="http://schemas.microsoft.com/office/drawing/2014/main" xmlns="" id="{9C793E4F-D169-E1F0-DA5B-C87F45AC2C53}"/>
                  </a:ext>
                </a:extLst>
              </p:cNvPr>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2420;p45">
                <a:extLst>
                  <a:ext uri="{FF2B5EF4-FFF2-40B4-BE49-F238E27FC236}">
                    <a16:creationId xmlns:a16="http://schemas.microsoft.com/office/drawing/2014/main" xmlns="" id="{AA6BD997-2D92-D237-22FA-B78A0B19EF8E}"/>
                  </a:ext>
                </a:extLst>
              </p:cNvPr>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2421;p45">
                <a:extLst>
                  <a:ext uri="{FF2B5EF4-FFF2-40B4-BE49-F238E27FC236}">
                    <a16:creationId xmlns:a16="http://schemas.microsoft.com/office/drawing/2014/main" xmlns="" id="{6D660118-9696-5BCB-A4AA-DEBC8B083138}"/>
                  </a:ext>
                </a:extLst>
              </p:cNvPr>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2422;p45">
                <a:extLst>
                  <a:ext uri="{FF2B5EF4-FFF2-40B4-BE49-F238E27FC236}">
                    <a16:creationId xmlns:a16="http://schemas.microsoft.com/office/drawing/2014/main" xmlns="" id="{72798476-8DDE-4E79-3679-9EEAC284AB04}"/>
                  </a:ext>
                </a:extLst>
              </p:cNvPr>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2423;p45">
                <a:extLst>
                  <a:ext uri="{FF2B5EF4-FFF2-40B4-BE49-F238E27FC236}">
                    <a16:creationId xmlns:a16="http://schemas.microsoft.com/office/drawing/2014/main" xmlns="" id="{2E7699B2-A495-512A-784C-F5B783CB379D}"/>
                  </a:ext>
                </a:extLst>
              </p:cNvPr>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2424;p45">
                <a:extLst>
                  <a:ext uri="{FF2B5EF4-FFF2-40B4-BE49-F238E27FC236}">
                    <a16:creationId xmlns:a16="http://schemas.microsoft.com/office/drawing/2014/main" xmlns="" id="{EDBF2682-BC78-8392-49A5-75985FA09D0D}"/>
                  </a:ext>
                </a:extLst>
              </p:cNvPr>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2425;p45">
                <a:extLst>
                  <a:ext uri="{FF2B5EF4-FFF2-40B4-BE49-F238E27FC236}">
                    <a16:creationId xmlns:a16="http://schemas.microsoft.com/office/drawing/2014/main" xmlns="" id="{58FC763B-8A8C-1A59-51FE-41AC9A8F92AA}"/>
                  </a:ext>
                </a:extLst>
              </p:cNvPr>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2426;p45">
                <a:extLst>
                  <a:ext uri="{FF2B5EF4-FFF2-40B4-BE49-F238E27FC236}">
                    <a16:creationId xmlns:a16="http://schemas.microsoft.com/office/drawing/2014/main" xmlns="" id="{53C5B957-C471-2280-C80F-FE9DFAC5595D}"/>
                  </a:ext>
                </a:extLst>
              </p:cNvPr>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2427;p45">
                <a:extLst>
                  <a:ext uri="{FF2B5EF4-FFF2-40B4-BE49-F238E27FC236}">
                    <a16:creationId xmlns:a16="http://schemas.microsoft.com/office/drawing/2014/main" xmlns="" id="{099F87D3-53B6-3E5D-A628-603935FE29B5}"/>
                  </a:ext>
                </a:extLst>
              </p:cNvPr>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2428;p45">
                <a:extLst>
                  <a:ext uri="{FF2B5EF4-FFF2-40B4-BE49-F238E27FC236}">
                    <a16:creationId xmlns:a16="http://schemas.microsoft.com/office/drawing/2014/main" xmlns="" id="{374C7499-920A-82F2-0D10-00BFC986E848}"/>
                  </a:ext>
                </a:extLst>
              </p:cNvPr>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2429;p45">
                <a:extLst>
                  <a:ext uri="{FF2B5EF4-FFF2-40B4-BE49-F238E27FC236}">
                    <a16:creationId xmlns:a16="http://schemas.microsoft.com/office/drawing/2014/main" xmlns="" id="{45353EF9-1172-7D03-071C-5E5069A5E9AA}"/>
                  </a:ext>
                </a:extLst>
              </p:cNvPr>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2430;p45">
                <a:extLst>
                  <a:ext uri="{FF2B5EF4-FFF2-40B4-BE49-F238E27FC236}">
                    <a16:creationId xmlns:a16="http://schemas.microsoft.com/office/drawing/2014/main" xmlns="" id="{EDE78C05-A349-F123-BEBA-D036549BEE4F}"/>
                  </a:ext>
                </a:extLst>
              </p:cNvPr>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2431;p45">
                <a:extLst>
                  <a:ext uri="{FF2B5EF4-FFF2-40B4-BE49-F238E27FC236}">
                    <a16:creationId xmlns:a16="http://schemas.microsoft.com/office/drawing/2014/main" xmlns="" id="{63F0CD47-B6A8-B448-263D-97F2355118F9}"/>
                  </a:ext>
                </a:extLst>
              </p:cNvPr>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2432;p45">
                <a:extLst>
                  <a:ext uri="{FF2B5EF4-FFF2-40B4-BE49-F238E27FC236}">
                    <a16:creationId xmlns:a16="http://schemas.microsoft.com/office/drawing/2014/main" xmlns="" id="{E4508971-75B2-E526-C5C9-85A1407D9151}"/>
                  </a:ext>
                </a:extLst>
              </p:cNvPr>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2433;p45">
                <a:extLst>
                  <a:ext uri="{FF2B5EF4-FFF2-40B4-BE49-F238E27FC236}">
                    <a16:creationId xmlns:a16="http://schemas.microsoft.com/office/drawing/2014/main" xmlns="" id="{410AF93F-C1D9-7759-E0DA-EA432C433BA8}"/>
                  </a:ext>
                </a:extLst>
              </p:cNvPr>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2434;p45">
                <a:extLst>
                  <a:ext uri="{FF2B5EF4-FFF2-40B4-BE49-F238E27FC236}">
                    <a16:creationId xmlns:a16="http://schemas.microsoft.com/office/drawing/2014/main" xmlns="" id="{906F3DD0-747D-5822-113A-5BBE0A1C30F9}"/>
                  </a:ext>
                </a:extLst>
              </p:cNvPr>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2435;p45">
                <a:extLst>
                  <a:ext uri="{FF2B5EF4-FFF2-40B4-BE49-F238E27FC236}">
                    <a16:creationId xmlns:a16="http://schemas.microsoft.com/office/drawing/2014/main" xmlns="" id="{07C0C647-327D-6805-67C3-BFE702FC272F}"/>
                  </a:ext>
                </a:extLst>
              </p:cNvPr>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rgbClr val="E4EA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2436;p45">
                <a:extLst>
                  <a:ext uri="{FF2B5EF4-FFF2-40B4-BE49-F238E27FC236}">
                    <a16:creationId xmlns:a16="http://schemas.microsoft.com/office/drawing/2014/main" xmlns="" id="{D074486F-F147-37EA-8005-26A040956BBC}"/>
                  </a:ext>
                </a:extLst>
              </p:cNvPr>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rgbClr val="D9D9D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2437;p45">
                <a:extLst>
                  <a:ext uri="{FF2B5EF4-FFF2-40B4-BE49-F238E27FC236}">
                    <a16:creationId xmlns:a16="http://schemas.microsoft.com/office/drawing/2014/main" xmlns="" id="{3FBC19A0-1B76-1882-E3BB-B43D3422CE08}"/>
                  </a:ext>
                </a:extLst>
              </p:cNvPr>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rgbClr val="D9D9D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2438;p45">
                <a:extLst>
                  <a:ext uri="{FF2B5EF4-FFF2-40B4-BE49-F238E27FC236}">
                    <a16:creationId xmlns:a16="http://schemas.microsoft.com/office/drawing/2014/main" xmlns="" id="{D30B16DE-8307-6028-1C06-989B1A43BB45}"/>
                  </a:ext>
                </a:extLst>
              </p:cNvPr>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2439;p45">
                <a:extLst>
                  <a:ext uri="{FF2B5EF4-FFF2-40B4-BE49-F238E27FC236}">
                    <a16:creationId xmlns:a16="http://schemas.microsoft.com/office/drawing/2014/main" xmlns="" id="{FCFF9927-1477-5DAB-724B-6D99865494B8}"/>
                  </a:ext>
                </a:extLst>
              </p:cNvPr>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2440;p45">
                <a:extLst>
                  <a:ext uri="{FF2B5EF4-FFF2-40B4-BE49-F238E27FC236}">
                    <a16:creationId xmlns:a16="http://schemas.microsoft.com/office/drawing/2014/main" xmlns="" id="{D04538C9-9BB4-096E-5B1A-008215757155}"/>
                  </a:ext>
                </a:extLst>
              </p:cNvPr>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2441;p45">
                <a:extLst>
                  <a:ext uri="{FF2B5EF4-FFF2-40B4-BE49-F238E27FC236}">
                    <a16:creationId xmlns:a16="http://schemas.microsoft.com/office/drawing/2014/main" xmlns="" id="{C48E32A4-5B68-C877-F195-D572B242F8D2}"/>
                  </a:ext>
                </a:extLst>
              </p:cNvPr>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2442;p45">
                <a:extLst>
                  <a:ext uri="{FF2B5EF4-FFF2-40B4-BE49-F238E27FC236}">
                    <a16:creationId xmlns:a16="http://schemas.microsoft.com/office/drawing/2014/main" xmlns="" id="{AD178BA4-EC87-D4DC-34D9-9EADEFF379C0}"/>
                  </a:ext>
                </a:extLst>
              </p:cNvPr>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2443;p45">
                <a:extLst>
                  <a:ext uri="{FF2B5EF4-FFF2-40B4-BE49-F238E27FC236}">
                    <a16:creationId xmlns:a16="http://schemas.microsoft.com/office/drawing/2014/main" xmlns="" id="{AD06FB6F-B6EB-F6F9-173F-BC21AB0FF0CD}"/>
                  </a:ext>
                </a:extLst>
              </p:cNvPr>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2444;p45">
                <a:extLst>
                  <a:ext uri="{FF2B5EF4-FFF2-40B4-BE49-F238E27FC236}">
                    <a16:creationId xmlns:a16="http://schemas.microsoft.com/office/drawing/2014/main" xmlns="" id="{1B4DA90E-A97D-A096-3F39-5CF8CF874FB5}"/>
                  </a:ext>
                </a:extLst>
              </p:cNvPr>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2445;p45">
                <a:extLst>
                  <a:ext uri="{FF2B5EF4-FFF2-40B4-BE49-F238E27FC236}">
                    <a16:creationId xmlns:a16="http://schemas.microsoft.com/office/drawing/2014/main" xmlns="" id="{2961C602-53EE-1855-7C41-F3A4AB877659}"/>
                  </a:ext>
                </a:extLst>
              </p:cNvPr>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2446;p45">
                <a:extLst>
                  <a:ext uri="{FF2B5EF4-FFF2-40B4-BE49-F238E27FC236}">
                    <a16:creationId xmlns:a16="http://schemas.microsoft.com/office/drawing/2014/main" xmlns="" id="{08079D4C-8F4E-0285-CC1F-3CA1DDB53D7D}"/>
                  </a:ext>
                </a:extLst>
              </p:cNvPr>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2447;p45">
                <a:extLst>
                  <a:ext uri="{FF2B5EF4-FFF2-40B4-BE49-F238E27FC236}">
                    <a16:creationId xmlns:a16="http://schemas.microsoft.com/office/drawing/2014/main" xmlns="" id="{E2BABF67-F506-0852-B1CA-C986314606C5}"/>
                  </a:ext>
                </a:extLst>
              </p:cNvPr>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2448;p45">
                <a:extLst>
                  <a:ext uri="{FF2B5EF4-FFF2-40B4-BE49-F238E27FC236}">
                    <a16:creationId xmlns:a16="http://schemas.microsoft.com/office/drawing/2014/main" xmlns="" id="{52E70974-DD94-1EB9-F234-C2256D2EED83}"/>
                  </a:ext>
                </a:extLst>
              </p:cNvPr>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2449;p45">
                <a:extLst>
                  <a:ext uri="{FF2B5EF4-FFF2-40B4-BE49-F238E27FC236}">
                    <a16:creationId xmlns:a16="http://schemas.microsoft.com/office/drawing/2014/main" xmlns="" id="{286C823C-7816-929C-2CA3-AAC1C5336304}"/>
                  </a:ext>
                </a:extLst>
              </p:cNvPr>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rgbClr val="00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2450;p45">
                <a:extLst>
                  <a:ext uri="{FF2B5EF4-FFF2-40B4-BE49-F238E27FC236}">
                    <a16:creationId xmlns:a16="http://schemas.microsoft.com/office/drawing/2014/main" xmlns="" id="{4475E230-7C88-1201-A628-79E132F9243F}"/>
                  </a:ext>
                </a:extLst>
              </p:cNvPr>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2451;p45">
                <a:extLst>
                  <a:ext uri="{FF2B5EF4-FFF2-40B4-BE49-F238E27FC236}">
                    <a16:creationId xmlns:a16="http://schemas.microsoft.com/office/drawing/2014/main" xmlns="" id="{E48BB810-0A75-964C-707A-2D054BABDA62}"/>
                  </a:ext>
                </a:extLst>
              </p:cNvPr>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Tree>
    <p:extLst>
      <p:ext uri="{BB962C8B-B14F-4D97-AF65-F5344CB8AC3E}">
        <p14:creationId xmlns:p14="http://schemas.microsoft.com/office/powerpoint/2010/main" val="138410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xmlns="" id="{E3D367C0-6FDC-27C1-BCDE-80134B9C2F6D}"/>
              </a:ext>
            </a:extLst>
          </p:cNvPr>
          <p:cNvSpPr txBox="1"/>
          <p:nvPr/>
        </p:nvSpPr>
        <p:spPr>
          <a:xfrm>
            <a:off x="2919663" y="164136"/>
            <a:ext cx="6096000" cy="584775"/>
          </a:xfrm>
          <a:prstGeom prst="rect">
            <a:avLst/>
          </a:prstGeom>
          <a:noFill/>
        </p:spPr>
        <p:txBody>
          <a:bodyPr wrap="square">
            <a:spAutoFit/>
          </a:bodyPr>
          <a:lstStyle/>
          <a:p>
            <a:r>
              <a:rPr lang="tr-TR" sz="3200" b="1" dirty="0" err="1">
                <a:effectLst/>
                <a:latin typeface="Poppins" panose="00000500000000000000" pitchFamily="2" charset="-94"/>
                <a:ea typeface="Calibri" panose="020F0502020204030204" pitchFamily="34" charset="0"/>
                <a:cs typeface="Poppins" panose="00000500000000000000" pitchFamily="2" charset="-94"/>
              </a:rPr>
              <a:t>Gini</a:t>
            </a:r>
            <a:r>
              <a:rPr lang="tr-TR" sz="3200" b="1" dirty="0">
                <a:effectLst/>
                <a:latin typeface="Poppins" panose="00000500000000000000" pitchFamily="2" charset="-94"/>
                <a:ea typeface="Calibri" panose="020F0502020204030204" pitchFamily="34" charset="0"/>
                <a:cs typeface="Poppins" panose="00000500000000000000" pitchFamily="2" charset="-94"/>
              </a:rPr>
              <a:t> </a:t>
            </a:r>
            <a:r>
              <a:rPr lang="tr-TR" sz="3200" b="1" dirty="0" err="1">
                <a:effectLst/>
                <a:latin typeface="Poppins" panose="00000500000000000000" pitchFamily="2" charset="-94"/>
                <a:ea typeface="Calibri" panose="020F0502020204030204" pitchFamily="34" charset="0"/>
                <a:cs typeface="Poppins" panose="00000500000000000000" pitchFamily="2" charset="-94"/>
              </a:rPr>
              <a:t>Index’i</a:t>
            </a:r>
            <a:r>
              <a:rPr lang="tr-TR" sz="3200" b="1" dirty="0">
                <a:effectLst/>
                <a:latin typeface="Poppins" panose="00000500000000000000" pitchFamily="2" charset="-94"/>
                <a:ea typeface="Calibri" panose="020F0502020204030204" pitchFamily="34" charset="0"/>
                <a:cs typeface="Poppins" panose="00000500000000000000" pitchFamily="2" charset="-94"/>
              </a:rPr>
              <a:t> ile Hesaplama</a:t>
            </a:r>
            <a:endParaRPr lang="tr-TR" sz="3200" dirty="0">
              <a:latin typeface="Poppins" panose="00000500000000000000" pitchFamily="2" charset="-94"/>
              <a:cs typeface="Poppins" panose="00000500000000000000" pitchFamily="2" charset="-94"/>
            </a:endParaRPr>
          </a:p>
        </p:txBody>
      </p:sp>
      <p:sp>
        <p:nvSpPr>
          <p:cNvPr id="6" name="Metin kutusu 5">
            <a:extLst>
              <a:ext uri="{FF2B5EF4-FFF2-40B4-BE49-F238E27FC236}">
                <a16:creationId xmlns:a16="http://schemas.microsoft.com/office/drawing/2014/main" xmlns="" id="{0B329A5F-A1A0-DCF9-87C2-5D453CE3C0DC}"/>
              </a:ext>
            </a:extLst>
          </p:cNvPr>
          <p:cNvSpPr txBox="1"/>
          <p:nvPr/>
        </p:nvSpPr>
        <p:spPr>
          <a:xfrm>
            <a:off x="0" y="852727"/>
            <a:ext cx="12191999" cy="1268361"/>
          </a:xfrm>
          <a:prstGeom prst="rect">
            <a:avLst/>
          </a:prstGeom>
          <a:noFill/>
        </p:spPr>
        <p:txBody>
          <a:bodyPr wrap="square">
            <a:spAutoFit/>
          </a:bodyPr>
          <a:lstStyle/>
          <a:p>
            <a:pPr algn="ctr">
              <a:lnSpc>
                <a:spcPct val="107000"/>
              </a:lnSpc>
              <a:spcAft>
                <a:spcPts val="800"/>
              </a:spcAft>
            </a:pPr>
            <a:r>
              <a:rPr lang="tr-TR" sz="1800" dirty="0" err="1">
                <a:effectLst/>
                <a:latin typeface="Poppins" panose="00000500000000000000" pitchFamily="2" charset="-94"/>
                <a:ea typeface="Calibri" panose="020F0502020204030204" pitchFamily="34" charset="0"/>
                <a:cs typeface="Poppins" panose="00000500000000000000" pitchFamily="2" charset="-94"/>
              </a:rPr>
              <a:t>Gini</a:t>
            </a:r>
            <a:r>
              <a:rPr lang="tr-TR" sz="1800" dirty="0">
                <a:effectLst/>
                <a:latin typeface="Poppins" panose="00000500000000000000" pitchFamily="2" charset="-94"/>
                <a:ea typeface="Calibri" panose="020F0502020204030204" pitchFamily="34" charset="0"/>
                <a:cs typeface="Poppins" panose="00000500000000000000" pitchFamily="2" charset="-94"/>
              </a:rPr>
              <a:t> </a:t>
            </a:r>
            <a:r>
              <a:rPr lang="tr-TR" sz="1800" dirty="0" err="1">
                <a:effectLst/>
                <a:latin typeface="Poppins" panose="00000500000000000000" pitchFamily="2" charset="-94"/>
                <a:ea typeface="Calibri" panose="020F0502020204030204" pitchFamily="34" charset="0"/>
                <a:cs typeface="Poppins" panose="00000500000000000000" pitchFamily="2" charset="-94"/>
              </a:rPr>
              <a:t>index’i</a:t>
            </a:r>
            <a:r>
              <a:rPr lang="tr-TR" sz="1800" dirty="0">
                <a:effectLst/>
                <a:latin typeface="Poppins" panose="00000500000000000000" pitchFamily="2" charset="-94"/>
                <a:ea typeface="Calibri" panose="020F0502020204030204" pitchFamily="34" charset="0"/>
                <a:cs typeface="Poppins" panose="00000500000000000000" pitchFamily="2" charset="-94"/>
              </a:rPr>
              <a:t> rastgele seçildiğinde yanlış sınıflandırılan belirli bir özelliğin olasılığı miktarını hesaplar. </a:t>
            </a:r>
            <a:r>
              <a:rPr lang="tr-TR" sz="1800" dirty="0" err="1">
                <a:effectLst/>
                <a:latin typeface="Poppins" panose="00000500000000000000" pitchFamily="2" charset="-94"/>
                <a:ea typeface="Calibri" panose="020F0502020204030204" pitchFamily="34" charset="0"/>
                <a:cs typeface="Poppins" panose="00000500000000000000" pitchFamily="2" charset="-94"/>
              </a:rPr>
              <a:t>Gini</a:t>
            </a:r>
            <a:r>
              <a:rPr lang="tr-TR" sz="1800" dirty="0">
                <a:effectLst/>
                <a:latin typeface="Poppins" panose="00000500000000000000" pitchFamily="2" charset="-94"/>
                <a:ea typeface="Calibri" panose="020F0502020204030204" pitchFamily="34" charset="0"/>
                <a:cs typeface="Poppins" panose="00000500000000000000" pitchFamily="2" charset="-94"/>
              </a:rPr>
              <a:t> endeksi 0 ve 0.5 değerleri arasında değişir. 0 sınıflandırmanın saflığını ifade eder. Tüm öğeler belirli bir sınıfa aittir veya orada sadece bir sınıf vardır. </a:t>
            </a:r>
            <a:r>
              <a:rPr lang="tr-TR" sz="1800" dirty="0" err="1">
                <a:effectLst/>
                <a:latin typeface="Poppins" panose="00000500000000000000" pitchFamily="2" charset="-94"/>
                <a:ea typeface="Calibri" panose="020F0502020204030204" pitchFamily="34" charset="0"/>
                <a:cs typeface="Poppins" panose="00000500000000000000" pitchFamily="2" charset="-94"/>
              </a:rPr>
              <a:t>Gini</a:t>
            </a:r>
            <a:r>
              <a:rPr lang="tr-TR" sz="1800" dirty="0">
                <a:effectLst/>
                <a:latin typeface="Poppins" panose="00000500000000000000" pitchFamily="2" charset="-94"/>
                <a:ea typeface="Calibri" panose="020F0502020204030204" pitchFamily="34" charset="0"/>
                <a:cs typeface="Poppins" panose="00000500000000000000" pitchFamily="2" charset="-94"/>
              </a:rPr>
              <a:t> endeksinin 0.5 değeri, bazı sınıflar üzerinde elemanların eşit dağılımını gösterir. </a:t>
            </a:r>
          </a:p>
        </p:txBody>
      </p:sp>
      <p:pic>
        <p:nvPicPr>
          <p:cNvPr id="7" name="Resim 6" descr="Gini Index Formülü">
            <a:extLst>
              <a:ext uri="{FF2B5EF4-FFF2-40B4-BE49-F238E27FC236}">
                <a16:creationId xmlns:a16="http://schemas.microsoft.com/office/drawing/2014/main" xmlns="" id="{C3E913D9-2506-C88B-E502-87A81EB633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2911" y="4402272"/>
            <a:ext cx="5649504" cy="1405198"/>
          </a:xfrm>
          <a:prstGeom prst="rect">
            <a:avLst/>
          </a:prstGeom>
          <a:noFill/>
          <a:ln>
            <a:noFill/>
          </a:ln>
        </p:spPr>
      </p:pic>
      <p:sp>
        <p:nvSpPr>
          <p:cNvPr id="9" name="Metin kutusu 8">
            <a:extLst>
              <a:ext uri="{FF2B5EF4-FFF2-40B4-BE49-F238E27FC236}">
                <a16:creationId xmlns:a16="http://schemas.microsoft.com/office/drawing/2014/main" xmlns="" id="{37671D6E-9169-D12E-3960-0B5765618161}"/>
              </a:ext>
            </a:extLst>
          </p:cNvPr>
          <p:cNvSpPr txBox="1"/>
          <p:nvPr/>
        </p:nvSpPr>
        <p:spPr>
          <a:xfrm>
            <a:off x="0" y="2927503"/>
            <a:ext cx="12192000" cy="1370953"/>
          </a:xfrm>
          <a:prstGeom prst="rect">
            <a:avLst/>
          </a:prstGeom>
          <a:noFill/>
        </p:spPr>
        <p:txBody>
          <a:bodyPr wrap="square">
            <a:spAutoFit/>
          </a:bodyPr>
          <a:lstStyle/>
          <a:p>
            <a:pPr algn="ctr">
              <a:lnSpc>
                <a:spcPct val="107000"/>
              </a:lnSpc>
              <a:spcAft>
                <a:spcPts val="800"/>
              </a:spcAft>
            </a:pPr>
            <a:r>
              <a:rPr lang="tr-TR" sz="1800" dirty="0">
                <a:effectLst/>
                <a:latin typeface="Poppins" panose="00000500000000000000" pitchFamily="2" charset="-94"/>
                <a:ea typeface="Calibri" panose="020F0502020204030204" pitchFamily="34" charset="0"/>
                <a:cs typeface="Poppins" panose="00000500000000000000" pitchFamily="2" charset="-94"/>
              </a:rPr>
              <a:t>Tüm öğeler tek bir sınıfla bağlantılıysa, saf olarak adlandırılabilir. Bizim verimiz için ağacımızdaki yaprakta herkes ölüyse </a:t>
            </a:r>
            <a:r>
              <a:rPr lang="tr-TR" sz="1800" dirty="0" err="1">
                <a:effectLst/>
                <a:latin typeface="Poppins" panose="00000500000000000000" pitchFamily="2" charset="-94"/>
                <a:ea typeface="Calibri" panose="020F0502020204030204" pitchFamily="34" charset="0"/>
                <a:cs typeface="Poppins" panose="00000500000000000000" pitchFamily="2" charset="-94"/>
              </a:rPr>
              <a:t>gini</a:t>
            </a:r>
            <a:r>
              <a:rPr lang="tr-TR" sz="1800" dirty="0">
                <a:effectLst/>
                <a:latin typeface="Poppins" panose="00000500000000000000" pitchFamily="2" charset="-94"/>
                <a:ea typeface="Calibri" panose="020F0502020204030204" pitchFamily="34" charset="0"/>
                <a:cs typeface="Poppins" panose="00000500000000000000" pitchFamily="2" charset="-94"/>
              </a:rPr>
              <a:t> </a:t>
            </a:r>
            <a:r>
              <a:rPr lang="tr-TR" sz="1800" dirty="0" err="1">
                <a:effectLst/>
                <a:latin typeface="Poppins" panose="00000500000000000000" pitchFamily="2" charset="-94"/>
                <a:ea typeface="Calibri" panose="020F0502020204030204" pitchFamily="34" charset="0"/>
                <a:cs typeface="Poppins" panose="00000500000000000000" pitchFamily="2" charset="-94"/>
              </a:rPr>
              <a:t>index</a:t>
            </a:r>
            <a:r>
              <a:rPr lang="tr-TR" sz="1800" dirty="0">
                <a:effectLst/>
                <a:latin typeface="Poppins" panose="00000500000000000000" pitchFamily="2" charset="-94"/>
                <a:ea typeface="Calibri" panose="020F0502020204030204" pitchFamily="34" charset="0"/>
                <a:cs typeface="Poppins" panose="00000500000000000000" pitchFamily="2" charset="-94"/>
              </a:rPr>
              <a:t> 0 çıkar. Başka bir örnek verecek olursak bir </a:t>
            </a:r>
            <a:r>
              <a:rPr lang="tr-TR" sz="1800" dirty="0" err="1">
                <a:effectLst/>
                <a:latin typeface="Poppins" panose="00000500000000000000" pitchFamily="2" charset="-94"/>
                <a:ea typeface="Calibri" panose="020F0502020204030204" pitchFamily="34" charset="0"/>
                <a:cs typeface="Poppins" panose="00000500000000000000" pitchFamily="2" charset="-94"/>
              </a:rPr>
              <a:t>düğümümzde</a:t>
            </a:r>
            <a:r>
              <a:rPr lang="tr-TR" sz="1800" dirty="0">
                <a:effectLst/>
                <a:latin typeface="Poppins" panose="00000500000000000000" pitchFamily="2" charset="-94"/>
                <a:ea typeface="Calibri" panose="020F0502020204030204" pitchFamily="34" charset="0"/>
                <a:cs typeface="Poppins" panose="00000500000000000000" pitchFamily="2" charset="-94"/>
              </a:rPr>
              <a:t> </a:t>
            </a:r>
            <a:r>
              <a:rPr lang="tr-TR" sz="1800" dirty="0" err="1">
                <a:effectLst/>
                <a:latin typeface="Poppins" panose="00000500000000000000" pitchFamily="2" charset="-94"/>
                <a:ea typeface="Calibri" panose="020F0502020204030204" pitchFamily="34" charset="0"/>
                <a:cs typeface="Poppins" panose="00000500000000000000" pitchFamily="2" charset="-94"/>
              </a:rPr>
              <a:t>verilerimiş</a:t>
            </a:r>
            <a:r>
              <a:rPr lang="tr-TR" sz="1800" dirty="0">
                <a:effectLst/>
                <a:latin typeface="Poppins" panose="00000500000000000000" pitchFamily="2" charset="-94"/>
                <a:ea typeface="Calibri" panose="020F0502020204030204" pitchFamily="34" charset="0"/>
                <a:cs typeface="Poppins" panose="00000500000000000000" pitchFamily="2" charset="-94"/>
              </a:rPr>
              <a:t> 45’e 48 olarak ayrılmış ve </a:t>
            </a:r>
            <a:r>
              <a:rPr lang="tr-TR" sz="1800" dirty="0" err="1">
                <a:effectLst/>
                <a:latin typeface="Poppins" panose="00000500000000000000" pitchFamily="2" charset="-94"/>
                <a:ea typeface="Calibri" panose="020F0502020204030204" pitchFamily="34" charset="0"/>
                <a:cs typeface="Poppins" panose="00000500000000000000" pitchFamily="2" charset="-94"/>
              </a:rPr>
              <a:t>gini</a:t>
            </a:r>
            <a:r>
              <a:rPr lang="tr-TR" sz="1800" dirty="0">
                <a:effectLst/>
                <a:latin typeface="Poppins" panose="00000500000000000000" pitchFamily="2" charset="-94"/>
                <a:ea typeface="Calibri" panose="020F0502020204030204" pitchFamily="34" charset="0"/>
                <a:cs typeface="Poppins" panose="00000500000000000000" pitchFamily="2" charset="-94"/>
              </a:rPr>
              <a:t> </a:t>
            </a:r>
            <a:r>
              <a:rPr lang="tr-TR" sz="1800" dirty="0" err="1">
                <a:effectLst/>
                <a:latin typeface="Poppins" panose="00000500000000000000" pitchFamily="2" charset="-94"/>
                <a:ea typeface="Calibri" panose="020F0502020204030204" pitchFamily="34" charset="0"/>
                <a:cs typeface="Poppins" panose="00000500000000000000" pitchFamily="2" charset="-94"/>
              </a:rPr>
              <a:t>index’imiz</a:t>
            </a:r>
            <a:r>
              <a:rPr lang="tr-TR" sz="1800" dirty="0">
                <a:effectLst/>
                <a:latin typeface="Poppins" panose="00000500000000000000" pitchFamily="2" charset="-94"/>
                <a:ea typeface="Calibri" panose="020F0502020204030204" pitchFamily="34" charset="0"/>
                <a:cs typeface="Poppins" panose="00000500000000000000" pitchFamily="2" charset="-94"/>
              </a:rPr>
              <a:t> 0.499 olarak gözüküyor.</a:t>
            </a:r>
          </a:p>
          <a:p>
            <a:pPr algn="ctr">
              <a:lnSpc>
                <a:spcPct val="107000"/>
              </a:lnSpc>
              <a:spcAft>
                <a:spcPts val="800"/>
              </a:spcAft>
            </a:pPr>
            <a:r>
              <a:rPr lang="tr-TR" sz="1800" dirty="0" err="1">
                <a:effectLst/>
                <a:latin typeface="Poppins" panose="00000500000000000000" pitchFamily="2" charset="-94"/>
                <a:ea typeface="Calibri" panose="020F0502020204030204" pitchFamily="34" charset="0"/>
                <a:cs typeface="Poppins" panose="00000500000000000000" pitchFamily="2" charset="-94"/>
              </a:rPr>
              <a:t>Gini</a:t>
            </a:r>
            <a:r>
              <a:rPr lang="tr-TR" sz="1800" dirty="0">
                <a:effectLst/>
                <a:latin typeface="Poppins" panose="00000500000000000000" pitchFamily="2" charset="-94"/>
                <a:ea typeface="Calibri" panose="020F0502020204030204" pitchFamily="34" charset="0"/>
                <a:cs typeface="Poppins" panose="00000500000000000000" pitchFamily="2" charset="-94"/>
              </a:rPr>
              <a:t> endeksi, her bir sınıfın olasılıklarının kare toplamının 1’den çıkarılmasıyla belirlenir. Formülü;</a:t>
            </a:r>
          </a:p>
        </p:txBody>
      </p:sp>
    </p:spTree>
    <p:extLst>
      <p:ext uri="{BB962C8B-B14F-4D97-AF65-F5344CB8AC3E}">
        <p14:creationId xmlns:p14="http://schemas.microsoft.com/office/powerpoint/2010/main" val="4051414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xmlns="" id="{FBF1EAB2-9B5C-2276-22E5-6D19D4232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2895749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xmlns="" id="{865015BE-41BE-F895-CF3A-81216877591B}"/>
              </a:ext>
            </a:extLst>
          </p:cNvPr>
          <p:cNvSpPr txBox="1"/>
          <p:nvPr/>
        </p:nvSpPr>
        <p:spPr>
          <a:xfrm>
            <a:off x="3321931" y="0"/>
            <a:ext cx="6096000" cy="584775"/>
          </a:xfrm>
          <a:prstGeom prst="rect">
            <a:avLst/>
          </a:prstGeom>
          <a:noFill/>
        </p:spPr>
        <p:txBody>
          <a:bodyPr wrap="square">
            <a:spAutoFit/>
          </a:bodyPr>
          <a:lstStyle/>
          <a:p>
            <a:r>
              <a:rPr lang="tr-TR" sz="3200" b="1" dirty="0" err="1">
                <a:effectLst/>
                <a:latin typeface="Poppins" panose="00000500000000000000" pitchFamily="2" charset="-94"/>
                <a:ea typeface="Calibri" panose="020F0502020204030204" pitchFamily="34" charset="0"/>
                <a:cs typeface="Poppins" panose="00000500000000000000" pitchFamily="2" charset="-94"/>
              </a:rPr>
              <a:t>Entropi</a:t>
            </a:r>
            <a:r>
              <a:rPr lang="tr-TR" sz="3200" b="1" dirty="0">
                <a:effectLst/>
                <a:latin typeface="Poppins" panose="00000500000000000000" pitchFamily="2" charset="-94"/>
                <a:ea typeface="Calibri" panose="020F0502020204030204" pitchFamily="34" charset="0"/>
                <a:cs typeface="Poppins" panose="00000500000000000000" pitchFamily="2" charset="-94"/>
              </a:rPr>
              <a:t> ile Hesaplama</a:t>
            </a:r>
            <a:endParaRPr lang="tr-TR" sz="3200" dirty="0">
              <a:latin typeface="Poppins" panose="00000500000000000000" pitchFamily="2" charset="-94"/>
              <a:cs typeface="Poppins" panose="00000500000000000000" pitchFamily="2" charset="-94"/>
            </a:endParaRPr>
          </a:p>
        </p:txBody>
      </p:sp>
      <p:sp>
        <p:nvSpPr>
          <p:cNvPr id="6" name="Metin kutusu 5">
            <a:extLst>
              <a:ext uri="{FF2B5EF4-FFF2-40B4-BE49-F238E27FC236}">
                <a16:creationId xmlns:a16="http://schemas.microsoft.com/office/drawing/2014/main" xmlns="" id="{EC3233B0-68AA-6679-2604-5C5403674E92}"/>
              </a:ext>
            </a:extLst>
          </p:cNvPr>
          <p:cNvSpPr txBox="1"/>
          <p:nvPr/>
        </p:nvSpPr>
        <p:spPr>
          <a:xfrm>
            <a:off x="0" y="1052836"/>
            <a:ext cx="12192000" cy="675634"/>
          </a:xfrm>
          <a:prstGeom prst="rect">
            <a:avLst/>
          </a:prstGeom>
          <a:noFill/>
        </p:spPr>
        <p:txBody>
          <a:bodyPr wrap="square">
            <a:spAutoFit/>
          </a:bodyPr>
          <a:lstStyle/>
          <a:p>
            <a:pPr algn="ctr">
              <a:lnSpc>
                <a:spcPct val="107000"/>
              </a:lnSpc>
              <a:spcAft>
                <a:spcPts val="800"/>
              </a:spcAft>
            </a:pPr>
            <a:r>
              <a:rPr lang="tr-TR" sz="1800" dirty="0" err="1">
                <a:effectLst/>
                <a:latin typeface="Poppins" panose="00000500000000000000" pitchFamily="2" charset="-94"/>
                <a:ea typeface="Calibri" panose="020F0502020204030204" pitchFamily="34" charset="0"/>
                <a:cs typeface="Poppins" panose="00000500000000000000" pitchFamily="2" charset="-94"/>
              </a:rPr>
              <a:t>Entropi</a:t>
            </a:r>
            <a:r>
              <a:rPr lang="tr-TR" sz="1800" dirty="0">
                <a:effectLst/>
                <a:latin typeface="Poppins" panose="00000500000000000000" pitchFamily="2" charset="-94"/>
                <a:ea typeface="Calibri" panose="020F0502020204030204" pitchFamily="34" charset="0"/>
                <a:cs typeface="Poppins" panose="00000500000000000000" pitchFamily="2" charset="-94"/>
              </a:rPr>
              <a:t> temel olarak, veri noktalarındaki </a:t>
            </a:r>
            <a:r>
              <a:rPr lang="tr-TR" sz="1800" dirty="0" err="1">
                <a:effectLst/>
                <a:latin typeface="Poppins" panose="00000500000000000000" pitchFamily="2" charset="-94"/>
                <a:ea typeface="Calibri" panose="020F0502020204030204" pitchFamily="34" charset="0"/>
                <a:cs typeface="Poppins" panose="00000500000000000000" pitchFamily="2" charset="-94"/>
              </a:rPr>
              <a:t>safsızlık</a:t>
            </a:r>
            <a:r>
              <a:rPr lang="tr-TR" sz="1800" dirty="0">
                <a:effectLst/>
                <a:latin typeface="Poppins" panose="00000500000000000000" pitchFamily="2" charset="-94"/>
                <a:ea typeface="Calibri" panose="020F0502020204030204" pitchFamily="34" charset="0"/>
                <a:cs typeface="Poppins" panose="00000500000000000000" pitchFamily="2" charset="-94"/>
              </a:rPr>
              <a:t> veya </a:t>
            </a:r>
            <a:r>
              <a:rPr lang="tr-TR" sz="1800" dirty="0" err="1">
                <a:effectLst/>
                <a:latin typeface="Poppins" panose="00000500000000000000" pitchFamily="2" charset="-94"/>
                <a:ea typeface="Calibri" panose="020F0502020204030204" pitchFamily="34" charset="0"/>
                <a:cs typeface="Poppins" panose="00000500000000000000" pitchFamily="2" charset="-94"/>
              </a:rPr>
              <a:t>rasgeleliğin</a:t>
            </a:r>
            <a:r>
              <a:rPr lang="tr-TR" sz="1800" dirty="0">
                <a:effectLst/>
                <a:latin typeface="Poppins" panose="00000500000000000000" pitchFamily="2" charset="-94"/>
                <a:ea typeface="Calibri" panose="020F0502020204030204" pitchFamily="34" charset="0"/>
                <a:cs typeface="Poppins" panose="00000500000000000000" pitchFamily="2" charset="-94"/>
              </a:rPr>
              <a:t> ölçümüdür. </a:t>
            </a:r>
            <a:r>
              <a:rPr lang="tr-TR" sz="1800" dirty="0" err="1">
                <a:effectLst/>
                <a:latin typeface="Poppins" panose="00000500000000000000" pitchFamily="2" charset="-94"/>
                <a:ea typeface="Calibri" panose="020F0502020204030204" pitchFamily="34" charset="0"/>
                <a:cs typeface="Poppins" panose="00000500000000000000" pitchFamily="2" charset="-94"/>
              </a:rPr>
              <a:t>Entropi</a:t>
            </a:r>
            <a:r>
              <a:rPr lang="tr-TR" sz="1800" dirty="0">
                <a:effectLst/>
                <a:latin typeface="Poppins" panose="00000500000000000000" pitchFamily="2" charset="-94"/>
                <a:ea typeface="Calibri" panose="020F0502020204030204" pitchFamily="34" charset="0"/>
                <a:cs typeface="Poppins" panose="00000500000000000000" pitchFamily="2" charset="-94"/>
              </a:rPr>
              <a:t> her zaman 0 ila 1 arasındadır. </a:t>
            </a:r>
            <a:r>
              <a:rPr lang="tr-TR" sz="1800" dirty="0" err="1">
                <a:effectLst/>
                <a:latin typeface="Poppins" panose="00000500000000000000" pitchFamily="2" charset="-94"/>
                <a:ea typeface="Calibri" panose="020F0502020204030204" pitchFamily="34" charset="0"/>
                <a:cs typeface="Poppins" panose="00000500000000000000" pitchFamily="2" charset="-94"/>
              </a:rPr>
              <a:t>Entropi</a:t>
            </a:r>
            <a:r>
              <a:rPr lang="tr-TR" sz="1800" dirty="0">
                <a:effectLst/>
                <a:latin typeface="Poppins" panose="00000500000000000000" pitchFamily="2" charset="-94"/>
                <a:ea typeface="Calibri" panose="020F0502020204030204" pitchFamily="34" charset="0"/>
                <a:cs typeface="Poppins" panose="00000500000000000000" pitchFamily="2" charset="-94"/>
              </a:rPr>
              <a:t> denklemi birçok avantajlı özellik nedeniyle logaritmalar </a:t>
            </a:r>
            <a:r>
              <a:rPr lang="tr-TR" sz="1800" dirty="0" err="1">
                <a:effectLst/>
                <a:latin typeface="Poppins" panose="00000500000000000000" pitchFamily="2" charset="-94"/>
                <a:ea typeface="Calibri" panose="020F0502020204030204" pitchFamily="34" charset="0"/>
                <a:cs typeface="Poppins" panose="00000500000000000000" pitchFamily="2" charset="-94"/>
              </a:rPr>
              <a:t>kullanır.Formülü</a:t>
            </a:r>
            <a:r>
              <a:rPr lang="tr-TR" sz="1800" dirty="0">
                <a:effectLst/>
                <a:latin typeface="Poppins" panose="00000500000000000000" pitchFamily="2" charset="-94"/>
                <a:ea typeface="Calibri" panose="020F0502020204030204" pitchFamily="34" charset="0"/>
                <a:cs typeface="Poppins" panose="00000500000000000000" pitchFamily="2" charset="-94"/>
              </a:rPr>
              <a:t>;</a:t>
            </a:r>
          </a:p>
        </p:txBody>
      </p:sp>
      <p:pic>
        <p:nvPicPr>
          <p:cNvPr id="7" name="Resim 6" descr="metin içeren bir resim&#10;&#10;Açıklama otomatik olarak oluşturuldu">
            <a:extLst>
              <a:ext uri="{FF2B5EF4-FFF2-40B4-BE49-F238E27FC236}">
                <a16:creationId xmlns:a16="http://schemas.microsoft.com/office/drawing/2014/main" xmlns="" id="{8E4F6BDF-8774-7470-0C96-960E5C1B56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3173" y="2017362"/>
            <a:ext cx="5676475" cy="1411638"/>
          </a:xfrm>
          <a:prstGeom prst="rect">
            <a:avLst/>
          </a:prstGeom>
          <a:noFill/>
          <a:ln>
            <a:noFill/>
          </a:ln>
        </p:spPr>
      </p:pic>
    </p:spTree>
    <p:extLst>
      <p:ext uri="{BB962C8B-B14F-4D97-AF65-F5344CB8AC3E}">
        <p14:creationId xmlns:p14="http://schemas.microsoft.com/office/powerpoint/2010/main" val="238096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xmlns="" id="{6A2F3D35-B6B8-05AD-224B-AD85AC74B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174975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xmlns="" id="{B70675FC-483A-BC18-351E-12E6ED81AFA6}"/>
              </a:ext>
            </a:extLst>
          </p:cNvPr>
          <p:cNvSpPr txBox="1"/>
          <p:nvPr/>
        </p:nvSpPr>
        <p:spPr>
          <a:xfrm>
            <a:off x="3048000" y="184302"/>
            <a:ext cx="6096000" cy="646331"/>
          </a:xfrm>
          <a:prstGeom prst="rect">
            <a:avLst/>
          </a:prstGeom>
          <a:noFill/>
        </p:spPr>
        <p:txBody>
          <a:bodyPr wrap="square">
            <a:spAutoFit/>
          </a:bodyPr>
          <a:lstStyle/>
          <a:p>
            <a:pPr algn="ctr"/>
            <a:r>
              <a:rPr lang="tr-TR" sz="3600" b="1" dirty="0">
                <a:effectLst/>
                <a:latin typeface="Poppins" panose="00000500000000000000" pitchFamily="2" charset="-94"/>
                <a:ea typeface="Calibri" panose="020F0502020204030204" pitchFamily="34" charset="0"/>
                <a:cs typeface="Poppins" panose="00000500000000000000" pitchFamily="2" charset="-94"/>
              </a:rPr>
              <a:t>Karmaşıklık Matrisi</a:t>
            </a:r>
            <a:endParaRPr lang="tr-TR" sz="3600" dirty="0">
              <a:latin typeface="Poppins" panose="00000500000000000000" pitchFamily="2" charset="-94"/>
              <a:cs typeface="Poppins" panose="00000500000000000000" pitchFamily="2" charset="-94"/>
            </a:endParaRPr>
          </a:p>
        </p:txBody>
      </p:sp>
      <p:sp>
        <p:nvSpPr>
          <p:cNvPr id="8" name="Metin kutusu 7">
            <a:extLst>
              <a:ext uri="{FF2B5EF4-FFF2-40B4-BE49-F238E27FC236}">
                <a16:creationId xmlns:a16="http://schemas.microsoft.com/office/drawing/2014/main" xmlns="" id="{A33B1D22-1614-016E-D1FB-41FCB794C673}"/>
              </a:ext>
            </a:extLst>
          </p:cNvPr>
          <p:cNvSpPr txBox="1"/>
          <p:nvPr/>
        </p:nvSpPr>
        <p:spPr>
          <a:xfrm>
            <a:off x="0" y="831851"/>
            <a:ext cx="12192000" cy="1341649"/>
          </a:xfrm>
          <a:prstGeom prst="rect">
            <a:avLst/>
          </a:prstGeom>
          <a:noFill/>
        </p:spPr>
        <p:txBody>
          <a:bodyPr wrap="square">
            <a:spAutoFit/>
          </a:bodyPr>
          <a:lstStyle/>
          <a:p>
            <a:pPr algn="ctr">
              <a:lnSpc>
                <a:spcPct val="107000"/>
              </a:lnSpc>
              <a:spcAft>
                <a:spcPts val="800"/>
              </a:spcAft>
            </a:pPr>
            <a:r>
              <a:rPr lang="tr-TR" sz="1800" dirty="0" err="1">
                <a:effectLst/>
                <a:latin typeface="Poppins" panose="00000500000000000000" pitchFamily="2" charset="-94"/>
                <a:ea typeface="Calibri" panose="020F0502020204030204" pitchFamily="34" charset="0"/>
                <a:cs typeface="Poppins" panose="00000500000000000000" pitchFamily="2" charset="-94"/>
              </a:rPr>
              <a:t>Confusion</a:t>
            </a:r>
            <a:r>
              <a:rPr lang="tr-TR" sz="1800" dirty="0">
                <a:effectLst/>
                <a:latin typeface="Poppins" panose="00000500000000000000" pitchFamily="2" charset="-94"/>
                <a:ea typeface="Calibri" panose="020F0502020204030204" pitchFamily="34" charset="0"/>
                <a:cs typeface="Poppins" panose="00000500000000000000" pitchFamily="2" charset="-94"/>
              </a:rPr>
              <a:t> </a:t>
            </a:r>
            <a:r>
              <a:rPr lang="tr-TR" sz="1800" dirty="0" err="1">
                <a:effectLst/>
                <a:latin typeface="Poppins" panose="00000500000000000000" pitchFamily="2" charset="-94"/>
                <a:ea typeface="Calibri" panose="020F0502020204030204" pitchFamily="34" charset="0"/>
                <a:cs typeface="Poppins" panose="00000500000000000000" pitchFamily="2" charset="-94"/>
              </a:rPr>
              <a:t>Matrix</a:t>
            </a:r>
            <a:r>
              <a:rPr lang="tr-TR" sz="1800" dirty="0">
                <a:effectLst/>
                <a:latin typeface="Poppins" panose="00000500000000000000" pitchFamily="2" charset="-94"/>
                <a:ea typeface="Calibri" panose="020F0502020204030204" pitchFamily="34" charset="0"/>
                <a:cs typeface="Poppins" panose="00000500000000000000" pitchFamily="2" charset="-94"/>
              </a:rPr>
              <a:t>, hata matrisi olarak da bilinir. Tipik olarak denetimli bir öğrenme algoritması olan bir</a:t>
            </a:r>
            <a:r>
              <a:rPr lang="tr-TR" sz="1800" dirty="0">
                <a:solidFill>
                  <a:srgbClr val="6A9955"/>
                </a:solidFill>
                <a:effectLst/>
                <a:latin typeface="Poppins" panose="00000500000000000000" pitchFamily="2" charset="-94"/>
                <a:ea typeface="Times New Roman" panose="02020603050405020304" pitchFamily="18" charset="0"/>
                <a:cs typeface="Poppins" panose="00000500000000000000" pitchFamily="2" charset="-94"/>
              </a:rPr>
              <a:t> </a:t>
            </a:r>
            <a:r>
              <a:rPr lang="tr-TR" sz="1800" dirty="0">
                <a:effectLst/>
                <a:latin typeface="Poppins" panose="00000500000000000000" pitchFamily="2" charset="-94"/>
                <a:ea typeface="Calibri" panose="020F0502020204030204" pitchFamily="34" charset="0"/>
                <a:cs typeface="Poppins" panose="00000500000000000000" pitchFamily="2" charset="-94"/>
              </a:rPr>
              <a:t>algoritmanın performansının görselleştirilmesine izin veren</a:t>
            </a:r>
            <a:r>
              <a:rPr lang="tr-TR" sz="1800" dirty="0">
                <a:solidFill>
                  <a:srgbClr val="6A9955"/>
                </a:solidFill>
                <a:effectLst/>
                <a:latin typeface="Poppins" panose="00000500000000000000" pitchFamily="2" charset="-94"/>
                <a:ea typeface="Times New Roman" panose="02020603050405020304" pitchFamily="18" charset="0"/>
                <a:cs typeface="Poppins" panose="00000500000000000000" pitchFamily="2" charset="-94"/>
              </a:rPr>
              <a:t> </a:t>
            </a:r>
            <a:r>
              <a:rPr lang="tr-TR" sz="1800" dirty="0">
                <a:effectLst/>
                <a:latin typeface="Poppins" panose="00000500000000000000" pitchFamily="2" charset="-94"/>
                <a:ea typeface="Calibri" panose="020F0502020204030204" pitchFamily="34" charset="0"/>
                <a:cs typeface="Poppins" panose="00000500000000000000" pitchFamily="2" charset="-94"/>
              </a:rPr>
              <a:t>özel bir tablo düzenidir.</a:t>
            </a:r>
          </a:p>
          <a:p>
            <a:pPr algn="ctr"/>
            <a:r>
              <a:rPr lang="tr-TR" sz="1800" dirty="0">
                <a:effectLst/>
                <a:latin typeface="Poppins" panose="00000500000000000000" pitchFamily="2" charset="-94"/>
                <a:ea typeface="Calibri" panose="020F0502020204030204" pitchFamily="34" charset="0"/>
                <a:cs typeface="Poppins" panose="00000500000000000000" pitchFamily="2" charset="-94"/>
              </a:rPr>
              <a:t>Kullanmak için </a:t>
            </a:r>
            <a:r>
              <a:rPr lang="tr-TR" sz="1800" dirty="0" err="1">
                <a:effectLst/>
                <a:latin typeface="Poppins" panose="00000500000000000000" pitchFamily="2" charset="-94"/>
                <a:ea typeface="Calibri" panose="020F0502020204030204" pitchFamily="34" charset="0"/>
                <a:cs typeface="Poppins" panose="00000500000000000000" pitchFamily="2" charset="-94"/>
              </a:rPr>
              <a:t>metrics</a:t>
            </a:r>
            <a:r>
              <a:rPr lang="tr-TR" sz="1800" dirty="0">
                <a:effectLst/>
                <a:latin typeface="Poppins" panose="00000500000000000000" pitchFamily="2" charset="-94"/>
                <a:ea typeface="Calibri" panose="020F0502020204030204" pitchFamily="34" charset="0"/>
                <a:cs typeface="Poppins" panose="00000500000000000000" pitchFamily="2" charset="-94"/>
              </a:rPr>
              <a:t> </a:t>
            </a:r>
            <a:r>
              <a:rPr lang="tr-TR" sz="1800" dirty="0" err="1">
                <a:effectLst/>
                <a:latin typeface="Poppins" panose="00000500000000000000" pitchFamily="2" charset="-94"/>
                <a:ea typeface="Calibri" panose="020F0502020204030204" pitchFamily="34" charset="0"/>
                <a:cs typeface="Poppins" panose="00000500000000000000" pitchFamily="2" charset="-94"/>
              </a:rPr>
              <a:t>class’ından</a:t>
            </a:r>
            <a:r>
              <a:rPr lang="tr-TR" sz="1800" dirty="0">
                <a:effectLst/>
                <a:latin typeface="Poppins" panose="00000500000000000000" pitchFamily="2" charset="-94"/>
                <a:ea typeface="Calibri" panose="020F0502020204030204" pitchFamily="34" charset="0"/>
                <a:cs typeface="Poppins" panose="00000500000000000000" pitchFamily="2" charset="-94"/>
              </a:rPr>
              <a:t> fonksiyonu </a:t>
            </a:r>
            <a:r>
              <a:rPr lang="tr-TR" sz="1800" dirty="0" err="1">
                <a:effectLst/>
                <a:latin typeface="Poppins" panose="00000500000000000000" pitchFamily="2" charset="-94"/>
                <a:ea typeface="Calibri" panose="020F0502020204030204" pitchFamily="34" charset="0"/>
                <a:cs typeface="Poppins" panose="00000500000000000000" pitchFamily="2" charset="-94"/>
              </a:rPr>
              <a:t>import</a:t>
            </a:r>
            <a:r>
              <a:rPr lang="tr-TR" sz="1800" dirty="0">
                <a:effectLst/>
                <a:latin typeface="Poppins" panose="00000500000000000000" pitchFamily="2" charset="-94"/>
                <a:ea typeface="Calibri" panose="020F0502020204030204" pitchFamily="34" charset="0"/>
                <a:cs typeface="Poppins" panose="00000500000000000000" pitchFamily="2" charset="-94"/>
              </a:rPr>
              <a:t> ediyoruz. Isı haritasını çıkarmak için </a:t>
            </a:r>
            <a:r>
              <a:rPr lang="tr-TR" sz="1800" dirty="0" err="1">
                <a:effectLst/>
                <a:latin typeface="Poppins" panose="00000500000000000000" pitchFamily="2" charset="-94"/>
                <a:ea typeface="Calibri" panose="020F0502020204030204" pitchFamily="34" charset="0"/>
                <a:cs typeface="Poppins" panose="00000500000000000000" pitchFamily="2" charset="-94"/>
              </a:rPr>
              <a:t>matrix’in</a:t>
            </a:r>
            <a:r>
              <a:rPr lang="tr-TR" sz="1800" dirty="0">
                <a:effectLst/>
                <a:latin typeface="Poppins" panose="00000500000000000000" pitchFamily="2" charset="-94"/>
                <a:ea typeface="Calibri" panose="020F0502020204030204" pitchFamily="34" charset="0"/>
                <a:cs typeface="Poppins" panose="00000500000000000000" pitchFamily="2" charset="-94"/>
              </a:rPr>
              <a:t> </a:t>
            </a:r>
            <a:r>
              <a:rPr lang="tr-TR" sz="1800" dirty="0" err="1">
                <a:effectLst/>
                <a:latin typeface="Poppins" panose="00000500000000000000" pitchFamily="2" charset="-94"/>
                <a:ea typeface="Calibri" panose="020F0502020204030204" pitchFamily="34" charset="0"/>
                <a:cs typeface="Poppins" panose="00000500000000000000" pitchFamily="2" charset="-94"/>
              </a:rPr>
              <a:t>Seaborn</a:t>
            </a:r>
            <a:r>
              <a:rPr lang="tr-TR" sz="1800" dirty="0">
                <a:effectLst/>
                <a:latin typeface="Poppins" panose="00000500000000000000" pitchFamily="2" charset="-94"/>
                <a:ea typeface="Calibri" panose="020F0502020204030204" pitchFamily="34" charset="0"/>
                <a:cs typeface="Poppins" panose="00000500000000000000" pitchFamily="2" charset="-94"/>
              </a:rPr>
              <a:t> kütüphanesinden </a:t>
            </a:r>
            <a:r>
              <a:rPr lang="tr-TR" sz="1800" dirty="0" err="1">
                <a:effectLst/>
                <a:latin typeface="Poppins" panose="00000500000000000000" pitchFamily="2" charset="-94"/>
                <a:ea typeface="Calibri" panose="020F0502020204030204" pitchFamily="34" charset="0"/>
                <a:cs typeface="Poppins" panose="00000500000000000000" pitchFamily="2" charset="-94"/>
              </a:rPr>
              <a:t>heatmap</a:t>
            </a:r>
            <a:r>
              <a:rPr lang="tr-TR" sz="1800" dirty="0">
                <a:effectLst/>
                <a:latin typeface="Poppins" panose="00000500000000000000" pitchFamily="2" charset="-94"/>
                <a:ea typeface="Calibri" panose="020F0502020204030204" pitchFamily="34" charset="0"/>
                <a:cs typeface="Poppins" panose="00000500000000000000" pitchFamily="2" charset="-94"/>
              </a:rPr>
              <a:t> kullanacağız.</a:t>
            </a:r>
            <a:endParaRPr lang="tr-TR" sz="1800" dirty="0">
              <a:latin typeface="Poppins" panose="00000500000000000000" pitchFamily="2" charset="-94"/>
              <a:cs typeface="Poppins" panose="00000500000000000000" pitchFamily="2" charset="-94"/>
            </a:endParaRPr>
          </a:p>
        </p:txBody>
      </p:sp>
      <p:pic>
        <p:nvPicPr>
          <p:cNvPr id="10" name="Resim 9">
            <a:extLst>
              <a:ext uri="{FF2B5EF4-FFF2-40B4-BE49-F238E27FC236}">
                <a16:creationId xmlns:a16="http://schemas.microsoft.com/office/drawing/2014/main" xmlns="" id="{B967F116-45F0-5987-867D-4B03C5742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568" y="2144364"/>
            <a:ext cx="4624135" cy="4713636"/>
          </a:xfrm>
          <a:prstGeom prst="rect">
            <a:avLst/>
          </a:prstGeom>
        </p:spPr>
      </p:pic>
      <p:sp>
        <p:nvSpPr>
          <p:cNvPr id="12" name="Metin kutusu 11">
            <a:extLst>
              <a:ext uri="{FF2B5EF4-FFF2-40B4-BE49-F238E27FC236}">
                <a16:creationId xmlns:a16="http://schemas.microsoft.com/office/drawing/2014/main" xmlns="" id="{202CB64C-DE4A-40C4-F98B-ED6AB185120D}"/>
              </a:ext>
            </a:extLst>
          </p:cNvPr>
          <p:cNvSpPr txBox="1"/>
          <p:nvPr/>
        </p:nvSpPr>
        <p:spPr>
          <a:xfrm>
            <a:off x="5947612" y="3529185"/>
            <a:ext cx="4624136" cy="971997"/>
          </a:xfrm>
          <a:prstGeom prst="rect">
            <a:avLst/>
          </a:prstGeom>
          <a:noFill/>
        </p:spPr>
        <p:txBody>
          <a:bodyPr wrap="square">
            <a:spAutoFit/>
          </a:bodyPr>
          <a:lstStyle/>
          <a:p>
            <a:pPr algn="ctr">
              <a:lnSpc>
                <a:spcPct val="107000"/>
              </a:lnSpc>
              <a:spcAft>
                <a:spcPts val="800"/>
              </a:spcAft>
            </a:pPr>
            <a:r>
              <a:rPr lang="tr-TR" sz="1800" dirty="0" err="1">
                <a:effectLst/>
                <a:latin typeface="Poppins" panose="00000500000000000000" pitchFamily="2" charset="-94"/>
                <a:ea typeface="Calibri" panose="020F0502020204030204" pitchFamily="34" charset="0"/>
                <a:cs typeface="Poppins" panose="00000500000000000000" pitchFamily="2" charset="-94"/>
              </a:rPr>
              <a:t>Prediction</a:t>
            </a:r>
            <a:r>
              <a:rPr lang="tr-TR" sz="1800" dirty="0">
                <a:effectLst/>
                <a:latin typeface="Poppins" panose="00000500000000000000" pitchFamily="2" charset="-94"/>
                <a:ea typeface="Calibri" panose="020F0502020204030204" pitchFamily="34" charset="0"/>
                <a:cs typeface="Poppins" panose="00000500000000000000" pitchFamily="2" charset="-94"/>
              </a:rPr>
              <a:t> yani tahmin verilerimiz ile </a:t>
            </a:r>
            <a:r>
              <a:rPr lang="tr-TR" sz="1800" dirty="0" err="1">
                <a:effectLst/>
                <a:latin typeface="Poppins" panose="00000500000000000000" pitchFamily="2" charset="-94"/>
                <a:ea typeface="Calibri" panose="020F0502020204030204" pitchFamily="34" charset="0"/>
                <a:cs typeface="Poppins" panose="00000500000000000000" pitchFamily="2" charset="-94"/>
              </a:rPr>
              <a:t>observe</a:t>
            </a:r>
            <a:r>
              <a:rPr lang="tr-TR" sz="1800" dirty="0">
                <a:effectLst/>
                <a:latin typeface="Poppins" panose="00000500000000000000" pitchFamily="2" charset="-94"/>
                <a:ea typeface="Calibri" panose="020F0502020204030204" pitchFamily="34" charset="0"/>
                <a:cs typeface="Poppins" panose="00000500000000000000" pitchFamily="2" charset="-94"/>
              </a:rPr>
              <a:t> yani </a:t>
            </a:r>
            <a:r>
              <a:rPr lang="tr-TR" sz="1800" dirty="0" err="1">
                <a:effectLst/>
                <a:latin typeface="Poppins" panose="00000500000000000000" pitchFamily="2" charset="-94"/>
                <a:ea typeface="Calibri" panose="020F0502020204030204" pitchFamily="34" charset="0"/>
                <a:cs typeface="Poppins" panose="00000500000000000000" pitchFamily="2" charset="-94"/>
              </a:rPr>
              <a:t>yest</a:t>
            </a:r>
            <a:r>
              <a:rPr lang="tr-TR" sz="1800" dirty="0">
                <a:effectLst/>
                <a:latin typeface="Poppins" panose="00000500000000000000" pitchFamily="2" charset="-94"/>
                <a:ea typeface="Calibri" panose="020F0502020204030204" pitchFamily="34" charset="0"/>
                <a:cs typeface="Poppins" panose="00000500000000000000" pitchFamily="2" charset="-94"/>
              </a:rPr>
              <a:t> kısmındaki bağıntılara bakıyoruz.</a:t>
            </a:r>
          </a:p>
        </p:txBody>
      </p:sp>
    </p:spTree>
    <p:extLst>
      <p:ext uri="{BB962C8B-B14F-4D97-AF65-F5344CB8AC3E}">
        <p14:creationId xmlns:p14="http://schemas.microsoft.com/office/powerpoint/2010/main" val="3003027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xmlns="" id="{9D25745B-4F7B-9216-5DE9-4A55176F57EB}"/>
              </a:ext>
            </a:extLst>
          </p:cNvPr>
          <p:cNvSpPr txBox="1"/>
          <p:nvPr/>
        </p:nvSpPr>
        <p:spPr>
          <a:xfrm>
            <a:off x="208547" y="1138989"/>
            <a:ext cx="6096000" cy="3868431"/>
          </a:xfrm>
          <a:prstGeom prst="rect">
            <a:avLst/>
          </a:prstGeom>
          <a:noFill/>
        </p:spPr>
        <p:txBody>
          <a:bodyPr wrap="square">
            <a:spAutoFit/>
          </a:bodyPr>
          <a:lstStyle/>
          <a:p>
            <a:pPr>
              <a:lnSpc>
                <a:spcPct val="107000"/>
              </a:lnSpc>
              <a:spcAft>
                <a:spcPts val="800"/>
              </a:spcAft>
            </a:pPr>
            <a:r>
              <a:rPr lang="tr-TR" sz="2800" dirty="0">
                <a:solidFill>
                  <a:srgbClr val="4472C4"/>
                </a:solidFill>
                <a:effectLst/>
                <a:latin typeface="Poppins" panose="00000500000000000000" pitchFamily="2" charset="-94"/>
                <a:ea typeface="Calibri" panose="020F0502020204030204" pitchFamily="34" charset="0"/>
                <a:cs typeface="Poppins" panose="00000500000000000000" pitchFamily="2" charset="-94"/>
              </a:rPr>
              <a:t>i. </a:t>
            </a:r>
            <a:r>
              <a:rPr lang="tr-TR" sz="2800" dirty="0" err="1">
                <a:solidFill>
                  <a:srgbClr val="4472C4"/>
                </a:solidFill>
                <a:effectLst/>
                <a:latin typeface="Poppins" panose="00000500000000000000" pitchFamily="2" charset="-94"/>
                <a:ea typeface="Calibri" panose="020F0502020204030204" pitchFamily="34" charset="0"/>
                <a:cs typeface="Poppins" panose="00000500000000000000" pitchFamily="2" charset="-94"/>
              </a:rPr>
              <a:t>Pre-Pruning</a:t>
            </a:r>
            <a:r>
              <a:rPr lang="tr-TR" sz="2800" dirty="0">
                <a:solidFill>
                  <a:srgbClr val="4472C4"/>
                </a:solidFill>
                <a:effectLst/>
                <a:latin typeface="Poppins" panose="00000500000000000000" pitchFamily="2" charset="-94"/>
                <a:ea typeface="Calibri" panose="020F0502020204030204" pitchFamily="34" charset="0"/>
                <a:cs typeface="Poppins" panose="00000500000000000000" pitchFamily="2" charset="-94"/>
              </a:rPr>
              <a:t>:</a:t>
            </a:r>
            <a:endParaRPr lang="tr-TR" sz="2800" dirty="0">
              <a:effectLst/>
              <a:latin typeface="Poppins" panose="00000500000000000000" pitchFamily="2" charset="-94"/>
              <a:ea typeface="Calibri" panose="020F0502020204030204" pitchFamily="34" charset="0"/>
              <a:cs typeface="Poppins" panose="00000500000000000000" pitchFamily="2" charset="-94"/>
            </a:endParaRPr>
          </a:p>
          <a:p>
            <a:pPr marL="342900" lvl="0" indent="-342900">
              <a:lnSpc>
                <a:spcPct val="107000"/>
              </a:lnSpc>
              <a:buFont typeface="Symbol" panose="05050102010706020507" pitchFamily="18" charset="2"/>
              <a:buChar char=""/>
            </a:pPr>
            <a:r>
              <a:rPr lang="tr-TR" sz="2800" dirty="0">
                <a:effectLst/>
                <a:latin typeface="Poppins" panose="00000500000000000000" pitchFamily="2" charset="-94"/>
                <a:ea typeface="Calibri" panose="020F0502020204030204" pitchFamily="34" charset="0"/>
                <a:cs typeface="Poppins" panose="00000500000000000000" pitchFamily="2" charset="-94"/>
              </a:rPr>
              <a:t>Bu teknik, karar ağacının inşasından önce kullanılır.</a:t>
            </a:r>
          </a:p>
          <a:p>
            <a:pPr marL="342900" lvl="0" indent="-342900">
              <a:lnSpc>
                <a:spcPct val="107000"/>
              </a:lnSpc>
              <a:buFont typeface="Symbol" panose="05050102010706020507" pitchFamily="18" charset="2"/>
              <a:buChar char=""/>
            </a:pPr>
            <a:r>
              <a:rPr lang="tr-TR" sz="2800" dirty="0">
                <a:effectLst/>
                <a:latin typeface="Poppins" panose="00000500000000000000" pitchFamily="2" charset="-94"/>
                <a:ea typeface="Calibri" panose="020F0502020204030204" pitchFamily="34" charset="0"/>
                <a:cs typeface="Poppins" panose="00000500000000000000" pitchFamily="2" charset="-94"/>
              </a:rPr>
              <a:t>Aşırı sığma (</a:t>
            </a:r>
            <a:r>
              <a:rPr lang="tr-TR" sz="2800" dirty="0" err="1">
                <a:effectLst/>
                <a:latin typeface="Poppins" panose="00000500000000000000" pitchFamily="2" charset="-94"/>
                <a:ea typeface="Calibri" panose="020F0502020204030204" pitchFamily="34" charset="0"/>
                <a:cs typeface="Poppins" panose="00000500000000000000" pitchFamily="2" charset="-94"/>
              </a:rPr>
              <a:t>overfitting</a:t>
            </a:r>
            <a:r>
              <a:rPr lang="tr-TR" sz="2800" dirty="0">
                <a:effectLst/>
                <a:latin typeface="Poppins" panose="00000500000000000000" pitchFamily="2" charset="-94"/>
                <a:ea typeface="Calibri" panose="020F0502020204030204" pitchFamily="34" charset="0"/>
                <a:cs typeface="Poppins" panose="00000500000000000000" pitchFamily="2" charset="-94"/>
              </a:rPr>
              <a:t>) sorununun üstesinden gelmemize yardımcı olur.</a:t>
            </a:r>
          </a:p>
          <a:p>
            <a:pPr marL="342900" lvl="0" indent="-342900">
              <a:lnSpc>
                <a:spcPct val="107000"/>
              </a:lnSpc>
              <a:spcAft>
                <a:spcPts val="800"/>
              </a:spcAft>
              <a:buFont typeface="Symbol" panose="05050102010706020507" pitchFamily="18" charset="2"/>
              <a:buChar char=""/>
            </a:pPr>
            <a:r>
              <a:rPr lang="tr-TR" sz="2800" dirty="0" err="1">
                <a:effectLst/>
                <a:latin typeface="Poppins" panose="00000500000000000000" pitchFamily="2" charset="-94"/>
                <a:ea typeface="Calibri" panose="020F0502020204030204" pitchFamily="34" charset="0"/>
                <a:cs typeface="Poppins" panose="00000500000000000000" pitchFamily="2" charset="-94"/>
              </a:rPr>
              <a:t>Hyperparameter</a:t>
            </a:r>
            <a:r>
              <a:rPr lang="tr-TR" sz="2800" dirty="0">
                <a:effectLst/>
                <a:latin typeface="Poppins" panose="00000500000000000000" pitchFamily="2" charset="-94"/>
                <a:ea typeface="Calibri" panose="020F0502020204030204" pitchFamily="34" charset="0"/>
                <a:cs typeface="Poppins" panose="00000500000000000000" pitchFamily="2" charset="-94"/>
              </a:rPr>
              <a:t> ayarlaması kullanılarak yapılabilir.</a:t>
            </a:r>
          </a:p>
        </p:txBody>
      </p:sp>
      <p:sp>
        <p:nvSpPr>
          <p:cNvPr id="6" name="Metin kutusu 5">
            <a:extLst>
              <a:ext uri="{FF2B5EF4-FFF2-40B4-BE49-F238E27FC236}">
                <a16:creationId xmlns:a16="http://schemas.microsoft.com/office/drawing/2014/main" xmlns="" id="{B34E6F24-B338-CF1E-6B4C-9C4E3EA2238E}"/>
              </a:ext>
            </a:extLst>
          </p:cNvPr>
          <p:cNvSpPr txBox="1"/>
          <p:nvPr/>
        </p:nvSpPr>
        <p:spPr>
          <a:xfrm>
            <a:off x="6304547" y="1138989"/>
            <a:ext cx="6096000" cy="5712526"/>
          </a:xfrm>
          <a:prstGeom prst="rect">
            <a:avLst/>
          </a:prstGeom>
          <a:noFill/>
        </p:spPr>
        <p:txBody>
          <a:bodyPr wrap="square">
            <a:spAutoFit/>
          </a:bodyPr>
          <a:lstStyle/>
          <a:p>
            <a:pPr>
              <a:lnSpc>
                <a:spcPct val="107000"/>
              </a:lnSpc>
              <a:spcAft>
                <a:spcPts val="800"/>
              </a:spcAft>
            </a:pPr>
            <a:r>
              <a:rPr lang="tr-TR" sz="2800" dirty="0">
                <a:solidFill>
                  <a:srgbClr val="4472C4"/>
                </a:solidFill>
                <a:effectLst/>
                <a:latin typeface="Poppins" panose="00000500000000000000" pitchFamily="2" charset="-94"/>
                <a:ea typeface="Calibri" panose="020F0502020204030204" pitchFamily="34" charset="0"/>
                <a:cs typeface="Poppins" panose="00000500000000000000" pitchFamily="2" charset="-94"/>
              </a:rPr>
              <a:t>ii. Post </a:t>
            </a:r>
            <a:r>
              <a:rPr lang="tr-TR" sz="2800" dirty="0" err="1">
                <a:solidFill>
                  <a:srgbClr val="4472C4"/>
                </a:solidFill>
                <a:effectLst/>
                <a:latin typeface="Poppins" panose="00000500000000000000" pitchFamily="2" charset="-94"/>
                <a:ea typeface="Calibri" panose="020F0502020204030204" pitchFamily="34" charset="0"/>
                <a:cs typeface="Poppins" panose="00000500000000000000" pitchFamily="2" charset="-94"/>
              </a:rPr>
              <a:t>Pruning</a:t>
            </a:r>
            <a:r>
              <a:rPr lang="tr-TR" sz="2800" dirty="0">
                <a:solidFill>
                  <a:srgbClr val="4472C4"/>
                </a:solidFill>
                <a:effectLst/>
                <a:latin typeface="Poppins" panose="00000500000000000000" pitchFamily="2" charset="-94"/>
                <a:ea typeface="Calibri" panose="020F0502020204030204" pitchFamily="34" charset="0"/>
                <a:cs typeface="Poppins" panose="00000500000000000000" pitchFamily="2" charset="-94"/>
              </a:rPr>
              <a:t>:</a:t>
            </a:r>
            <a:endParaRPr lang="tr-TR" sz="2800" dirty="0">
              <a:effectLst/>
              <a:latin typeface="Poppins" panose="00000500000000000000" pitchFamily="2" charset="-94"/>
              <a:ea typeface="Calibri" panose="020F0502020204030204" pitchFamily="34" charset="0"/>
              <a:cs typeface="Poppins" panose="00000500000000000000" pitchFamily="2" charset="-94"/>
            </a:endParaRPr>
          </a:p>
          <a:p>
            <a:pPr marL="342900" lvl="0" indent="-342900">
              <a:lnSpc>
                <a:spcPct val="107000"/>
              </a:lnSpc>
              <a:buFont typeface="Symbol" panose="05050102010706020507" pitchFamily="18" charset="2"/>
              <a:buChar char=""/>
            </a:pPr>
            <a:r>
              <a:rPr lang="tr-TR" sz="2800" dirty="0">
                <a:effectLst/>
                <a:latin typeface="Poppins" panose="00000500000000000000" pitchFamily="2" charset="-94"/>
                <a:ea typeface="Calibri" panose="020F0502020204030204" pitchFamily="34" charset="0"/>
                <a:cs typeface="Poppins" panose="00000500000000000000" pitchFamily="2" charset="-94"/>
              </a:rPr>
              <a:t>Bu teknik, karar ağacının inşasından sonra kullanılır.</a:t>
            </a:r>
          </a:p>
          <a:p>
            <a:pPr marL="342900" lvl="0" indent="-342900">
              <a:lnSpc>
                <a:spcPct val="107000"/>
              </a:lnSpc>
              <a:buFont typeface="Symbol" panose="05050102010706020507" pitchFamily="18" charset="2"/>
              <a:buChar char=""/>
            </a:pPr>
            <a:r>
              <a:rPr lang="tr-TR" sz="2800" dirty="0">
                <a:effectLst/>
                <a:latin typeface="Poppins" panose="00000500000000000000" pitchFamily="2" charset="-94"/>
                <a:ea typeface="Calibri" panose="020F0502020204030204" pitchFamily="34" charset="0"/>
                <a:cs typeface="Poppins" panose="00000500000000000000" pitchFamily="2" charset="-94"/>
              </a:rPr>
              <a:t>Bu teknik, karar ağacının çok büyük bir derinliğe sahip olacağı ve </a:t>
            </a:r>
            <a:r>
              <a:rPr lang="tr-TR" sz="2800" dirty="0" err="1">
                <a:effectLst/>
                <a:latin typeface="Poppins" panose="00000500000000000000" pitchFamily="2" charset="-94"/>
                <a:ea typeface="Calibri" panose="020F0502020204030204" pitchFamily="34" charset="0"/>
                <a:cs typeface="Poppins" panose="00000500000000000000" pitchFamily="2" charset="-94"/>
              </a:rPr>
              <a:t>overfitting</a:t>
            </a:r>
            <a:r>
              <a:rPr lang="tr-TR" sz="2800" dirty="0">
                <a:effectLst/>
                <a:latin typeface="Poppins" panose="00000500000000000000" pitchFamily="2" charset="-94"/>
                <a:ea typeface="Calibri" panose="020F0502020204030204" pitchFamily="34" charset="0"/>
                <a:cs typeface="Poppins" panose="00000500000000000000" pitchFamily="2" charset="-94"/>
              </a:rPr>
              <a:t> göstereceği zaman kullanılır.</a:t>
            </a:r>
          </a:p>
          <a:p>
            <a:pPr marL="342900" lvl="0" indent="-342900">
              <a:lnSpc>
                <a:spcPct val="107000"/>
              </a:lnSpc>
              <a:buFont typeface="Symbol" panose="05050102010706020507" pitchFamily="18" charset="2"/>
              <a:buChar char=""/>
            </a:pPr>
            <a:r>
              <a:rPr lang="tr-TR" sz="2800" dirty="0">
                <a:effectLst/>
                <a:latin typeface="Poppins" panose="00000500000000000000" pitchFamily="2" charset="-94"/>
                <a:ea typeface="Calibri" panose="020F0502020204030204" pitchFamily="34" charset="0"/>
                <a:cs typeface="Poppins" panose="00000500000000000000" pitchFamily="2" charset="-94"/>
              </a:rPr>
              <a:t>Geriye dönük budama olarak da bilinir.</a:t>
            </a:r>
          </a:p>
          <a:p>
            <a:pPr marL="342900" lvl="0" indent="-342900">
              <a:lnSpc>
                <a:spcPct val="107000"/>
              </a:lnSpc>
              <a:spcAft>
                <a:spcPts val="800"/>
              </a:spcAft>
              <a:buFont typeface="Symbol" panose="05050102010706020507" pitchFamily="18" charset="2"/>
              <a:buChar char=""/>
            </a:pPr>
            <a:r>
              <a:rPr lang="tr-TR" sz="2800" dirty="0">
                <a:effectLst/>
                <a:latin typeface="Poppins" panose="00000500000000000000" pitchFamily="2" charset="-94"/>
                <a:ea typeface="Calibri" panose="020F0502020204030204" pitchFamily="34" charset="0"/>
                <a:cs typeface="Poppins" panose="00000500000000000000" pitchFamily="2" charset="-94"/>
              </a:rPr>
              <a:t>Bu teknik, sonsuz büyümüş karar ağacımız olduğunda kullanılır.</a:t>
            </a:r>
          </a:p>
        </p:txBody>
      </p:sp>
      <p:sp>
        <p:nvSpPr>
          <p:cNvPr id="8" name="Metin kutusu 7">
            <a:extLst>
              <a:ext uri="{FF2B5EF4-FFF2-40B4-BE49-F238E27FC236}">
                <a16:creationId xmlns:a16="http://schemas.microsoft.com/office/drawing/2014/main" xmlns="" id="{493D6C26-631D-A854-783C-AD0256FD956A}"/>
              </a:ext>
            </a:extLst>
          </p:cNvPr>
          <p:cNvSpPr txBox="1"/>
          <p:nvPr/>
        </p:nvSpPr>
        <p:spPr>
          <a:xfrm>
            <a:off x="2995864" y="-38513"/>
            <a:ext cx="6200272" cy="923330"/>
          </a:xfrm>
          <a:prstGeom prst="rect">
            <a:avLst/>
          </a:prstGeom>
          <a:noFill/>
        </p:spPr>
        <p:txBody>
          <a:bodyPr wrap="square">
            <a:spAutoFit/>
          </a:bodyPr>
          <a:lstStyle/>
          <a:p>
            <a:pPr algn="ctr"/>
            <a:r>
              <a:rPr lang="tr-TR" sz="5400" b="1" dirty="0">
                <a:effectLst/>
                <a:latin typeface="Poppins" panose="00000500000000000000" pitchFamily="2" charset="-94"/>
                <a:ea typeface="Calibri" panose="020F0502020204030204" pitchFamily="34" charset="0"/>
                <a:cs typeface="Poppins" panose="00000500000000000000" pitchFamily="2" charset="-94"/>
              </a:rPr>
              <a:t> Ağaç Budama</a:t>
            </a:r>
            <a:endParaRPr lang="tr-TR" sz="5400" dirty="0">
              <a:latin typeface="Poppins" panose="00000500000000000000" pitchFamily="2" charset="-94"/>
              <a:cs typeface="Poppins" panose="00000500000000000000" pitchFamily="2" charset="-94"/>
            </a:endParaRPr>
          </a:p>
        </p:txBody>
      </p:sp>
    </p:spTree>
    <p:extLst>
      <p:ext uri="{BB962C8B-B14F-4D97-AF65-F5344CB8AC3E}">
        <p14:creationId xmlns:p14="http://schemas.microsoft.com/office/powerpoint/2010/main" val="189254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xmlns="" id="{4182F845-C487-CACE-FF4B-82789B808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161285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6186303" y="1432200"/>
            <a:ext cx="5760772" cy="3318400"/>
          </a:xfrm>
          <a:prstGeom prst="rect">
            <a:avLst/>
          </a:prstGeom>
        </p:spPr>
        <p:txBody>
          <a:bodyPr spcFirstLastPara="1" vert="horz" wrap="square" lIns="121900" tIns="121900" rIns="121900" bIns="121900" rtlCol="0" anchor="t" anchorCtr="0">
            <a:noAutofit/>
          </a:bodyPr>
          <a:lstStyle/>
          <a:p>
            <a:pPr algn="r">
              <a:spcBef>
                <a:spcPts val="0"/>
              </a:spcBef>
            </a:pPr>
            <a:r>
              <a:rPr lang="en" dirty="0">
                <a:solidFill>
                  <a:schemeClr val="tx1"/>
                </a:solidFill>
                <a:latin typeface="Poppins" panose="020B0502040204020203" pitchFamily="2" charset="-94"/>
                <a:cs typeface="Poppins" panose="020B0502040204020203" pitchFamily="2" charset="-94"/>
              </a:rPr>
              <a:t>Machine Learning </a:t>
            </a:r>
            <a:r>
              <a:rPr lang="tr-TR" dirty="0" err="1">
                <a:solidFill>
                  <a:schemeClr val="tx1"/>
                </a:solidFill>
                <a:latin typeface="Poppins" panose="020B0502040204020203" pitchFamily="2" charset="-94"/>
                <a:cs typeface="Poppins" panose="020B0502040204020203" pitchFamily="2" charset="-94"/>
              </a:rPr>
              <a:t>Desicion</a:t>
            </a:r>
            <a:r>
              <a:rPr lang="tr-TR" dirty="0">
                <a:solidFill>
                  <a:schemeClr val="tx1"/>
                </a:solidFill>
                <a:latin typeface="Poppins" panose="020B0502040204020203" pitchFamily="2" charset="-94"/>
                <a:cs typeface="Poppins" panose="020B0502040204020203" pitchFamily="2" charset="-94"/>
              </a:rPr>
              <a:t> </a:t>
            </a:r>
            <a:r>
              <a:rPr lang="tr-TR" dirty="0" err="1">
                <a:solidFill>
                  <a:schemeClr val="tx1"/>
                </a:solidFill>
                <a:latin typeface="Poppins" panose="020B0502040204020203" pitchFamily="2" charset="-94"/>
                <a:cs typeface="Poppins" panose="020B0502040204020203" pitchFamily="2" charset="-94"/>
              </a:rPr>
              <a:t>Tree</a:t>
            </a:r>
            <a:endParaRPr dirty="0">
              <a:solidFill>
                <a:schemeClr val="tx1"/>
              </a:solidFill>
              <a:latin typeface="Poppins" panose="020B0502040204020203" pitchFamily="2" charset="-94"/>
              <a:cs typeface="Poppins" panose="020B0502040204020203" pitchFamily="2" charset="-94"/>
            </a:endParaRPr>
          </a:p>
        </p:txBody>
      </p:sp>
      <p:sp>
        <p:nvSpPr>
          <p:cNvPr id="47" name="Google Shape;47;p15"/>
          <p:cNvSpPr txBox="1">
            <a:spLocks noGrp="1"/>
          </p:cNvSpPr>
          <p:nvPr>
            <p:ph type="subTitle" idx="1"/>
          </p:nvPr>
        </p:nvSpPr>
        <p:spPr>
          <a:xfrm>
            <a:off x="6496720" y="4419162"/>
            <a:ext cx="5042362" cy="1761311"/>
          </a:xfrm>
          <a:prstGeom prst="rect">
            <a:avLst/>
          </a:prstGeom>
        </p:spPr>
        <p:txBody>
          <a:bodyPr spcFirstLastPara="1" vert="horz" wrap="square" lIns="121900" tIns="121900" rIns="121900" bIns="121900" rtlCol="0" anchor="t" anchorCtr="0">
            <a:noAutofit/>
          </a:bodyPr>
          <a:lstStyle/>
          <a:p>
            <a:pPr algn="r">
              <a:spcBef>
                <a:spcPts val="0"/>
              </a:spcBef>
            </a:pPr>
            <a:r>
              <a:rPr lang="tr-TR" dirty="0" err="1">
                <a:solidFill>
                  <a:srgbClr val="FF0000"/>
                </a:solidFill>
                <a:latin typeface="Poppins" panose="020B0502040204020203" pitchFamily="2" charset="-94"/>
                <a:cs typeface="Poppins" panose="020B0502040204020203" pitchFamily="2" charset="-94"/>
              </a:rPr>
              <a:t>Titanic</a:t>
            </a:r>
            <a:r>
              <a:rPr lang="tr-TR" dirty="0">
                <a:latin typeface="Poppins" panose="020B0502040204020203" pitchFamily="2" charset="-94"/>
                <a:cs typeface="Poppins" panose="020B0502040204020203" pitchFamily="2" charset="-94"/>
              </a:rPr>
              <a:t> adlı veri setimizden algoritmayı geliştirip, test edip yolcuların ölüp ölmediğin tahmin edeceğiz.</a:t>
            </a:r>
            <a:endParaRPr dirty="0">
              <a:latin typeface="Poppins" panose="020B0502040204020203" pitchFamily="2" charset="-94"/>
              <a:cs typeface="Poppins" panose="020B0502040204020203" pitchFamily="2" charset="-94"/>
            </a:endParaRPr>
          </a:p>
        </p:txBody>
      </p:sp>
      <p:grpSp>
        <p:nvGrpSpPr>
          <p:cNvPr id="48" name="Google Shape;48;p15"/>
          <p:cNvGrpSpPr/>
          <p:nvPr/>
        </p:nvGrpSpPr>
        <p:grpSpPr>
          <a:xfrm>
            <a:off x="609593" y="548634"/>
            <a:ext cx="5847489" cy="6311503"/>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grpSp>
        <p:sp>
          <p:nvSpPr>
            <p:cNvPr id="225" name="Google Shape;225;p15"/>
            <p:cNvSpPr/>
            <p:nvPr/>
          </p:nvSpPr>
          <p:spPr>
            <a:xfrm>
              <a:off x="2897110" y="1017082"/>
              <a:ext cx="90343" cy="90343"/>
            </a:xfrm>
            <a:prstGeom prst="ellipse">
              <a:avLst/>
            </a:prstGeom>
            <a:no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26" name="Google Shape;226;p15"/>
            <p:cNvSpPr/>
            <p:nvPr/>
          </p:nvSpPr>
          <p:spPr>
            <a:xfrm>
              <a:off x="1125181" y="1473122"/>
              <a:ext cx="90300" cy="90300"/>
            </a:xfrm>
            <a:prstGeom prst="ellipse">
              <a:avLst/>
            </a:prstGeom>
            <a:no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27" name="Google Shape;227;p15"/>
            <p:cNvSpPr/>
            <p:nvPr/>
          </p:nvSpPr>
          <p:spPr>
            <a:xfrm>
              <a:off x="790781" y="3096605"/>
              <a:ext cx="90300" cy="90300"/>
            </a:xfrm>
            <a:prstGeom prst="ellipse">
              <a:avLst/>
            </a:prstGeom>
            <a:no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28" name="Google Shape;228;p15"/>
            <p:cNvSpPr/>
            <p:nvPr/>
          </p:nvSpPr>
          <p:spPr>
            <a:xfrm>
              <a:off x="4107158" y="1563464"/>
              <a:ext cx="90343" cy="90343"/>
            </a:xfrm>
            <a:prstGeom prst="ellipse">
              <a:avLst/>
            </a:prstGeom>
            <a:no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29" name="Google Shape;229;p15"/>
            <p:cNvSpPr/>
            <p:nvPr/>
          </p:nvSpPr>
          <p:spPr>
            <a:xfrm>
              <a:off x="4739527" y="2628883"/>
              <a:ext cx="90343" cy="90343"/>
            </a:xfrm>
            <a:prstGeom prst="ellipse">
              <a:avLst/>
            </a:prstGeom>
            <a:no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sp>
          <p:nvSpPr>
            <p:cNvPr id="230" name="Google Shape;230;p15"/>
            <p:cNvSpPr/>
            <p:nvPr/>
          </p:nvSpPr>
          <p:spPr>
            <a:xfrm>
              <a:off x="3998124" y="4018260"/>
              <a:ext cx="90343" cy="90343"/>
            </a:xfrm>
            <a:prstGeom prst="ellipse">
              <a:avLst/>
            </a:prstGeom>
            <a:noFill/>
            <a:ln>
              <a:noFill/>
            </a:ln>
          </p:spPr>
          <p:txBody>
            <a:bodyPr spcFirstLastPara="1" wrap="square" lIns="121900" tIns="121900" rIns="121900" bIns="121900" anchor="ctr" anchorCtr="0">
              <a:noAutofit/>
            </a:bodyPr>
            <a:lstStyle/>
            <a:p>
              <a:endParaRPr sz="2400">
                <a:latin typeface="Poppins" panose="020B0502040204020203" pitchFamily="2" charset="-94"/>
                <a:cs typeface="Poppins" panose="020B0502040204020203" pitchFamily="2" charset="-9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9"/>
        <p:cNvGrpSpPr/>
        <p:nvPr/>
      </p:nvGrpSpPr>
      <p:grpSpPr>
        <a:xfrm>
          <a:off x="0" y="0"/>
          <a:ext cx="0" cy="0"/>
          <a:chOff x="0" y="0"/>
          <a:chExt cx="0" cy="0"/>
        </a:xfrm>
      </p:grpSpPr>
      <p:sp>
        <p:nvSpPr>
          <p:cNvPr id="1820" name="Google Shape;1820;p37"/>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tr-TR" dirty="0">
                <a:solidFill>
                  <a:schemeClr val="tx1"/>
                </a:solidFill>
                <a:latin typeface="Poppins" panose="00000500000000000000" pitchFamily="2" charset="-94"/>
                <a:cs typeface="Poppins" panose="00000500000000000000" pitchFamily="2" charset="-94"/>
              </a:rPr>
              <a:t>Veri Setimiz : </a:t>
            </a:r>
            <a:r>
              <a:rPr lang="tr-TR" dirty="0" err="1">
                <a:solidFill>
                  <a:schemeClr val="tx1"/>
                </a:solidFill>
                <a:latin typeface="Poppins" panose="00000500000000000000" pitchFamily="2" charset="-94"/>
                <a:cs typeface="Poppins" panose="00000500000000000000" pitchFamily="2" charset="-94"/>
              </a:rPr>
              <a:t>Titanic</a:t>
            </a:r>
            <a:endParaRPr dirty="0">
              <a:solidFill>
                <a:schemeClr val="tx1"/>
              </a:solidFill>
              <a:latin typeface="Poppins" panose="00000500000000000000" pitchFamily="2" charset="-94"/>
              <a:cs typeface="Poppins" panose="00000500000000000000" pitchFamily="2" charset="-94"/>
            </a:endParaRPr>
          </a:p>
        </p:txBody>
      </p:sp>
      <p:grpSp>
        <p:nvGrpSpPr>
          <p:cNvPr id="1821" name="Google Shape;1821;p37"/>
          <p:cNvGrpSpPr/>
          <p:nvPr/>
        </p:nvGrpSpPr>
        <p:grpSpPr>
          <a:xfrm>
            <a:off x="4229260" y="1346215"/>
            <a:ext cx="3733469" cy="4963541"/>
            <a:chOff x="1839750" y="238125"/>
            <a:chExt cx="3940475" cy="5238750"/>
          </a:xfrm>
        </p:grpSpPr>
        <p:sp>
          <p:nvSpPr>
            <p:cNvPr id="1822" name="Google Shape;1822;p37"/>
            <p:cNvSpPr/>
            <p:nvPr/>
          </p:nvSpPr>
          <p:spPr>
            <a:xfrm>
              <a:off x="2494150" y="5074450"/>
              <a:ext cx="2451975" cy="402425"/>
            </a:xfrm>
            <a:custGeom>
              <a:avLst/>
              <a:gdLst/>
              <a:ahLst/>
              <a:cxnLst/>
              <a:rect l="l" t="t" r="r" b="b"/>
              <a:pathLst>
                <a:path w="98079" h="16097" extrusionOk="0">
                  <a:moveTo>
                    <a:pt x="44023" y="1"/>
                  </a:moveTo>
                  <a:lnTo>
                    <a:pt x="39163" y="32"/>
                  </a:lnTo>
                  <a:lnTo>
                    <a:pt x="36787" y="48"/>
                  </a:lnTo>
                  <a:lnTo>
                    <a:pt x="34459" y="79"/>
                  </a:lnTo>
                  <a:lnTo>
                    <a:pt x="32177" y="126"/>
                  </a:lnTo>
                  <a:lnTo>
                    <a:pt x="29958" y="188"/>
                  </a:lnTo>
                  <a:lnTo>
                    <a:pt x="27786" y="251"/>
                  </a:lnTo>
                  <a:lnTo>
                    <a:pt x="25660" y="329"/>
                  </a:lnTo>
                  <a:lnTo>
                    <a:pt x="23613" y="423"/>
                  </a:lnTo>
                  <a:lnTo>
                    <a:pt x="21629" y="532"/>
                  </a:lnTo>
                  <a:lnTo>
                    <a:pt x="19706" y="673"/>
                  </a:lnTo>
                  <a:lnTo>
                    <a:pt x="17847" y="813"/>
                  </a:lnTo>
                  <a:lnTo>
                    <a:pt x="16065" y="985"/>
                  </a:lnTo>
                  <a:lnTo>
                    <a:pt x="14362" y="1173"/>
                  </a:lnTo>
                  <a:lnTo>
                    <a:pt x="12736" y="1376"/>
                  </a:lnTo>
                  <a:lnTo>
                    <a:pt x="11205" y="1610"/>
                  </a:lnTo>
                  <a:lnTo>
                    <a:pt x="10455" y="1751"/>
                  </a:lnTo>
                  <a:lnTo>
                    <a:pt x="9736" y="1876"/>
                  </a:lnTo>
                  <a:lnTo>
                    <a:pt x="9048" y="2017"/>
                  </a:lnTo>
                  <a:lnTo>
                    <a:pt x="8376" y="2157"/>
                  </a:lnTo>
                  <a:lnTo>
                    <a:pt x="7720" y="2313"/>
                  </a:lnTo>
                  <a:lnTo>
                    <a:pt x="7095" y="2470"/>
                  </a:lnTo>
                  <a:lnTo>
                    <a:pt x="6501" y="2642"/>
                  </a:lnTo>
                  <a:lnTo>
                    <a:pt x="5923" y="2814"/>
                  </a:lnTo>
                  <a:lnTo>
                    <a:pt x="5360" y="3001"/>
                  </a:lnTo>
                  <a:lnTo>
                    <a:pt x="4829" y="3189"/>
                  </a:lnTo>
                  <a:lnTo>
                    <a:pt x="4329" y="3376"/>
                  </a:lnTo>
                  <a:lnTo>
                    <a:pt x="3860" y="3579"/>
                  </a:lnTo>
                  <a:lnTo>
                    <a:pt x="3407" y="3798"/>
                  </a:lnTo>
                  <a:lnTo>
                    <a:pt x="2969" y="4017"/>
                  </a:lnTo>
                  <a:lnTo>
                    <a:pt x="2579" y="4251"/>
                  </a:lnTo>
                  <a:lnTo>
                    <a:pt x="2204" y="4486"/>
                  </a:lnTo>
                  <a:lnTo>
                    <a:pt x="1860" y="4736"/>
                  </a:lnTo>
                  <a:lnTo>
                    <a:pt x="1547" y="4986"/>
                  </a:lnTo>
                  <a:lnTo>
                    <a:pt x="1250" y="5251"/>
                  </a:lnTo>
                  <a:lnTo>
                    <a:pt x="1000" y="5517"/>
                  </a:lnTo>
                  <a:lnTo>
                    <a:pt x="766" y="5798"/>
                  </a:lnTo>
                  <a:lnTo>
                    <a:pt x="563" y="6095"/>
                  </a:lnTo>
                  <a:lnTo>
                    <a:pt x="391" y="6392"/>
                  </a:lnTo>
                  <a:lnTo>
                    <a:pt x="250" y="6705"/>
                  </a:lnTo>
                  <a:lnTo>
                    <a:pt x="141" y="7017"/>
                  </a:lnTo>
                  <a:lnTo>
                    <a:pt x="63" y="7361"/>
                  </a:lnTo>
                  <a:lnTo>
                    <a:pt x="16" y="7689"/>
                  </a:lnTo>
                  <a:lnTo>
                    <a:pt x="0" y="8049"/>
                  </a:lnTo>
                  <a:lnTo>
                    <a:pt x="16" y="8377"/>
                  </a:lnTo>
                  <a:lnTo>
                    <a:pt x="63" y="8690"/>
                  </a:lnTo>
                  <a:lnTo>
                    <a:pt x="141" y="9002"/>
                  </a:lnTo>
                  <a:lnTo>
                    <a:pt x="250" y="9299"/>
                  </a:lnTo>
                  <a:lnTo>
                    <a:pt x="391" y="9596"/>
                  </a:lnTo>
                  <a:lnTo>
                    <a:pt x="563" y="9893"/>
                  </a:lnTo>
                  <a:lnTo>
                    <a:pt x="766" y="10159"/>
                  </a:lnTo>
                  <a:lnTo>
                    <a:pt x="1000" y="10424"/>
                  </a:lnTo>
                  <a:lnTo>
                    <a:pt x="1250" y="10690"/>
                  </a:lnTo>
                  <a:lnTo>
                    <a:pt x="1547" y="10940"/>
                  </a:lnTo>
                  <a:lnTo>
                    <a:pt x="1860" y="11190"/>
                  </a:lnTo>
                  <a:lnTo>
                    <a:pt x="2204" y="11424"/>
                  </a:lnTo>
                  <a:lnTo>
                    <a:pt x="2579" y="11659"/>
                  </a:lnTo>
                  <a:lnTo>
                    <a:pt x="2969" y="11878"/>
                  </a:lnTo>
                  <a:lnTo>
                    <a:pt x="3407" y="12096"/>
                  </a:lnTo>
                  <a:lnTo>
                    <a:pt x="3860" y="12300"/>
                  </a:lnTo>
                  <a:lnTo>
                    <a:pt x="4329" y="12503"/>
                  </a:lnTo>
                  <a:lnTo>
                    <a:pt x="4829" y="12690"/>
                  </a:lnTo>
                  <a:lnTo>
                    <a:pt x="5360" y="12878"/>
                  </a:lnTo>
                  <a:lnTo>
                    <a:pt x="5923" y="13065"/>
                  </a:lnTo>
                  <a:lnTo>
                    <a:pt x="6501" y="13237"/>
                  </a:lnTo>
                  <a:lnTo>
                    <a:pt x="7095" y="13393"/>
                  </a:lnTo>
                  <a:lnTo>
                    <a:pt x="7720" y="13565"/>
                  </a:lnTo>
                  <a:lnTo>
                    <a:pt x="8376" y="13722"/>
                  </a:lnTo>
                  <a:lnTo>
                    <a:pt x="9048" y="13862"/>
                  </a:lnTo>
                  <a:lnTo>
                    <a:pt x="9736" y="14003"/>
                  </a:lnTo>
                  <a:lnTo>
                    <a:pt x="10455" y="14144"/>
                  </a:lnTo>
                  <a:lnTo>
                    <a:pt x="11205" y="14269"/>
                  </a:lnTo>
                  <a:lnTo>
                    <a:pt x="12736" y="14519"/>
                  </a:lnTo>
                  <a:lnTo>
                    <a:pt x="14362" y="14737"/>
                  </a:lnTo>
                  <a:lnTo>
                    <a:pt x="16065" y="14941"/>
                  </a:lnTo>
                  <a:lnTo>
                    <a:pt x="17847" y="15112"/>
                  </a:lnTo>
                  <a:lnTo>
                    <a:pt x="19706" y="15284"/>
                  </a:lnTo>
                  <a:lnTo>
                    <a:pt x="21629" y="15425"/>
                  </a:lnTo>
                  <a:lnTo>
                    <a:pt x="23613" y="15550"/>
                  </a:lnTo>
                  <a:lnTo>
                    <a:pt x="25660" y="15659"/>
                  </a:lnTo>
                  <a:lnTo>
                    <a:pt x="27786" y="15753"/>
                  </a:lnTo>
                  <a:lnTo>
                    <a:pt x="29958" y="15831"/>
                  </a:lnTo>
                  <a:lnTo>
                    <a:pt x="32177" y="15909"/>
                  </a:lnTo>
                  <a:lnTo>
                    <a:pt x="34459" y="15956"/>
                  </a:lnTo>
                  <a:lnTo>
                    <a:pt x="36787" y="16003"/>
                  </a:lnTo>
                  <a:lnTo>
                    <a:pt x="39163" y="16050"/>
                  </a:lnTo>
                  <a:lnTo>
                    <a:pt x="44023" y="16081"/>
                  </a:lnTo>
                  <a:lnTo>
                    <a:pt x="49039" y="16097"/>
                  </a:lnTo>
                  <a:lnTo>
                    <a:pt x="54056" y="16097"/>
                  </a:lnTo>
                  <a:lnTo>
                    <a:pt x="58931" y="16066"/>
                  </a:lnTo>
                  <a:lnTo>
                    <a:pt x="61291" y="16034"/>
                  </a:lnTo>
                  <a:lnTo>
                    <a:pt x="63620" y="16003"/>
                  </a:lnTo>
                  <a:lnTo>
                    <a:pt x="65901" y="15956"/>
                  </a:lnTo>
                  <a:lnTo>
                    <a:pt x="68136" y="15909"/>
                  </a:lnTo>
                  <a:lnTo>
                    <a:pt x="70308" y="15831"/>
                  </a:lnTo>
                  <a:lnTo>
                    <a:pt x="72418" y="15753"/>
                  </a:lnTo>
                  <a:lnTo>
                    <a:pt x="74465" y="15659"/>
                  </a:lnTo>
                  <a:lnTo>
                    <a:pt x="76465" y="15550"/>
                  </a:lnTo>
                  <a:lnTo>
                    <a:pt x="78388" y="15425"/>
                  </a:lnTo>
                  <a:lnTo>
                    <a:pt x="80232" y="15269"/>
                  </a:lnTo>
                  <a:lnTo>
                    <a:pt x="82013" y="15097"/>
                  </a:lnTo>
                  <a:lnTo>
                    <a:pt x="83717" y="14909"/>
                  </a:lnTo>
                  <a:lnTo>
                    <a:pt x="85342" y="14706"/>
                  </a:lnTo>
                  <a:lnTo>
                    <a:pt x="86889" y="14472"/>
                  </a:lnTo>
                  <a:lnTo>
                    <a:pt x="87623" y="14347"/>
                  </a:lnTo>
                  <a:lnTo>
                    <a:pt x="88342" y="14206"/>
                  </a:lnTo>
                  <a:lnTo>
                    <a:pt x="89030" y="14065"/>
                  </a:lnTo>
                  <a:lnTo>
                    <a:pt x="89702" y="13925"/>
                  </a:lnTo>
                  <a:lnTo>
                    <a:pt x="90358" y="13769"/>
                  </a:lnTo>
                  <a:lnTo>
                    <a:pt x="90983" y="13612"/>
                  </a:lnTo>
                  <a:lnTo>
                    <a:pt x="91593" y="13440"/>
                  </a:lnTo>
                  <a:lnTo>
                    <a:pt x="92171" y="13268"/>
                  </a:lnTo>
                  <a:lnTo>
                    <a:pt x="92718" y="13097"/>
                  </a:lnTo>
                  <a:lnTo>
                    <a:pt x="93249" y="12893"/>
                  </a:lnTo>
                  <a:lnTo>
                    <a:pt x="93749" y="12706"/>
                  </a:lnTo>
                  <a:lnTo>
                    <a:pt x="94234" y="12503"/>
                  </a:lnTo>
                  <a:lnTo>
                    <a:pt x="94687" y="12284"/>
                  </a:lnTo>
                  <a:lnTo>
                    <a:pt x="95109" y="12065"/>
                  </a:lnTo>
                  <a:lnTo>
                    <a:pt x="95500" y="11846"/>
                  </a:lnTo>
                  <a:lnTo>
                    <a:pt x="95875" y="11596"/>
                  </a:lnTo>
                  <a:lnTo>
                    <a:pt x="96219" y="11362"/>
                  </a:lnTo>
                  <a:lnTo>
                    <a:pt x="96547" y="11096"/>
                  </a:lnTo>
                  <a:lnTo>
                    <a:pt x="96828" y="10846"/>
                  </a:lnTo>
                  <a:lnTo>
                    <a:pt x="97094" y="10565"/>
                  </a:lnTo>
                  <a:lnTo>
                    <a:pt x="97313" y="10284"/>
                  </a:lnTo>
                  <a:lnTo>
                    <a:pt x="97516" y="10002"/>
                  </a:lnTo>
                  <a:lnTo>
                    <a:pt x="97688" y="9690"/>
                  </a:lnTo>
                  <a:lnTo>
                    <a:pt x="97828" y="9377"/>
                  </a:lnTo>
                  <a:lnTo>
                    <a:pt x="97938" y="9065"/>
                  </a:lnTo>
                  <a:lnTo>
                    <a:pt x="98016" y="8736"/>
                  </a:lnTo>
                  <a:lnTo>
                    <a:pt x="98063" y="8393"/>
                  </a:lnTo>
                  <a:lnTo>
                    <a:pt x="98078" y="8049"/>
                  </a:lnTo>
                  <a:lnTo>
                    <a:pt x="98063" y="7689"/>
                  </a:lnTo>
                  <a:lnTo>
                    <a:pt x="98016" y="7346"/>
                  </a:lnTo>
                  <a:lnTo>
                    <a:pt x="97938" y="7017"/>
                  </a:lnTo>
                  <a:lnTo>
                    <a:pt x="97828" y="6689"/>
                  </a:lnTo>
                  <a:lnTo>
                    <a:pt x="97688" y="6377"/>
                  </a:lnTo>
                  <a:lnTo>
                    <a:pt x="97516" y="6080"/>
                  </a:lnTo>
                  <a:lnTo>
                    <a:pt x="97313" y="5783"/>
                  </a:lnTo>
                  <a:lnTo>
                    <a:pt x="97094" y="5502"/>
                  </a:lnTo>
                  <a:lnTo>
                    <a:pt x="96828" y="5236"/>
                  </a:lnTo>
                  <a:lnTo>
                    <a:pt x="96547" y="4970"/>
                  </a:lnTo>
                  <a:lnTo>
                    <a:pt x="96219" y="4720"/>
                  </a:lnTo>
                  <a:lnTo>
                    <a:pt x="95875" y="4470"/>
                  </a:lnTo>
                  <a:lnTo>
                    <a:pt x="95500" y="4236"/>
                  </a:lnTo>
                  <a:lnTo>
                    <a:pt x="95109" y="4001"/>
                  </a:lnTo>
                  <a:lnTo>
                    <a:pt x="94687" y="3782"/>
                  </a:lnTo>
                  <a:lnTo>
                    <a:pt x="94234" y="3564"/>
                  </a:lnTo>
                  <a:lnTo>
                    <a:pt x="93749" y="3361"/>
                  </a:lnTo>
                  <a:lnTo>
                    <a:pt x="93249" y="3157"/>
                  </a:lnTo>
                  <a:lnTo>
                    <a:pt x="92718" y="2970"/>
                  </a:lnTo>
                  <a:lnTo>
                    <a:pt x="92171" y="2798"/>
                  </a:lnTo>
                  <a:lnTo>
                    <a:pt x="91593" y="2626"/>
                  </a:lnTo>
                  <a:lnTo>
                    <a:pt x="90983" y="2454"/>
                  </a:lnTo>
                  <a:lnTo>
                    <a:pt x="90358" y="2298"/>
                  </a:lnTo>
                  <a:lnTo>
                    <a:pt x="89702" y="2142"/>
                  </a:lnTo>
                  <a:lnTo>
                    <a:pt x="89030" y="2001"/>
                  </a:lnTo>
                  <a:lnTo>
                    <a:pt x="88342" y="1860"/>
                  </a:lnTo>
                  <a:lnTo>
                    <a:pt x="87623" y="1720"/>
                  </a:lnTo>
                  <a:lnTo>
                    <a:pt x="86889" y="1595"/>
                  </a:lnTo>
                  <a:lnTo>
                    <a:pt x="85342" y="1360"/>
                  </a:lnTo>
                  <a:lnTo>
                    <a:pt x="83717" y="1157"/>
                  </a:lnTo>
                  <a:lnTo>
                    <a:pt x="82013" y="970"/>
                  </a:lnTo>
                  <a:lnTo>
                    <a:pt x="80232" y="798"/>
                  </a:lnTo>
                  <a:lnTo>
                    <a:pt x="78388" y="657"/>
                  </a:lnTo>
                  <a:lnTo>
                    <a:pt x="76465" y="532"/>
                  </a:lnTo>
                  <a:lnTo>
                    <a:pt x="74465" y="423"/>
                  </a:lnTo>
                  <a:lnTo>
                    <a:pt x="72418" y="329"/>
                  </a:lnTo>
                  <a:lnTo>
                    <a:pt x="70308" y="251"/>
                  </a:lnTo>
                  <a:lnTo>
                    <a:pt x="68136" y="173"/>
                  </a:lnTo>
                  <a:lnTo>
                    <a:pt x="65901" y="126"/>
                  </a:lnTo>
                  <a:lnTo>
                    <a:pt x="63620" y="79"/>
                  </a:lnTo>
                  <a:lnTo>
                    <a:pt x="61291" y="48"/>
                  </a:lnTo>
                  <a:lnTo>
                    <a:pt x="58931" y="32"/>
                  </a:lnTo>
                  <a:lnTo>
                    <a:pt x="54056"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p>
          </p:txBody>
        </p:sp>
        <p:sp>
          <p:nvSpPr>
            <p:cNvPr id="1823" name="Google Shape;1823;p37"/>
            <p:cNvSpPr/>
            <p:nvPr/>
          </p:nvSpPr>
          <p:spPr>
            <a:xfrm>
              <a:off x="2494150" y="5074450"/>
              <a:ext cx="2451975" cy="402425"/>
            </a:xfrm>
            <a:custGeom>
              <a:avLst/>
              <a:gdLst/>
              <a:ahLst/>
              <a:cxnLst/>
              <a:rect l="l" t="t" r="r" b="b"/>
              <a:pathLst>
                <a:path w="98079" h="16097" fill="none" extrusionOk="0">
                  <a:moveTo>
                    <a:pt x="49039" y="1"/>
                  </a:moveTo>
                  <a:lnTo>
                    <a:pt x="49039" y="1"/>
                  </a:lnTo>
                  <a:lnTo>
                    <a:pt x="44023" y="1"/>
                  </a:lnTo>
                  <a:lnTo>
                    <a:pt x="39163" y="32"/>
                  </a:lnTo>
                  <a:lnTo>
                    <a:pt x="36787" y="48"/>
                  </a:lnTo>
                  <a:lnTo>
                    <a:pt x="34459" y="79"/>
                  </a:lnTo>
                  <a:lnTo>
                    <a:pt x="32177" y="126"/>
                  </a:lnTo>
                  <a:lnTo>
                    <a:pt x="29958" y="188"/>
                  </a:lnTo>
                  <a:lnTo>
                    <a:pt x="27786" y="251"/>
                  </a:lnTo>
                  <a:lnTo>
                    <a:pt x="25660" y="329"/>
                  </a:lnTo>
                  <a:lnTo>
                    <a:pt x="23613" y="423"/>
                  </a:lnTo>
                  <a:lnTo>
                    <a:pt x="21629" y="532"/>
                  </a:lnTo>
                  <a:lnTo>
                    <a:pt x="19706" y="673"/>
                  </a:lnTo>
                  <a:lnTo>
                    <a:pt x="17847" y="813"/>
                  </a:lnTo>
                  <a:lnTo>
                    <a:pt x="16065" y="985"/>
                  </a:lnTo>
                  <a:lnTo>
                    <a:pt x="14362" y="1173"/>
                  </a:lnTo>
                  <a:lnTo>
                    <a:pt x="12736" y="1376"/>
                  </a:lnTo>
                  <a:lnTo>
                    <a:pt x="11205" y="1610"/>
                  </a:lnTo>
                  <a:lnTo>
                    <a:pt x="10455" y="1751"/>
                  </a:lnTo>
                  <a:lnTo>
                    <a:pt x="9736" y="1876"/>
                  </a:lnTo>
                  <a:lnTo>
                    <a:pt x="9048" y="2017"/>
                  </a:lnTo>
                  <a:lnTo>
                    <a:pt x="8376" y="2157"/>
                  </a:lnTo>
                  <a:lnTo>
                    <a:pt x="7720" y="2313"/>
                  </a:lnTo>
                  <a:lnTo>
                    <a:pt x="7095" y="2470"/>
                  </a:lnTo>
                  <a:lnTo>
                    <a:pt x="6501" y="2642"/>
                  </a:lnTo>
                  <a:lnTo>
                    <a:pt x="5923" y="2814"/>
                  </a:lnTo>
                  <a:lnTo>
                    <a:pt x="5360" y="3001"/>
                  </a:lnTo>
                  <a:lnTo>
                    <a:pt x="4829" y="3189"/>
                  </a:lnTo>
                  <a:lnTo>
                    <a:pt x="4329" y="3376"/>
                  </a:lnTo>
                  <a:lnTo>
                    <a:pt x="3860" y="3579"/>
                  </a:lnTo>
                  <a:lnTo>
                    <a:pt x="3407" y="3798"/>
                  </a:lnTo>
                  <a:lnTo>
                    <a:pt x="2969" y="4017"/>
                  </a:lnTo>
                  <a:lnTo>
                    <a:pt x="2579" y="4251"/>
                  </a:lnTo>
                  <a:lnTo>
                    <a:pt x="2204" y="4486"/>
                  </a:lnTo>
                  <a:lnTo>
                    <a:pt x="1860" y="4736"/>
                  </a:lnTo>
                  <a:lnTo>
                    <a:pt x="1547" y="4986"/>
                  </a:lnTo>
                  <a:lnTo>
                    <a:pt x="1250" y="5251"/>
                  </a:lnTo>
                  <a:lnTo>
                    <a:pt x="1000" y="5517"/>
                  </a:lnTo>
                  <a:lnTo>
                    <a:pt x="766" y="5798"/>
                  </a:lnTo>
                  <a:lnTo>
                    <a:pt x="563" y="6095"/>
                  </a:lnTo>
                  <a:lnTo>
                    <a:pt x="391" y="6392"/>
                  </a:lnTo>
                  <a:lnTo>
                    <a:pt x="250" y="6705"/>
                  </a:lnTo>
                  <a:lnTo>
                    <a:pt x="141" y="7017"/>
                  </a:lnTo>
                  <a:lnTo>
                    <a:pt x="63" y="7361"/>
                  </a:lnTo>
                  <a:lnTo>
                    <a:pt x="16" y="7689"/>
                  </a:lnTo>
                  <a:lnTo>
                    <a:pt x="0" y="8049"/>
                  </a:lnTo>
                  <a:lnTo>
                    <a:pt x="0" y="8049"/>
                  </a:lnTo>
                  <a:lnTo>
                    <a:pt x="16" y="8377"/>
                  </a:lnTo>
                  <a:lnTo>
                    <a:pt x="63" y="8690"/>
                  </a:lnTo>
                  <a:lnTo>
                    <a:pt x="141" y="9002"/>
                  </a:lnTo>
                  <a:lnTo>
                    <a:pt x="250" y="9299"/>
                  </a:lnTo>
                  <a:lnTo>
                    <a:pt x="391" y="9596"/>
                  </a:lnTo>
                  <a:lnTo>
                    <a:pt x="563" y="9893"/>
                  </a:lnTo>
                  <a:lnTo>
                    <a:pt x="766" y="10159"/>
                  </a:lnTo>
                  <a:lnTo>
                    <a:pt x="1000" y="10424"/>
                  </a:lnTo>
                  <a:lnTo>
                    <a:pt x="1250" y="10690"/>
                  </a:lnTo>
                  <a:lnTo>
                    <a:pt x="1547" y="10940"/>
                  </a:lnTo>
                  <a:lnTo>
                    <a:pt x="1860" y="11190"/>
                  </a:lnTo>
                  <a:lnTo>
                    <a:pt x="2204" y="11424"/>
                  </a:lnTo>
                  <a:lnTo>
                    <a:pt x="2579" y="11659"/>
                  </a:lnTo>
                  <a:lnTo>
                    <a:pt x="2969" y="11878"/>
                  </a:lnTo>
                  <a:lnTo>
                    <a:pt x="3407" y="12096"/>
                  </a:lnTo>
                  <a:lnTo>
                    <a:pt x="3860" y="12300"/>
                  </a:lnTo>
                  <a:lnTo>
                    <a:pt x="4329" y="12503"/>
                  </a:lnTo>
                  <a:lnTo>
                    <a:pt x="4829" y="12690"/>
                  </a:lnTo>
                  <a:lnTo>
                    <a:pt x="5360" y="12878"/>
                  </a:lnTo>
                  <a:lnTo>
                    <a:pt x="5923" y="13065"/>
                  </a:lnTo>
                  <a:lnTo>
                    <a:pt x="6501" y="13237"/>
                  </a:lnTo>
                  <a:lnTo>
                    <a:pt x="7095" y="13393"/>
                  </a:lnTo>
                  <a:lnTo>
                    <a:pt x="7720" y="13565"/>
                  </a:lnTo>
                  <a:lnTo>
                    <a:pt x="8376" y="13722"/>
                  </a:lnTo>
                  <a:lnTo>
                    <a:pt x="9048" y="13862"/>
                  </a:lnTo>
                  <a:lnTo>
                    <a:pt x="9736" y="14003"/>
                  </a:lnTo>
                  <a:lnTo>
                    <a:pt x="10455" y="14144"/>
                  </a:lnTo>
                  <a:lnTo>
                    <a:pt x="11205" y="14269"/>
                  </a:lnTo>
                  <a:lnTo>
                    <a:pt x="12736" y="14519"/>
                  </a:lnTo>
                  <a:lnTo>
                    <a:pt x="14362" y="14737"/>
                  </a:lnTo>
                  <a:lnTo>
                    <a:pt x="16065" y="14941"/>
                  </a:lnTo>
                  <a:lnTo>
                    <a:pt x="17847" y="15112"/>
                  </a:lnTo>
                  <a:lnTo>
                    <a:pt x="19706" y="15284"/>
                  </a:lnTo>
                  <a:lnTo>
                    <a:pt x="21629" y="15425"/>
                  </a:lnTo>
                  <a:lnTo>
                    <a:pt x="23613" y="15550"/>
                  </a:lnTo>
                  <a:lnTo>
                    <a:pt x="25660" y="15659"/>
                  </a:lnTo>
                  <a:lnTo>
                    <a:pt x="27786" y="15753"/>
                  </a:lnTo>
                  <a:lnTo>
                    <a:pt x="29958" y="15831"/>
                  </a:lnTo>
                  <a:lnTo>
                    <a:pt x="32177" y="15909"/>
                  </a:lnTo>
                  <a:lnTo>
                    <a:pt x="34459" y="15956"/>
                  </a:lnTo>
                  <a:lnTo>
                    <a:pt x="36787" y="16003"/>
                  </a:lnTo>
                  <a:lnTo>
                    <a:pt x="39163" y="16050"/>
                  </a:lnTo>
                  <a:lnTo>
                    <a:pt x="44023" y="16081"/>
                  </a:lnTo>
                  <a:lnTo>
                    <a:pt x="49039" y="16097"/>
                  </a:lnTo>
                  <a:lnTo>
                    <a:pt x="49039" y="16097"/>
                  </a:lnTo>
                  <a:lnTo>
                    <a:pt x="54056" y="16097"/>
                  </a:lnTo>
                  <a:lnTo>
                    <a:pt x="58931" y="16066"/>
                  </a:lnTo>
                  <a:lnTo>
                    <a:pt x="61291" y="16034"/>
                  </a:lnTo>
                  <a:lnTo>
                    <a:pt x="63620" y="16003"/>
                  </a:lnTo>
                  <a:lnTo>
                    <a:pt x="65901" y="15956"/>
                  </a:lnTo>
                  <a:lnTo>
                    <a:pt x="68136" y="15909"/>
                  </a:lnTo>
                  <a:lnTo>
                    <a:pt x="70308" y="15831"/>
                  </a:lnTo>
                  <a:lnTo>
                    <a:pt x="72418" y="15753"/>
                  </a:lnTo>
                  <a:lnTo>
                    <a:pt x="74465" y="15659"/>
                  </a:lnTo>
                  <a:lnTo>
                    <a:pt x="76465" y="15550"/>
                  </a:lnTo>
                  <a:lnTo>
                    <a:pt x="78388" y="15425"/>
                  </a:lnTo>
                  <a:lnTo>
                    <a:pt x="80232" y="15269"/>
                  </a:lnTo>
                  <a:lnTo>
                    <a:pt x="82013" y="15097"/>
                  </a:lnTo>
                  <a:lnTo>
                    <a:pt x="83717" y="14909"/>
                  </a:lnTo>
                  <a:lnTo>
                    <a:pt x="85342" y="14706"/>
                  </a:lnTo>
                  <a:lnTo>
                    <a:pt x="86889" y="14472"/>
                  </a:lnTo>
                  <a:lnTo>
                    <a:pt x="87623" y="14347"/>
                  </a:lnTo>
                  <a:lnTo>
                    <a:pt x="88342" y="14206"/>
                  </a:lnTo>
                  <a:lnTo>
                    <a:pt x="89030" y="14065"/>
                  </a:lnTo>
                  <a:lnTo>
                    <a:pt x="89702" y="13925"/>
                  </a:lnTo>
                  <a:lnTo>
                    <a:pt x="90358" y="13769"/>
                  </a:lnTo>
                  <a:lnTo>
                    <a:pt x="90983" y="13612"/>
                  </a:lnTo>
                  <a:lnTo>
                    <a:pt x="91593" y="13440"/>
                  </a:lnTo>
                  <a:lnTo>
                    <a:pt x="92171" y="13268"/>
                  </a:lnTo>
                  <a:lnTo>
                    <a:pt x="92718" y="13097"/>
                  </a:lnTo>
                  <a:lnTo>
                    <a:pt x="93249" y="12893"/>
                  </a:lnTo>
                  <a:lnTo>
                    <a:pt x="93749" y="12706"/>
                  </a:lnTo>
                  <a:lnTo>
                    <a:pt x="94234" y="12503"/>
                  </a:lnTo>
                  <a:lnTo>
                    <a:pt x="94687" y="12284"/>
                  </a:lnTo>
                  <a:lnTo>
                    <a:pt x="95109" y="12065"/>
                  </a:lnTo>
                  <a:lnTo>
                    <a:pt x="95500" y="11846"/>
                  </a:lnTo>
                  <a:lnTo>
                    <a:pt x="95875" y="11596"/>
                  </a:lnTo>
                  <a:lnTo>
                    <a:pt x="96219" y="11362"/>
                  </a:lnTo>
                  <a:lnTo>
                    <a:pt x="96547" y="11096"/>
                  </a:lnTo>
                  <a:lnTo>
                    <a:pt x="96828" y="10846"/>
                  </a:lnTo>
                  <a:lnTo>
                    <a:pt x="97094" y="10565"/>
                  </a:lnTo>
                  <a:lnTo>
                    <a:pt x="97313" y="10284"/>
                  </a:lnTo>
                  <a:lnTo>
                    <a:pt x="97516" y="10002"/>
                  </a:lnTo>
                  <a:lnTo>
                    <a:pt x="97688" y="9690"/>
                  </a:lnTo>
                  <a:lnTo>
                    <a:pt x="97828" y="9377"/>
                  </a:lnTo>
                  <a:lnTo>
                    <a:pt x="97938" y="9065"/>
                  </a:lnTo>
                  <a:lnTo>
                    <a:pt x="98016" y="8736"/>
                  </a:lnTo>
                  <a:lnTo>
                    <a:pt x="98063" y="8393"/>
                  </a:lnTo>
                  <a:lnTo>
                    <a:pt x="98078" y="8049"/>
                  </a:lnTo>
                  <a:lnTo>
                    <a:pt x="98078" y="8049"/>
                  </a:lnTo>
                  <a:lnTo>
                    <a:pt x="98063" y="7689"/>
                  </a:lnTo>
                  <a:lnTo>
                    <a:pt x="98016" y="7346"/>
                  </a:lnTo>
                  <a:lnTo>
                    <a:pt x="97938" y="7017"/>
                  </a:lnTo>
                  <a:lnTo>
                    <a:pt x="97828" y="6689"/>
                  </a:lnTo>
                  <a:lnTo>
                    <a:pt x="97688" y="6377"/>
                  </a:lnTo>
                  <a:lnTo>
                    <a:pt x="97516" y="6080"/>
                  </a:lnTo>
                  <a:lnTo>
                    <a:pt x="97313" y="5783"/>
                  </a:lnTo>
                  <a:lnTo>
                    <a:pt x="97094" y="5502"/>
                  </a:lnTo>
                  <a:lnTo>
                    <a:pt x="96828" y="5236"/>
                  </a:lnTo>
                  <a:lnTo>
                    <a:pt x="96547" y="4970"/>
                  </a:lnTo>
                  <a:lnTo>
                    <a:pt x="96219" y="4720"/>
                  </a:lnTo>
                  <a:lnTo>
                    <a:pt x="95875" y="4470"/>
                  </a:lnTo>
                  <a:lnTo>
                    <a:pt x="95500" y="4236"/>
                  </a:lnTo>
                  <a:lnTo>
                    <a:pt x="95109" y="4001"/>
                  </a:lnTo>
                  <a:lnTo>
                    <a:pt x="94687" y="3782"/>
                  </a:lnTo>
                  <a:lnTo>
                    <a:pt x="94234" y="3564"/>
                  </a:lnTo>
                  <a:lnTo>
                    <a:pt x="93749" y="3361"/>
                  </a:lnTo>
                  <a:lnTo>
                    <a:pt x="93249" y="3157"/>
                  </a:lnTo>
                  <a:lnTo>
                    <a:pt x="92718" y="2970"/>
                  </a:lnTo>
                  <a:lnTo>
                    <a:pt x="92171" y="2798"/>
                  </a:lnTo>
                  <a:lnTo>
                    <a:pt x="91593" y="2626"/>
                  </a:lnTo>
                  <a:lnTo>
                    <a:pt x="90983" y="2454"/>
                  </a:lnTo>
                  <a:lnTo>
                    <a:pt x="90358" y="2298"/>
                  </a:lnTo>
                  <a:lnTo>
                    <a:pt x="89702" y="2142"/>
                  </a:lnTo>
                  <a:lnTo>
                    <a:pt x="89030" y="2001"/>
                  </a:lnTo>
                  <a:lnTo>
                    <a:pt x="88342" y="1860"/>
                  </a:lnTo>
                  <a:lnTo>
                    <a:pt x="87623" y="1720"/>
                  </a:lnTo>
                  <a:lnTo>
                    <a:pt x="86889" y="1595"/>
                  </a:lnTo>
                  <a:lnTo>
                    <a:pt x="85342" y="1360"/>
                  </a:lnTo>
                  <a:lnTo>
                    <a:pt x="83717" y="1157"/>
                  </a:lnTo>
                  <a:lnTo>
                    <a:pt x="82013" y="970"/>
                  </a:lnTo>
                  <a:lnTo>
                    <a:pt x="80232" y="798"/>
                  </a:lnTo>
                  <a:lnTo>
                    <a:pt x="78388" y="657"/>
                  </a:lnTo>
                  <a:lnTo>
                    <a:pt x="76465" y="532"/>
                  </a:lnTo>
                  <a:lnTo>
                    <a:pt x="74465" y="423"/>
                  </a:lnTo>
                  <a:lnTo>
                    <a:pt x="72418" y="329"/>
                  </a:lnTo>
                  <a:lnTo>
                    <a:pt x="70308" y="251"/>
                  </a:lnTo>
                  <a:lnTo>
                    <a:pt x="68136" y="173"/>
                  </a:lnTo>
                  <a:lnTo>
                    <a:pt x="65901" y="126"/>
                  </a:lnTo>
                  <a:lnTo>
                    <a:pt x="63620" y="79"/>
                  </a:lnTo>
                  <a:lnTo>
                    <a:pt x="61291" y="48"/>
                  </a:lnTo>
                  <a:lnTo>
                    <a:pt x="58931" y="32"/>
                  </a:lnTo>
                  <a:lnTo>
                    <a:pt x="54056" y="1"/>
                  </a:lnTo>
                  <a:lnTo>
                    <a:pt x="49039" y="1"/>
                  </a:lnTo>
                </a:path>
              </a:pathLst>
            </a:custGeom>
            <a:noFill/>
            <a:ln>
              <a:noFill/>
            </a:ln>
          </p:spPr>
          <p:txBody>
            <a:bodyPr spcFirstLastPara="1" wrap="square" lIns="121900" tIns="121900" rIns="121900" bIns="121900" anchor="ctr" anchorCtr="0">
              <a:noAutofit/>
            </a:bodyPr>
            <a:lstStyle/>
            <a:p>
              <a:endParaRPr sz="2400"/>
            </a:p>
          </p:txBody>
        </p:sp>
        <p:sp>
          <p:nvSpPr>
            <p:cNvPr id="1824" name="Google Shape;1824;p37"/>
            <p:cNvSpPr/>
            <p:nvPr/>
          </p:nvSpPr>
          <p:spPr>
            <a:xfrm>
              <a:off x="2887950" y="1936825"/>
              <a:ext cx="1744050" cy="3352925"/>
            </a:xfrm>
            <a:custGeom>
              <a:avLst/>
              <a:gdLst/>
              <a:ahLst/>
              <a:cxnLst/>
              <a:rect l="l" t="t" r="r" b="b"/>
              <a:pathLst>
                <a:path w="69762" h="134117" extrusionOk="0">
                  <a:moveTo>
                    <a:pt x="7861" y="1"/>
                  </a:moveTo>
                  <a:lnTo>
                    <a:pt x="7439" y="32"/>
                  </a:lnTo>
                  <a:lnTo>
                    <a:pt x="7017" y="94"/>
                  </a:lnTo>
                  <a:lnTo>
                    <a:pt x="6611" y="157"/>
                  </a:lnTo>
                  <a:lnTo>
                    <a:pt x="6220" y="251"/>
                  </a:lnTo>
                  <a:lnTo>
                    <a:pt x="5814" y="376"/>
                  </a:lnTo>
                  <a:lnTo>
                    <a:pt x="5439" y="501"/>
                  </a:lnTo>
                  <a:lnTo>
                    <a:pt x="5064" y="641"/>
                  </a:lnTo>
                  <a:lnTo>
                    <a:pt x="4689" y="813"/>
                  </a:lnTo>
                  <a:lnTo>
                    <a:pt x="4329" y="1001"/>
                  </a:lnTo>
                  <a:lnTo>
                    <a:pt x="3986" y="1204"/>
                  </a:lnTo>
                  <a:lnTo>
                    <a:pt x="3657" y="1407"/>
                  </a:lnTo>
                  <a:lnTo>
                    <a:pt x="3329" y="1642"/>
                  </a:lnTo>
                  <a:lnTo>
                    <a:pt x="3017" y="1892"/>
                  </a:lnTo>
                  <a:lnTo>
                    <a:pt x="2704" y="2157"/>
                  </a:lnTo>
                  <a:lnTo>
                    <a:pt x="2423" y="2423"/>
                  </a:lnTo>
                  <a:lnTo>
                    <a:pt x="2142" y="2720"/>
                  </a:lnTo>
                  <a:lnTo>
                    <a:pt x="1892" y="3017"/>
                  </a:lnTo>
                  <a:lnTo>
                    <a:pt x="1641" y="3329"/>
                  </a:lnTo>
                  <a:lnTo>
                    <a:pt x="1407" y="3658"/>
                  </a:lnTo>
                  <a:lnTo>
                    <a:pt x="1188" y="3986"/>
                  </a:lnTo>
                  <a:lnTo>
                    <a:pt x="1001" y="4329"/>
                  </a:lnTo>
                  <a:lnTo>
                    <a:pt x="813" y="4689"/>
                  </a:lnTo>
                  <a:lnTo>
                    <a:pt x="641" y="5064"/>
                  </a:lnTo>
                  <a:lnTo>
                    <a:pt x="501" y="5439"/>
                  </a:lnTo>
                  <a:lnTo>
                    <a:pt x="360" y="5830"/>
                  </a:lnTo>
                  <a:lnTo>
                    <a:pt x="251" y="6220"/>
                  </a:lnTo>
                  <a:lnTo>
                    <a:pt x="157" y="6611"/>
                  </a:lnTo>
                  <a:lnTo>
                    <a:pt x="94" y="7033"/>
                  </a:lnTo>
                  <a:lnTo>
                    <a:pt x="32" y="7439"/>
                  </a:lnTo>
                  <a:lnTo>
                    <a:pt x="1" y="7861"/>
                  </a:lnTo>
                  <a:lnTo>
                    <a:pt x="1" y="8283"/>
                  </a:lnTo>
                  <a:lnTo>
                    <a:pt x="1" y="125818"/>
                  </a:lnTo>
                  <a:lnTo>
                    <a:pt x="1" y="126240"/>
                  </a:lnTo>
                  <a:lnTo>
                    <a:pt x="32" y="126662"/>
                  </a:lnTo>
                  <a:lnTo>
                    <a:pt x="94" y="127084"/>
                  </a:lnTo>
                  <a:lnTo>
                    <a:pt x="157" y="127490"/>
                  </a:lnTo>
                  <a:lnTo>
                    <a:pt x="251" y="127897"/>
                  </a:lnTo>
                  <a:lnTo>
                    <a:pt x="360" y="128287"/>
                  </a:lnTo>
                  <a:lnTo>
                    <a:pt x="501" y="128678"/>
                  </a:lnTo>
                  <a:lnTo>
                    <a:pt x="641" y="129053"/>
                  </a:lnTo>
                  <a:lnTo>
                    <a:pt x="813" y="129413"/>
                  </a:lnTo>
                  <a:lnTo>
                    <a:pt x="1001" y="129772"/>
                  </a:lnTo>
                  <a:lnTo>
                    <a:pt x="1188" y="130116"/>
                  </a:lnTo>
                  <a:lnTo>
                    <a:pt x="1407" y="130460"/>
                  </a:lnTo>
                  <a:lnTo>
                    <a:pt x="1641" y="130788"/>
                  </a:lnTo>
                  <a:lnTo>
                    <a:pt x="1892" y="131100"/>
                  </a:lnTo>
                  <a:lnTo>
                    <a:pt x="2142" y="131397"/>
                  </a:lnTo>
                  <a:lnTo>
                    <a:pt x="2423" y="131679"/>
                  </a:lnTo>
                  <a:lnTo>
                    <a:pt x="2704" y="131960"/>
                  </a:lnTo>
                  <a:lnTo>
                    <a:pt x="3017" y="132225"/>
                  </a:lnTo>
                  <a:lnTo>
                    <a:pt x="3329" y="132460"/>
                  </a:lnTo>
                  <a:lnTo>
                    <a:pt x="3657" y="132694"/>
                  </a:lnTo>
                  <a:lnTo>
                    <a:pt x="3986" y="132913"/>
                  </a:lnTo>
                  <a:lnTo>
                    <a:pt x="4329" y="133116"/>
                  </a:lnTo>
                  <a:lnTo>
                    <a:pt x="4689" y="133304"/>
                  </a:lnTo>
                  <a:lnTo>
                    <a:pt x="5064" y="133460"/>
                  </a:lnTo>
                  <a:lnTo>
                    <a:pt x="5439" y="133616"/>
                  </a:lnTo>
                  <a:lnTo>
                    <a:pt x="5814" y="133741"/>
                  </a:lnTo>
                  <a:lnTo>
                    <a:pt x="6220" y="133851"/>
                  </a:lnTo>
                  <a:lnTo>
                    <a:pt x="6611" y="133945"/>
                  </a:lnTo>
                  <a:lnTo>
                    <a:pt x="7017" y="134023"/>
                  </a:lnTo>
                  <a:lnTo>
                    <a:pt x="7439" y="134070"/>
                  </a:lnTo>
                  <a:lnTo>
                    <a:pt x="7861" y="134101"/>
                  </a:lnTo>
                  <a:lnTo>
                    <a:pt x="8283" y="134116"/>
                  </a:lnTo>
                  <a:lnTo>
                    <a:pt x="61479" y="134116"/>
                  </a:lnTo>
                  <a:lnTo>
                    <a:pt x="61901" y="134101"/>
                  </a:lnTo>
                  <a:lnTo>
                    <a:pt x="62323" y="134070"/>
                  </a:lnTo>
                  <a:lnTo>
                    <a:pt x="62729" y="134023"/>
                  </a:lnTo>
                  <a:lnTo>
                    <a:pt x="63151" y="133945"/>
                  </a:lnTo>
                  <a:lnTo>
                    <a:pt x="63542" y="133851"/>
                  </a:lnTo>
                  <a:lnTo>
                    <a:pt x="63933" y="133741"/>
                  </a:lnTo>
                  <a:lnTo>
                    <a:pt x="64323" y="133616"/>
                  </a:lnTo>
                  <a:lnTo>
                    <a:pt x="64698" y="133460"/>
                  </a:lnTo>
                  <a:lnTo>
                    <a:pt x="65074" y="133304"/>
                  </a:lnTo>
                  <a:lnTo>
                    <a:pt x="65433" y="133116"/>
                  </a:lnTo>
                  <a:lnTo>
                    <a:pt x="65777" y="132913"/>
                  </a:lnTo>
                  <a:lnTo>
                    <a:pt x="66105" y="132694"/>
                  </a:lnTo>
                  <a:lnTo>
                    <a:pt x="66433" y="132460"/>
                  </a:lnTo>
                  <a:lnTo>
                    <a:pt x="66746" y="132225"/>
                  </a:lnTo>
                  <a:lnTo>
                    <a:pt x="67043" y="131960"/>
                  </a:lnTo>
                  <a:lnTo>
                    <a:pt x="67340" y="131679"/>
                  </a:lnTo>
                  <a:lnTo>
                    <a:pt x="67605" y="131397"/>
                  </a:lnTo>
                  <a:lnTo>
                    <a:pt x="67871" y="131100"/>
                  </a:lnTo>
                  <a:lnTo>
                    <a:pt x="68121" y="130788"/>
                  </a:lnTo>
                  <a:lnTo>
                    <a:pt x="68355" y="130460"/>
                  </a:lnTo>
                  <a:lnTo>
                    <a:pt x="68574" y="130116"/>
                  </a:lnTo>
                  <a:lnTo>
                    <a:pt x="68762" y="129772"/>
                  </a:lnTo>
                  <a:lnTo>
                    <a:pt x="68949" y="129413"/>
                  </a:lnTo>
                  <a:lnTo>
                    <a:pt x="69121" y="129053"/>
                  </a:lnTo>
                  <a:lnTo>
                    <a:pt x="69262" y="128678"/>
                  </a:lnTo>
                  <a:lnTo>
                    <a:pt x="69387" y="128287"/>
                  </a:lnTo>
                  <a:lnTo>
                    <a:pt x="69512" y="127897"/>
                  </a:lnTo>
                  <a:lnTo>
                    <a:pt x="69606" y="127490"/>
                  </a:lnTo>
                  <a:lnTo>
                    <a:pt x="69668" y="127084"/>
                  </a:lnTo>
                  <a:lnTo>
                    <a:pt x="69731" y="126662"/>
                  </a:lnTo>
                  <a:lnTo>
                    <a:pt x="69762" y="126240"/>
                  </a:lnTo>
                  <a:lnTo>
                    <a:pt x="69762" y="125818"/>
                  </a:lnTo>
                  <a:lnTo>
                    <a:pt x="69762" y="8283"/>
                  </a:lnTo>
                  <a:lnTo>
                    <a:pt x="69762" y="7861"/>
                  </a:lnTo>
                  <a:lnTo>
                    <a:pt x="69731" y="7439"/>
                  </a:lnTo>
                  <a:lnTo>
                    <a:pt x="69668" y="7033"/>
                  </a:lnTo>
                  <a:lnTo>
                    <a:pt x="69606" y="6611"/>
                  </a:lnTo>
                  <a:lnTo>
                    <a:pt x="69512" y="6220"/>
                  </a:lnTo>
                  <a:lnTo>
                    <a:pt x="69387" y="5830"/>
                  </a:lnTo>
                  <a:lnTo>
                    <a:pt x="69262" y="5439"/>
                  </a:lnTo>
                  <a:lnTo>
                    <a:pt x="69121" y="5064"/>
                  </a:lnTo>
                  <a:lnTo>
                    <a:pt x="68949" y="4689"/>
                  </a:lnTo>
                  <a:lnTo>
                    <a:pt x="68762" y="4329"/>
                  </a:lnTo>
                  <a:lnTo>
                    <a:pt x="68574" y="3986"/>
                  </a:lnTo>
                  <a:lnTo>
                    <a:pt x="68355" y="3658"/>
                  </a:lnTo>
                  <a:lnTo>
                    <a:pt x="68121" y="3329"/>
                  </a:lnTo>
                  <a:lnTo>
                    <a:pt x="67871" y="3017"/>
                  </a:lnTo>
                  <a:lnTo>
                    <a:pt x="67605" y="2720"/>
                  </a:lnTo>
                  <a:lnTo>
                    <a:pt x="67340" y="2423"/>
                  </a:lnTo>
                  <a:lnTo>
                    <a:pt x="67043" y="2157"/>
                  </a:lnTo>
                  <a:lnTo>
                    <a:pt x="66746" y="1892"/>
                  </a:lnTo>
                  <a:lnTo>
                    <a:pt x="66433" y="1642"/>
                  </a:lnTo>
                  <a:lnTo>
                    <a:pt x="66105" y="1407"/>
                  </a:lnTo>
                  <a:lnTo>
                    <a:pt x="65777" y="1204"/>
                  </a:lnTo>
                  <a:lnTo>
                    <a:pt x="65433" y="1001"/>
                  </a:lnTo>
                  <a:lnTo>
                    <a:pt x="65074" y="813"/>
                  </a:lnTo>
                  <a:lnTo>
                    <a:pt x="64698" y="641"/>
                  </a:lnTo>
                  <a:lnTo>
                    <a:pt x="64323" y="501"/>
                  </a:lnTo>
                  <a:lnTo>
                    <a:pt x="63933" y="376"/>
                  </a:lnTo>
                  <a:lnTo>
                    <a:pt x="63542" y="251"/>
                  </a:lnTo>
                  <a:lnTo>
                    <a:pt x="63151" y="157"/>
                  </a:lnTo>
                  <a:lnTo>
                    <a:pt x="62729" y="94"/>
                  </a:lnTo>
                  <a:lnTo>
                    <a:pt x="62323" y="32"/>
                  </a:lnTo>
                  <a:lnTo>
                    <a:pt x="619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825" name="Google Shape;1825;p37"/>
            <p:cNvSpPr/>
            <p:nvPr/>
          </p:nvSpPr>
          <p:spPr>
            <a:xfrm>
              <a:off x="3010625" y="2269700"/>
              <a:ext cx="1498700" cy="2686800"/>
            </a:xfrm>
            <a:custGeom>
              <a:avLst/>
              <a:gdLst/>
              <a:ahLst/>
              <a:cxnLst/>
              <a:rect l="l" t="t" r="r" b="b"/>
              <a:pathLst>
                <a:path w="59948" h="107472" extrusionOk="0">
                  <a:moveTo>
                    <a:pt x="1" y="0"/>
                  </a:moveTo>
                  <a:lnTo>
                    <a:pt x="1" y="107471"/>
                  </a:lnTo>
                  <a:lnTo>
                    <a:pt x="59948" y="107471"/>
                  </a:lnTo>
                  <a:lnTo>
                    <a:pt x="5994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26" name="Google Shape;1826;p37"/>
            <p:cNvSpPr/>
            <p:nvPr/>
          </p:nvSpPr>
          <p:spPr>
            <a:xfrm>
              <a:off x="3659950" y="5027950"/>
              <a:ext cx="200050" cy="199675"/>
            </a:xfrm>
            <a:custGeom>
              <a:avLst/>
              <a:gdLst/>
              <a:ahLst/>
              <a:cxnLst/>
              <a:rect l="l" t="t" r="r" b="b"/>
              <a:pathLst>
                <a:path w="8002" h="7987" extrusionOk="0">
                  <a:moveTo>
                    <a:pt x="3798" y="1"/>
                  </a:moveTo>
                  <a:lnTo>
                    <a:pt x="3595" y="17"/>
                  </a:lnTo>
                  <a:lnTo>
                    <a:pt x="3392" y="48"/>
                  </a:lnTo>
                  <a:lnTo>
                    <a:pt x="3189" y="79"/>
                  </a:lnTo>
                  <a:lnTo>
                    <a:pt x="3001" y="126"/>
                  </a:lnTo>
                  <a:lnTo>
                    <a:pt x="2813" y="173"/>
                  </a:lnTo>
                  <a:lnTo>
                    <a:pt x="2626" y="235"/>
                  </a:lnTo>
                  <a:lnTo>
                    <a:pt x="2438" y="313"/>
                  </a:lnTo>
                  <a:lnTo>
                    <a:pt x="2267" y="392"/>
                  </a:lnTo>
                  <a:lnTo>
                    <a:pt x="2095" y="485"/>
                  </a:lnTo>
                  <a:lnTo>
                    <a:pt x="1766" y="689"/>
                  </a:lnTo>
                  <a:lnTo>
                    <a:pt x="1454" y="907"/>
                  </a:lnTo>
                  <a:lnTo>
                    <a:pt x="1173" y="1173"/>
                  </a:lnTo>
                  <a:lnTo>
                    <a:pt x="923" y="1454"/>
                  </a:lnTo>
                  <a:lnTo>
                    <a:pt x="688" y="1767"/>
                  </a:lnTo>
                  <a:lnTo>
                    <a:pt x="485" y="2095"/>
                  </a:lnTo>
                  <a:lnTo>
                    <a:pt x="391" y="2267"/>
                  </a:lnTo>
                  <a:lnTo>
                    <a:pt x="313" y="2439"/>
                  </a:lnTo>
                  <a:lnTo>
                    <a:pt x="251" y="2626"/>
                  </a:lnTo>
                  <a:lnTo>
                    <a:pt x="188" y="2814"/>
                  </a:lnTo>
                  <a:lnTo>
                    <a:pt x="126" y="3001"/>
                  </a:lnTo>
                  <a:lnTo>
                    <a:pt x="79" y="3189"/>
                  </a:lnTo>
                  <a:lnTo>
                    <a:pt x="47" y="3392"/>
                  </a:lnTo>
                  <a:lnTo>
                    <a:pt x="16" y="3580"/>
                  </a:lnTo>
                  <a:lnTo>
                    <a:pt x="1" y="3783"/>
                  </a:lnTo>
                  <a:lnTo>
                    <a:pt x="1" y="4002"/>
                  </a:lnTo>
                  <a:lnTo>
                    <a:pt x="1" y="4205"/>
                  </a:lnTo>
                  <a:lnTo>
                    <a:pt x="16" y="4408"/>
                  </a:lnTo>
                  <a:lnTo>
                    <a:pt x="47" y="4611"/>
                  </a:lnTo>
                  <a:lnTo>
                    <a:pt x="79" y="4799"/>
                  </a:lnTo>
                  <a:lnTo>
                    <a:pt x="126" y="5002"/>
                  </a:lnTo>
                  <a:lnTo>
                    <a:pt x="188" y="5189"/>
                  </a:lnTo>
                  <a:lnTo>
                    <a:pt x="251" y="5377"/>
                  </a:lnTo>
                  <a:lnTo>
                    <a:pt x="313" y="5549"/>
                  </a:lnTo>
                  <a:lnTo>
                    <a:pt x="391" y="5736"/>
                  </a:lnTo>
                  <a:lnTo>
                    <a:pt x="485" y="5908"/>
                  </a:lnTo>
                  <a:lnTo>
                    <a:pt x="688" y="6236"/>
                  </a:lnTo>
                  <a:lnTo>
                    <a:pt x="923" y="6533"/>
                  </a:lnTo>
                  <a:lnTo>
                    <a:pt x="1173" y="6830"/>
                  </a:lnTo>
                  <a:lnTo>
                    <a:pt x="1454" y="7080"/>
                  </a:lnTo>
                  <a:lnTo>
                    <a:pt x="1766" y="7315"/>
                  </a:lnTo>
                  <a:lnTo>
                    <a:pt x="2095" y="7518"/>
                  </a:lnTo>
                  <a:lnTo>
                    <a:pt x="2267" y="7596"/>
                  </a:lnTo>
                  <a:lnTo>
                    <a:pt x="2438" y="7674"/>
                  </a:lnTo>
                  <a:lnTo>
                    <a:pt x="2626" y="7752"/>
                  </a:lnTo>
                  <a:lnTo>
                    <a:pt x="2813" y="7815"/>
                  </a:lnTo>
                  <a:lnTo>
                    <a:pt x="3001" y="7862"/>
                  </a:lnTo>
                  <a:lnTo>
                    <a:pt x="3189" y="7908"/>
                  </a:lnTo>
                  <a:lnTo>
                    <a:pt x="3392" y="7940"/>
                  </a:lnTo>
                  <a:lnTo>
                    <a:pt x="3595" y="7971"/>
                  </a:lnTo>
                  <a:lnTo>
                    <a:pt x="3798" y="7987"/>
                  </a:lnTo>
                  <a:lnTo>
                    <a:pt x="4204" y="7987"/>
                  </a:lnTo>
                  <a:lnTo>
                    <a:pt x="4408" y="7971"/>
                  </a:lnTo>
                  <a:lnTo>
                    <a:pt x="4611" y="7940"/>
                  </a:lnTo>
                  <a:lnTo>
                    <a:pt x="4798" y="7908"/>
                  </a:lnTo>
                  <a:lnTo>
                    <a:pt x="5001" y="7862"/>
                  </a:lnTo>
                  <a:lnTo>
                    <a:pt x="5189" y="7815"/>
                  </a:lnTo>
                  <a:lnTo>
                    <a:pt x="5376" y="7752"/>
                  </a:lnTo>
                  <a:lnTo>
                    <a:pt x="5548" y="7674"/>
                  </a:lnTo>
                  <a:lnTo>
                    <a:pt x="5736" y="7596"/>
                  </a:lnTo>
                  <a:lnTo>
                    <a:pt x="5908" y="7518"/>
                  </a:lnTo>
                  <a:lnTo>
                    <a:pt x="6236" y="7315"/>
                  </a:lnTo>
                  <a:lnTo>
                    <a:pt x="6548" y="7080"/>
                  </a:lnTo>
                  <a:lnTo>
                    <a:pt x="6830" y="6830"/>
                  </a:lnTo>
                  <a:lnTo>
                    <a:pt x="7080" y="6533"/>
                  </a:lnTo>
                  <a:lnTo>
                    <a:pt x="7314" y="6236"/>
                  </a:lnTo>
                  <a:lnTo>
                    <a:pt x="7517" y="5908"/>
                  </a:lnTo>
                  <a:lnTo>
                    <a:pt x="7596" y="5736"/>
                  </a:lnTo>
                  <a:lnTo>
                    <a:pt x="7689" y="5549"/>
                  </a:lnTo>
                  <a:lnTo>
                    <a:pt x="7752" y="5377"/>
                  </a:lnTo>
                  <a:lnTo>
                    <a:pt x="7814" y="5189"/>
                  </a:lnTo>
                  <a:lnTo>
                    <a:pt x="7877" y="5002"/>
                  </a:lnTo>
                  <a:lnTo>
                    <a:pt x="7908" y="4799"/>
                  </a:lnTo>
                  <a:lnTo>
                    <a:pt x="7955" y="4611"/>
                  </a:lnTo>
                  <a:lnTo>
                    <a:pt x="7971" y="4408"/>
                  </a:lnTo>
                  <a:lnTo>
                    <a:pt x="7986" y="4205"/>
                  </a:lnTo>
                  <a:lnTo>
                    <a:pt x="8002" y="4002"/>
                  </a:lnTo>
                  <a:lnTo>
                    <a:pt x="7986" y="3783"/>
                  </a:lnTo>
                  <a:lnTo>
                    <a:pt x="7971" y="3580"/>
                  </a:lnTo>
                  <a:lnTo>
                    <a:pt x="7955" y="3392"/>
                  </a:lnTo>
                  <a:lnTo>
                    <a:pt x="7908" y="3189"/>
                  </a:lnTo>
                  <a:lnTo>
                    <a:pt x="7877" y="3001"/>
                  </a:lnTo>
                  <a:lnTo>
                    <a:pt x="7814" y="2814"/>
                  </a:lnTo>
                  <a:lnTo>
                    <a:pt x="7752" y="2626"/>
                  </a:lnTo>
                  <a:lnTo>
                    <a:pt x="7689" y="2439"/>
                  </a:lnTo>
                  <a:lnTo>
                    <a:pt x="7596" y="2267"/>
                  </a:lnTo>
                  <a:lnTo>
                    <a:pt x="7517" y="2095"/>
                  </a:lnTo>
                  <a:lnTo>
                    <a:pt x="7314" y="1767"/>
                  </a:lnTo>
                  <a:lnTo>
                    <a:pt x="7080" y="1454"/>
                  </a:lnTo>
                  <a:lnTo>
                    <a:pt x="6830" y="1173"/>
                  </a:lnTo>
                  <a:lnTo>
                    <a:pt x="6548" y="907"/>
                  </a:lnTo>
                  <a:lnTo>
                    <a:pt x="6236" y="689"/>
                  </a:lnTo>
                  <a:lnTo>
                    <a:pt x="5908" y="485"/>
                  </a:lnTo>
                  <a:lnTo>
                    <a:pt x="5736" y="392"/>
                  </a:lnTo>
                  <a:lnTo>
                    <a:pt x="5548" y="313"/>
                  </a:lnTo>
                  <a:lnTo>
                    <a:pt x="5376" y="235"/>
                  </a:lnTo>
                  <a:lnTo>
                    <a:pt x="5189" y="173"/>
                  </a:lnTo>
                  <a:lnTo>
                    <a:pt x="5001" y="126"/>
                  </a:lnTo>
                  <a:lnTo>
                    <a:pt x="4798" y="79"/>
                  </a:lnTo>
                  <a:lnTo>
                    <a:pt x="4611" y="48"/>
                  </a:lnTo>
                  <a:lnTo>
                    <a:pt x="4408" y="17"/>
                  </a:lnTo>
                  <a:lnTo>
                    <a:pt x="4204"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7" name="Google Shape;1827;p37"/>
            <p:cNvSpPr/>
            <p:nvPr/>
          </p:nvSpPr>
          <p:spPr>
            <a:xfrm>
              <a:off x="3586100" y="2118900"/>
              <a:ext cx="347750" cy="50800"/>
            </a:xfrm>
            <a:custGeom>
              <a:avLst/>
              <a:gdLst/>
              <a:ahLst/>
              <a:cxnLst/>
              <a:rect l="l" t="t" r="r" b="b"/>
              <a:pathLst>
                <a:path w="13910" h="2032" extrusionOk="0">
                  <a:moveTo>
                    <a:pt x="1017" y="0"/>
                  </a:moveTo>
                  <a:lnTo>
                    <a:pt x="907" y="16"/>
                  </a:lnTo>
                  <a:lnTo>
                    <a:pt x="814" y="31"/>
                  </a:lnTo>
                  <a:lnTo>
                    <a:pt x="720" y="47"/>
                  </a:lnTo>
                  <a:lnTo>
                    <a:pt x="626" y="78"/>
                  </a:lnTo>
                  <a:lnTo>
                    <a:pt x="532" y="125"/>
                  </a:lnTo>
                  <a:lnTo>
                    <a:pt x="454" y="172"/>
                  </a:lnTo>
                  <a:lnTo>
                    <a:pt x="298" y="297"/>
                  </a:lnTo>
                  <a:lnTo>
                    <a:pt x="173" y="453"/>
                  </a:lnTo>
                  <a:lnTo>
                    <a:pt x="126" y="531"/>
                  </a:lnTo>
                  <a:lnTo>
                    <a:pt x="79" y="625"/>
                  </a:lnTo>
                  <a:lnTo>
                    <a:pt x="48" y="719"/>
                  </a:lnTo>
                  <a:lnTo>
                    <a:pt x="17" y="813"/>
                  </a:lnTo>
                  <a:lnTo>
                    <a:pt x="1" y="922"/>
                  </a:lnTo>
                  <a:lnTo>
                    <a:pt x="1" y="1016"/>
                  </a:lnTo>
                  <a:lnTo>
                    <a:pt x="1" y="1125"/>
                  </a:lnTo>
                  <a:lnTo>
                    <a:pt x="17" y="1219"/>
                  </a:lnTo>
                  <a:lnTo>
                    <a:pt x="48" y="1328"/>
                  </a:lnTo>
                  <a:lnTo>
                    <a:pt x="79" y="1422"/>
                  </a:lnTo>
                  <a:lnTo>
                    <a:pt x="126" y="1500"/>
                  </a:lnTo>
                  <a:lnTo>
                    <a:pt x="173" y="1594"/>
                  </a:lnTo>
                  <a:lnTo>
                    <a:pt x="298" y="1735"/>
                  </a:lnTo>
                  <a:lnTo>
                    <a:pt x="454" y="1860"/>
                  </a:lnTo>
                  <a:lnTo>
                    <a:pt x="532" y="1922"/>
                  </a:lnTo>
                  <a:lnTo>
                    <a:pt x="626" y="1954"/>
                  </a:lnTo>
                  <a:lnTo>
                    <a:pt x="720" y="2000"/>
                  </a:lnTo>
                  <a:lnTo>
                    <a:pt x="814" y="2016"/>
                  </a:lnTo>
                  <a:lnTo>
                    <a:pt x="907" y="2032"/>
                  </a:lnTo>
                  <a:lnTo>
                    <a:pt x="12987" y="2032"/>
                  </a:lnTo>
                  <a:lnTo>
                    <a:pt x="13097" y="2016"/>
                  </a:lnTo>
                  <a:lnTo>
                    <a:pt x="13191" y="2000"/>
                  </a:lnTo>
                  <a:lnTo>
                    <a:pt x="13284" y="1954"/>
                  </a:lnTo>
                  <a:lnTo>
                    <a:pt x="13378" y="1922"/>
                  </a:lnTo>
                  <a:lnTo>
                    <a:pt x="13456" y="1860"/>
                  </a:lnTo>
                  <a:lnTo>
                    <a:pt x="13613" y="1735"/>
                  </a:lnTo>
                  <a:lnTo>
                    <a:pt x="13738" y="1594"/>
                  </a:lnTo>
                  <a:lnTo>
                    <a:pt x="13784" y="1500"/>
                  </a:lnTo>
                  <a:lnTo>
                    <a:pt x="13831" y="1422"/>
                  </a:lnTo>
                  <a:lnTo>
                    <a:pt x="13863" y="1328"/>
                  </a:lnTo>
                  <a:lnTo>
                    <a:pt x="13894" y="1219"/>
                  </a:lnTo>
                  <a:lnTo>
                    <a:pt x="13909" y="1125"/>
                  </a:lnTo>
                  <a:lnTo>
                    <a:pt x="13909" y="1016"/>
                  </a:lnTo>
                  <a:lnTo>
                    <a:pt x="13909" y="922"/>
                  </a:lnTo>
                  <a:lnTo>
                    <a:pt x="13894" y="813"/>
                  </a:lnTo>
                  <a:lnTo>
                    <a:pt x="13863" y="719"/>
                  </a:lnTo>
                  <a:lnTo>
                    <a:pt x="13831" y="625"/>
                  </a:lnTo>
                  <a:lnTo>
                    <a:pt x="13784" y="531"/>
                  </a:lnTo>
                  <a:lnTo>
                    <a:pt x="13738" y="453"/>
                  </a:lnTo>
                  <a:lnTo>
                    <a:pt x="13613" y="297"/>
                  </a:lnTo>
                  <a:lnTo>
                    <a:pt x="13456" y="172"/>
                  </a:lnTo>
                  <a:lnTo>
                    <a:pt x="13378" y="125"/>
                  </a:lnTo>
                  <a:lnTo>
                    <a:pt x="13284" y="78"/>
                  </a:lnTo>
                  <a:lnTo>
                    <a:pt x="13191" y="47"/>
                  </a:lnTo>
                  <a:lnTo>
                    <a:pt x="13097" y="31"/>
                  </a:lnTo>
                  <a:lnTo>
                    <a:pt x="12987" y="16"/>
                  </a:lnTo>
                  <a:lnTo>
                    <a:pt x="1289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8" name="Google Shape;1828;p37"/>
            <p:cNvSpPr/>
            <p:nvPr/>
          </p:nvSpPr>
          <p:spPr>
            <a:xfrm>
              <a:off x="3480625" y="2118500"/>
              <a:ext cx="52375" cy="51975"/>
            </a:xfrm>
            <a:custGeom>
              <a:avLst/>
              <a:gdLst/>
              <a:ahLst/>
              <a:cxnLst/>
              <a:rect l="l" t="t" r="r" b="b"/>
              <a:pathLst>
                <a:path w="2095" h="2079" extrusionOk="0">
                  <a:moveTo>
                    <a:pt x="938" y="0"/>
                  </a:moveTo>
                  <a:lnTo>
                    <a:pt x="829" y="16"/>
                  </a:lnTo>
                  <a:lnTo>
                    <a:pt x="735" y="47"/>
                  </a:lnTo>
                  <a:lnTo>
                    <a:pt x="641" y="79"/>
                  </a:lnTo>
                  <a:lnTo>
                    <a:pt x="547" y="125"/>
                  </a:lnTo>
                  <a:lnTo>
                    <a:pt x="454" y="172"/>
                  </a:lnTo>
                  <a:lnTo>
                    <a:pt x="376" y="235"/>
                  </a:lnTo>
                  <a:lnTo>
                    <a:pt x="297" y="297"/>
                  </a:lnTo>
                  <a:lnTo>
                    <a:pt x="235" y="376"/>
                  </a:lnTo>
                  <a:lnTo>
                    <a:pt x="172" y="454"/>
                  </a:lnTo>
                  <a:lnTo>
                    <a:pt x="126" y="532"/>
                  </a:lnTo>
                  <a:lnTo>
                    <a:pt x="79" y="626"/>
                  </a:lnTo>
                  <a:lnTo>
                    <a:pt x="47" y="719"/>
                  </a:lnTo>
                  <a:lnTo>
                    <a:pt x="16" y="829"/>
                  </a:lnTo>
                  <a:lnTo>
                    <a:pt x="1" y="922"/>
                  </a:lnTo>
                  <a:lnTo>
                    <a:pt x="1" y="1032"/>
                  </a:lnTo>
                  <a:lnTo>
                    <a:pt x="1" y="1141"/>
                  </a:lnTo>
                  <a:lnTo>
                    <a:pt x="16" y="1251"/>
                  </a:lnTo>
                  <a:lnTo>
                    <a:pt x="47" y="1344"/>
                  </a:lnTo>
                  <a:lnTo>
                    <a:pt x="79" y="1438"/>
                  </a:lnTo>
                  <a:lnTo>
                    <a:pt x="126" y="1532"/>
                  </a:lnTo>
                  <a:lnTo>
                    <a:pt x="172" y="1626"/>
                  </a:lnTo>
                  <a:lnTo>
                    <a:pt x="235" y="1704"/>
                  </a:lnTo>
                  <a:lnTo>
                    <a:pt x="297" y="1782"/>
                  </a:lnTo>
                  <a:lnTo>
                    <a:pt x="376" y="1845"/>
                  </a:lnTo>
                  <a:lnTo>
                    <a:pt x="454" y="1907"/>
                  </a:lnTo>
                  <a:lnTo>
                    <a:pt x="547" y="1954"/>
                  </a:lnTo>
                  <a:lnTo>
                    <a:pt x="641" y="2001"/>
                  </a:lnTo>
                  <a:lnTo>
                    <a:pt x="735" y="2032"/>
                  </a:lnTo>
                  <a:lnTo>
                    <a:pt x="829" y="2063"/>
                  </a:lnTo>
                  <a:lnTo>
                    <a:pt x="938" y="2079"/>
                  </a:lnTo>
                  <a:lnTo>
                    <a:pt x="1157" y="2079"/>
                  </a:lnTo>
                  <a:lnTo>
                    <a:pt x="1251" y="2063"/>
                  </a:lnTo>
                  <a:lnTo>
                    <a:pt x="1360" y="2032"/>
                  </a:lnTo>
                  <a:lnTo>
                    <a:pt x="1454" y="2001"/>
                  </a:lnTo>
                  <a:lnTo>
                    <a:pt x="1548" y="1954"/>
                  </a:lnTo>
                  <a:lnTo>
                    <a:pt x="1626" y="1907"/>
                  </a:lnTo>
                  <a:lnTo>
                    <a:pt x="1704" y="1845"/>
                  </a:lnTo>
                  <a:lnTo>
                    <a:pt x="1782" y="1782"/>
                  </a:lnTo>
                  <a:lnTo>
                    <a:pt x="1845" y="1704"/>
                  </a:lnTo>
                  <a:lnTo>
                    <a:pt x="1907" y="1626"/>
                  </a:lnTo>
                  <a:lnTo>
                    <a:pt x="1954" y="1532"/>
                  </a:lnTo>
                  <a:lnTo>
                    <a:pt x="2001" y="1438"/>
                  </a:lnTo>
                  <a:lnTo>
                    <a:pt x="2048" y="1344"/>
                  </a:lnTo>
                  <a:lnTo>
                    <a:pt x="2063" y="1251"/>
                  </a:lnTo>
                  <a:lnTo>
                    <a:pt x="2079" y="1141"/>
                  </a:lnTo>
                  <a:lnTo>
                    <a:pt x="2095" y="1032"/>
                  </a:lnTo>
                  <a:lnTo>
                    <a:pt x="2079" y="922"/>
                  </a:lnTo>
                  <a:lnTo>
                    <a:pt x="2063" y="829"/>
                  </a:lnTo>
                  <a:lnTo>
                    <a:pt x="2048" y="719"/>
                  </a:lnTo>
                  <a:lnTo>
                    <a:pt x="2001" y="626"/>
                  </a:lnTo>
                  <a:lnTo>
                    <a:pt x="1954" y="532"/>
                  </a:lnTo>
                  <a:lnTo>
                    <a:pt x="1907" y="454"/>
                  </a:lnTo>
                  <a:lnTo>
                    <a:pt x="1845" y="376"/>
                  </a:lnTo>
                  <a:lnTo>
                    <a:pt x="1782" y="297"/>
                  </a:lnTo>
                  <a:lnTo>
                    <a:pt x="1704" y="235"/>
                  </a:lnTo>
                  <a:lnTo>
                    <a:pt x="1626" y="172"/>
                  </a:lnTo>
                  <a:lnTo>
                    <a:pt x="1548" y="125"/>
                  </a:lnTo>
                  <a:lnTo>
                    <a:pt x="1454" y="79"/>
                  </a:lnTo>
                  <a:lnTo>
                    <a:pt x="1360" y="47"/>
                  </a:lnTo>
                  <a:lnTo>
                    <a:pt x="1251" y="16"/>
                  </a:lnTo>
                  <a:lnTo>
                    <a:pt x="1157"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9" name="Google Shape;1829;p37"/>
            <p:cNvSpPr/>
            <p:nvPr/>
          </p:nvSpPr>
          <p:spPr>
            <a:xfrm>
              <a:off x="3625950" y="238125"/>
              <a:ext cx="11375" cy="2086675"/>
            </a:xfrm>
            <a:custGeom>
              <a:avLst/>
              <a:gdLst/>
              <a:ahLst/>
              <a:cxnLst/>
              <a:rect l="l" t="t" r="r" b="b"/>
              <a:pathLst>
                <a:path w="455" h="83467" extrusionOk="0">
                  <a:moveTo>
                    <a:pt x="235" y="0"/>
                  </a:moveTo>
                  <a:lnTo>
                    <a:pt x="142" y="16"/>
                  </a:lnTo>
                  <a:lnTo>
                    <a:pt x="63" y="63"/>
                  </a:lnTo>
                  <a:lnTo>
                    <a:pt x="17" y="125"/>
                  </a:lnTo>
                  <a:lnTo>
                    <a:pt x="1" y="219"/>
                  </a:lnTo>
                  <a:lnTo>
                    <a:pt x="1" y="83248"/>
                  </a:lnTo>
                  <a:lnTo>
                    <a:pt x="17" y="83342"/>
                  </a:lnTo>
                  <a:lnTo>
                    <a:pt x="63" y="83404"/>
                  </a:lnTo>
                  <a:lnTo>
                    <a:pt x="142" y="83451"/>
                  </a:lnTo>
                  <a:lnTo>
                    <a:pt x="235" y="83467"/>
                  </a:lnTo>
                  <a:lnTo>
                    <a:pt x="314" y="83451"/>
                  </a:lnTo>
                  <a:lnTo>
                    <a:pt x="392" y="83404"/>
                  </a:lnTo>
                  <a:lnTo>
                    <a:pt x="439" y="83342"/>
                  </a:lnTo>
                  <a:lnTo>
                    <a:pt x="454" y="83248"/>
                  </a:lnTo>
                  <a:lnTo>
                    <a:pt x="454" y="219"/>
                  </a:lnTo>
                  <a:lnTo>
                    <a:pt x="439" y="125"/>
                  </a:lnTo>
                  <a:lnTo>
                    <a:pt x="392" y="63"/>
                  </a:lnTo>
                  <a:lnTo>
                    <a:pt x="314" y="16"/>
                  </a:lnTo>
                  <a:lnTo>
                    <a:pt x="23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0" name="Google Shape;1830;p37"/>
            <p:cNvSpPr/>
            <p:nvPr/>
          </p:nvSpPr>
          <p:spPr>
            <a:xfrm>
              <a:off x="3148550" y="2926050"/>
              <a:ext cx="1222875" cy="1693675"/>
            </a:xfrm>
            <a:custGeom>
              <a:avLst/>
              <a:gdLst/>
              <a:ahLst/>
              <a:cxnLst/>
              <a:rect l="l" t="t" r="r" b="b"/>
              <a:pathLst>
                <a:path w="48915" h="67747" extrusionOk="0">
                  <a:moveTo>
                    <a:pt x="4407" y="1"/>
                  </a:moveTo>
                  <a:lnTo>
                    <a:pt x="4173" y="16"/>
                  </a:lnTo>
                  <a:lnTo>
                    <a:pt x="3954" y="32"/>
                  </a:lnTo>
                  <a:lnTo>
                    <a:pt x="3735" y="48"/>
                  </a:lnTo>
                  <a:lnTo>
                    <a:pt x="3516" y="94"/>
                  </a:lnTo>
                  <a:lnTo>
                    <a:pt x="3298" y="141"/>
                  </a:lnTo>
                  <a:lnTo>
                    <a:pt x="3094" y="204"/>
                  </a:lnTo>
                  <a:lnTo>
                    <a:pt x="2891" y="266"/>
                  </a:lnTo>
                  <a:lnTo>
                    <a:pt x="2688" y="344"/>
                  </a:lnTo>
                  <a:lnTo>
                    <a:pt x="2501" y="438"/>
                  </a:lnTo>
                  <a:lnTo>
                    <a:pt x="2297" y="532"/>
                  </a:lnTo>
                  <a:lnTo>
                    <a:pt x="2125" y="641"/>
                  </a:lnTo>
                  <a:lnTo>
                    <a:pt x="1938" y="751"/>
                  </a:lnTo>
                  <a:lnTo>
                    <a:pt x="1766" y="876"/>
                  </a:lnTo>
                  <a:lnTo>
                    <a:pt x="1594" y="1016"/>
                  </a:lnTo>
                  <a:lnTo>
                    <a:pt x="1438" y="1141"/>
                  </a:lnTo>
                  <a:lnTo>
                    <a:pt x="1282" y="1298"/>
                  </a:lnTo>
                  <a:lnTo>
                    <a:pt x="1141" y="1454"/>
                  </a:lnTo>
                  <a:lnTo>
                    <a:pt x="1000" y="1610"/>
                  </a:lnTo>
                  <a:lnTo>
                    <a:pt x="875" y="1767"/>
                  </a:lnTo>
                  <a:lnTo>
                    <a:pt x="750" y="1938"/>
                  </a:lnTo>
                  <a:lnTo>
                    <a:pt x="641" y="2126"/>
                  </a:lnTo>
                  <a:lnTo>
                    <a:pt x="531" y="2314"/>
                  </a:lnTo>
                  <a:lnTo>
                    <a:pt x="438" y="2501"/>
                  </a:lnTo>
                  <a:lnTo>
                    <a:pt x="344" y="2689"/>
                  </a:lnTo>
                  <a:lnTo>
                    <a:pt x="266" y="2892"/>
                  </a:lnTo>
                  <a:lnTo>
                    <a:pt x="188" y="3095"/>
                  </a:lnTo>
                  <a:lnTo>
                    <a:pt x="141" y="3314"/>
                  </a:lnTo>
                  <a:lnTo>
                    <a:pt x="94" y="3517"/>
                  </a:lnTo>
                  <a:lnTo>
                    <a:pt x="47" y="3736"/>
                  </a:lnTo>
                  <a:lnTo>
                    <a:pt x="16" y="3954"/>
                  </a:lnTo>
                  <a:lnTo>
                    <a:pt x="0" y="4189"/>
                  </a:lnTo>
                  <a:lnTo>
                    <a:pt x="0" y="4408"/>
                  </a:lnTo>
                  <a:lnTo>
                    <a:pt x="0" y="63339"/>
                  </a:lnTo>
                  <a:lnTo>
                    <a:pt x="0" y="63574"/>
                  </a:lnTo>
                  <a:lnTo>
                    <a:pt x="16" y="63792"/>
                  </a:lnTo>
                  <a:lnTo>
                    <a:pt x="47" y="64011"/>
                  </a:lnTo>
                  <a:lnTo>
                    <a:pt x="94" y="64230"/>
                  </a:lnTo>
                  <a:lnTo>
                    <a:pt x="141" y="64449"/>
                  </a:lnTo>
                  <a:lnTo>
                    <a:pt x="188" y="64652"/>
                  </a:lnTo>
                  <a:lnTo>
                    <a:pt x="266" y="64855"/>
                  </a:lnTo>
                  <a:lnTo>
                    <a:pt x="344" y="65058"/>
                  </a:lnTo>
                  <a:lnTo>
                    <a:pt x="438" y="65261"/>
                  </a:lnTo>
                  <a:lnTo>
                    <a:pt x="531" y="65449"/>
                  </a:lnTo>
                  <a:lnTo>
                    <a:pt x="641" y="65636"/>
                  </a:lnTo>
                  <a:lnTo>
                    <a:pt x="750" y="65808"/>
                  </a:lnTo>
                  <a:lnTo>
                    <a:pt x="875" y="65980"/>
                  </a:lnTo>
                  <a:lnTo>
                    <a:pt x="1000" y="66152"/>
                  </a:lnTo>
                  <a:lnTo>
                    <a:pt x="1141" y="66308"/>
                  </a:lnTo>
                  <a:lnTo>
                    <a:pt x="1282" y="66465"/>
                  </a:lnTo>
                  <a:lnTo>
                    <a:pt x="1438" y="66605"/>
                  </a:lnTo>
                  <a:lnTo>
                    <a:pt x="1594" y="66746"/>
                  </a:lnTo>
                  <a:lnTo>
                    <a:pt x="1766" y="66871"/>
                  </a:lnTo>
                  <a:lnTo>
                    <a:pt x="1938" y="66996"/>
                  </a:lnTo>
                  <a:lnTo>
                    <a:pt x="2125" y="67121"/>
                  </a:lnTo>
                  <a:lnTo>
                    <a:pt x="2297" y="67215"/>
                  </a:lnTo>
                  <a:lnTo>
                    <a:pt x="2501" y="67324"/>
                  </a:lnTo>
                  <a:lnTo>
                    <a:pt x="2688" y="67402"/>
                  </a:lnTo>
                  <a:lnTo>
                    <a:pt x="2891" y="67480"/>
                  </a:lnTo>
                  <a:lnTo>
                    <a:pt x="3094" y="67559"/>
                  </a:lnTo>
                  <a:lnTo>
                    <a:pt x="3298" y="67605"/>
                  </a:lnTo>
                  <a:lnTo>
                    <a:pt x="3516" y="67668"/>
                  </a:lnTo>
                  <a:lnTo>
                    <a:pt x="3735" y="67699"/>
                  </a:lnTo>
                  <a:lnTo>
                    <a:pt x="3954" y="67731"/>
                  </a:lnTo>
                  <a:lnTo>
                    <a:pt x="4173" y="67746"/>
                  </a:lnTo>
                  <a:lnTo>
                    <a:pt x="44742" y="67746"/>
                  </a:lnTo>
                  <a:lnTo>
                    <a:pt x="44960" y="67731"/>
                  </a:lnTo>
                  <a:lnTo>
                    <a:pt x="45179" y="67699"/>
                  </a:lnTo>
                  <a:lnTo>
                    <a:pt x="45398" y="67668"/>
                  </a:lnTo>
                  <a:lnTo>
                    <a:pt x="45617" y="67605"/>
                  </a:lnTo>
                  <a:lnTo>
                    <a:pt x="45820" y="67559"/>
                  </a:lnTo>
                  <a:lnTo>
                    <a:pt x="46023" y="67480"/>
                  </a:lnTo>
                  <a:lnTo>
                    <a:pt x="46226" y="67402"/>
                  </a:lnTo>
                  <a:lnTo>
                    <a:pt x="46414" y="67324"/>
                  </a:lnTo>
                  <a:lnTo>
                    <a:pt x="46617" y="67215"/>
                  </a:lnTo>
                  <a:lnTo>
                    <a:pt x="46789" y="67121"/>
                  </a:lnTo>
                  <a:lnTo>
                    <a:pt x="46976" y="66996"/>
                  </a:lnTo>
                  <a:lnTo>
                    <a:pt x="47148" y="66871"/>
                  </a:lnTo>
                  <a:lnTo>
                    <a:pt x="47305" y="66746"/>
                  </a:lnTo>
                  <a:lnTo>
                    <a:pt x="47476" y="66605"/>
                  </a:lnTo>
                  <a:lnTo>
                    <a:pt x="47617" y="66465"/>
                  </a:lnTo>
                  <a:lnTo>
                    <a:pt x="47773" y="66308"/>
                  </a:lnTo>
                  <a:lnTo>
                    <a:pt x="47914" y="66152"/>
                  </a:lnTo>
                  <a:lnTo>
                    <a:pt x="48039" y="65980"/>
                  </a:lnTo>
                  <a:lnTo>
                    <a:pt x="48164" y="65808"/>
                  </a:lnTo>
                  <a:lnTo>
                    <a:pt x="48274" y="65636"/>
                  </a:lnTo>
                  <a:lnTo>
                    <a:pt x="48383" y="65449"/>
                  </a:lnTo>
                  <a:lnTo>
                    <a:pt x="48477" y="65261"/>
                  </a:lnTo>
                  <a:lnTo>
                    <a:pt x="48570" y="65058"/>
                  </a:lnTo>
                  <a:lnTo>
                    <a:pt x="48649" y="64855"/>
                  </a:lnTo>
                  <a:lnTo>
                    <a:pt x="48711" y="64652"/>
                  </a:lnTo>
                  <a:lnTo>
                    <a:pt x="48774" y="64449"/>
                  </a:lnTo>
                  <a:lnTo>
                    <a:pt x="48820" y="64230"/>
                  </a:lnTo>
                  <a:lnTo>
                    <a:pt x="48867" y="64011"/>
                  </a:lnTo>
                  <a:lnTo>
                    <a:pt x="48899" y="63792"/>
                  </a:lnTo>
                  <a:lnTo>
                    <a:pt x="48914" y="63574"/>
                  </a:lnTo>
                  <a:lnTo>
                    <a:pt x="48914" y="63339"/>
                  </a:lnTo>
                  <a:lnTo>
                    <a:pt x="48914" y="4408"/>
                  </a:lnTo>
                  <a:lnTo>
                    <a:pt x="48914" y="4189"/>
                  </a:lnTo>
                  <a:lnTo>
                    <a:pt x="48899" y="3954"/>
                  </a:lnTo>
                  <a:lnTo>
                    <a:pt x="48867" y="3736"/>
                  </a:lnTo>
                  <a:lnTo>
                    <a:pt x="48820" y="3517"/>
                  </a:lnTo>
                  <a:lnTo>
                    <a:pt x="48774" y="3314"/>
                  </a:lnTo>
                  <a:lnTo>
                    <a:pt x="48711" y="3095"/>
                  </a:lnTo>
                  <a:lnTo>
                    <a:pt x="48649" y="2892"/>
                  </a:lnTo>
                  <a:lnTo>
                    <a:pt x="48570" y="2689"/>
                  </a:lnTo>
                  <a:lnTo>
                    <a:pt x="48477" y="2501"/>
                  </a:lnTo>
                  <a:lnTo>
                    <a:pt x="48383" y="2314"/>
                  </a:lnTo>
                  <a:lnTo>
                    <a:pt x="48274" y="2126"/>
                  </a:lnTo>
                  <a:lnTo>
                    <a:pt x="48164" y="1938"/>
                  </a:lnTo>
                  <a:lnTo>
                    <a:pt x="48039" y="1767"/>
                  </a:lnTo>
                  <a:lnTo>
                    <a:pt x="47914" y="1610"/>
                  </a:lnTo>
                  <a:lnTo>
                    <a:pt x="47773" y="1454"/>
                  </a:lnTo>
                  <a:lnTo>
                    <a:pt x="47617" y="1298"/>
                  </a:lnTo>
                  <a:lnTo>
                    <a:pt x="47476" y="1141"/>
                  </a:lnTo>
                  <a:lnTo>
                    <a:pt x="47305" y="1016"/>
                  </a:lnTo>
                  <a:lnTo>
                    <a:pt x="47148" y="876"/>
                  </a:lnTo>
                  <a:lnTo>
                    <a:pt x="46976" y="751"/>
                  </a:lnTo>
                  <a:lnTo>
                    <a:pt x="46789" y="641"/>
                  </a:lnTo>
                  <a:lnTo>
                    <a:pt x="46617" y="532"/>
                  </a:lnTo>
                  <a:lnTo>
                    <a:pt x="46414" y="438"/>
                  </a:lnTo>
                  <a:lnTo>
                    <a:pt x="46226" y="344"/>
                  </a:lnTo>
                  <a:lnTo>
                    <a:pt x="46023" y="266"/>
                  </a:lnTo>
                  <a:lnTo>
                    <a:pt x="45820" y="204"/>
                  </a:lnTo>
                  <a:lnTo>
                    <a:pt x="45617" y="141"/>
                  </a:lnTo>
                  <a:lnTo>
                    <a:pt x="45398" y="94"/>
                  </a:lnTo>
                  <a:lnTo>
                    <a:pt x="45179" y="48"/>
                  </a:lnTo>
                  <a:lnTo>
                    <a:pt x="44960" y="32"/>
                  </a:lnTo>
                  <a:lnTo>
                    <a:pt x="44742" y="16"/>
                  </a:lnTo>
                  <a:lnTo>
                    <a:pt x="4450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831" name="Google Shape;1831;p37"/>
            <p:cNvSpPr/>
            <p:nvPr/>
          </p:nvSpPr>
          <p:spPr>
            <a:xfrm>
              <a:off x="3603300" y="3109675"/>
              <a:ext cx="313350" cy="313750"/>
            </a:xfrm>
            <a:custGeom>
              <a:avLst/>
              <a:gdLst/>
              <a:ahLst/>
              <a:cxnLst/>
              <a:rect l="l" t="t" r="r" b="b"/>
              <a:pathLst>
                <a:path w="12534" h="12550" extrusionOk="0">
                  <a:moveTo>
                    <a:pt x="6267" y="1"/>
                  </a:moveTo>
                  <a:lnTo>
                    <a:pt x="5939" y="16"/>
                  </a:lnTo>
                  <a:lnTo>
                    <a:pt x="5626" y="47"/>
                  </a:lnTo>
                  <a:lnTo>
                    <a:pt x="5314" y="79"/>
                  </a:lnTo>
                  <a:lnTo>
                    <a:pt x="5001" y="141"/>
                  </a:lnTo>
                  <a:lnTo>
                    <a:pt x="4704" y="204"/>
                  </a:lnTo>
                  <a:lnTo>
                    <a:pt x="4408" y="298"/>
                  </a:lnTo>
                  <a:lnTo>
                    <a:pt x="4111" y="391"/>
                  </a:lnTo>
                  <a:lnTo>
                    <a:pt x="3829" y="501"/>
                  </a:lnTo>
                  <a:lnTo>
                    <a:pt x="3548" y="626"/>
                  </a:lnTo>
                  <a:lnTo>
                    <a:pt x="3282" y="766"/>
                  </a:lnTo>
                  <a:lnTo>
                    <a:pt x="3017" y="923"/>
                  </a:lnTo>
                  <a:lnTo>
                    <a:pt x="2767" y="1079"/>
                  </a:lnTo>
                  <a:lnTo>
                    <a:pt x="2517" y="1251"/>
                  </a:lnTo>
                  <a:lnTo>
                    <a:pt x="2282" y="1438"/>
                  </a:lnTo>
                  <a:lnTo>
                    <a:pt x="2048" y="1641"/>
                  </a:lnTo>
                  <a:lnTo>
                    <a:pt x="1829" y="1845"/>
                  </a:lnTo>
                  <a:lnTo>
                    <a:pt x="1626" y="2063"/>
                  </a:lnTo>
                  <a:lnTo>
                    <a:pt x="1423" y="2298"/>
                  </a:lnTo>
                  <a:lnTo>
                    <a:pt x="1235" y="2532"/>
                  </a:lnTo>
                  <a:lnTo>
                    <a:pt x="1063" y="2767"/>
                  </a:lnTo>
                  <a:lnTo>
                    <a:pt x="907" y="3032"/>
                  </a:lnTo>
                  <a:lnTo>
                    <a:pt x="751" y="3298"/>
                  </a:lnTo>
                  <a:lnTo>
                    <a:pt x="610" y="3564"/>
                  </a:lnTo>
                  <a:lnTo>
                    <a:pt x="485" y="3845"/>
                  </a:lnTo>
                  <a:lnTo>
                    <a:pt x="376" y="4126"/>
                  </a:lnTo>
                  <a:lnTo>
                    <a:pt x="282" y="4408"/>
                  </a:lnTo>
                  <a:lnTo>
                    <a:pt x="188" y="4720"/>
                  </a:lnTo>
                  <a:lnTo>
                    <a:pt x="126" y="5017"/>
                  </a:lnTo>
                  <a:lnTo>
                    <a:pt x="63" y="5330"/>
                  </a:lnTo>
                  <a:lnTo>
                    <a:pt x="32" y="5642"/>
                  </a:lnTo>
                  <a:lnTo>
                    <a:pt x="1" y="5955"/>
                  </a:lnTo>
                  <a:lnTo>
                    <a:pt x="1" y="6283"/>
                  </a:lnTo>
                  <a:lnTo>
                    <a:pt x="1" y="6611"/>
                  </a:lnTo>
                  <a:lnTo>
                    <a:pt x="32" y="6924"/>
                  </a:lnTo>
                  <a:lnTo>
                    <a:pt x="63" y="7236"/>
                  </a:lnTo>
                  <a:lnTo>
                    <a:pt x="126" y="7549"/>
                  </a:lnTo>
                  <a:lnTo>
                    <a:pt x="188" y="7846"/>
                  </a:lnTo>
                  <a:lnTo>
                    <a:pt x="282" y="8143"/>
                  </a:lnTo>
                  <a:lnTo>
                    <a:pt x="376" y="8439"/>
                  </a:lnTo>
                  <a:lnTo>
                    <a:pt x="485" y="8721"/>
                  </a:lnTo>
                  <a:lnTo>
                    <a:pt x="610" y="9002"/>
                  </a:lnTo>
                  <a:lnTo>
                    <a:pt x="751" y="9268"/>
                  </a:lnTo>
                  <a:lnTo>
                    <a:pt x="907" y="9533"/>
                  </a:lnTo>
                  <a:lnTo>
                    <a:pt x="1063" y="9783"/>
                  </a:lnTo>
                  <a:lnTo>
                    <a:pt x="1235" y="10033"/>
                  </a:lnTo>
                  <a:lnTo>
                    <a:pt x="1423" y="10268"/>
                  </a:lnTo>
                  <a:lnTo>
                    <a:pt x="1626" y="10502"/>
                  </a:lnTo>
                  <a:lnTo>
                    <a:pt x="1829" y="10721"/>
                  </a:lnTo>
                  <a:lnTo>
                    <a:pt x="2048" y="10924"/>
                  </a:lnTo>
                  <a:lnTo>
                    <a:pt x="2282" y="11127"/>
                  </a:lnTo>
                  <a:lnTo>
                    <a:pt x="2517" y="11299"/>
                  </a:lnTo>
                  <a:lnTo>
                    <a:pt x="2767" y="11487"/>
                  </a:lnTo>
                  <a:lnTo>
                    <a:pt x="3017" y="11643"/>
                  </a:lnTo>
                  <a:lnTo>
                    <a:pt x="3282" y="11799"/>
                  </a:lnTo>
                  <a:lnTo>
                    <a:pt x="3548" y="11940"/>
                  </a:lnTo>
                  <a:lnTo>
                    <a:pt x="3829" y="12065"/>
                  </a:lnTo>
                  <a:lnTo>
                    <a:pt x="4111" y="12174"/>
                  </a:lnTo>
                  <a:lnTo>
                    <a:pt x="4408" y="12268"/>
                  </a:lnTo>
                  <a:lnTo>
                    <a:pt x="4704" y="12362"/>
                  </a:lnTo>
                  <a:lnTo>
                    <a:pt x="5001" y="12425"/>
                  </a:lnTo>
                  <a:lnTo>
                    <a:pt x="5314" y="12487"/>
                  </a:lnTo>
                  <a:lnTo>
                    <a:pt x="5626" y="12518"/>
                  </a:lnTo>
                  <a:lnTo>
                    <a:pt x="5939" y="12550"/>
                  </a:lnTo>
                  <a:lnTo>
                    <a:pt x="6595" y="12550"/>
                  </a:lnTo>
                  <a:lnTo>
                    <a:pt x="6908" y="12518"/>
                  </a:lnTo>
                  <a:lnTo>
                    <a:pt x="7220" y="12487"/>
                  </a:lnTo>
                  <a:lnTo>
                    <a:pt x="7533" y="12425"/>
                  </a:lnTo>
                  <a:lnTo>
                    <a:pt x="7830" y="12362"/>
                  </a:lnTo>
                  <a:lnTo>
                    <a:pt x="8127" y="12268"/>
                  </a:lnTo>
                  <a:lnTo>
                    <a:pt x="8424" y="12174"/>
                  </a:lnTo>
                  <a:lnTo>
                    <a:pt x="8705" y="12065"/>
                  </a:lnTo>
                  <a:lnTo>
                    <a:pt x="8986" y="11940"/>
                  </a:lnTo>
                  <a:lnTo>
                    <a:pt x="9252" y="11799"/>
                  </a:lnTo>
                  <a:lnTo>
                    <a:pt x="9518" y="11643"/>
                  </a:lnTo>
                  <a:lnTo>
                    <a:pt x="9768" y="11487"/>
                  </a:lnTo>
                  <a:lnTo>
                    <a:pt x="10018" y="11299"/>
                  </a:lnTo>
                  <a:lnTo>
                    <a:pt x="10252" y="11127"/>
                  </a:lnTo>
                  <a:lnTo>
                    <a:pt x="10487" y="10924"/>
                  </a:lnTo>
                  <a:lnTo>
                    <a:pt x="10705" y="10721"/>
                  </a:lnTo>
                  <a:lnTo>
                    <a:pt x="10909" y="10502"/>
                  </a:lnTo>
                  <a:lnTo>
                    <a:pt x="11112" y="10268"/>
                  </a:lnTo>
                  <a:lnTo>
                    <a:pt x="11299" y="10033"/>
                  </a:lnTo>
                  <a:lnTo>
                    <a:pt x="11471" y="9783"/>
                  </a:lnTo>
                  <a:lnTo>
                    <a:pt x="11627" y="9533"/>
                  </a:lnTo>
                  <a:lnTo>
                    <a:pt x="11784" y="9268"/>
                  </a:lnTo>
                  <a:lnTo>
                    <a:pt x="11924" y="9002"/>
                  </a:lnTo>
                  <a:lnTo>
                    <a:pt x="12049" y="8721"/>
                  </a:lnTo>
                  <a:lnTo>
                    <a:pt x="12159" y="8439"/>
                  </a:lnTo>
                  <a:lnTo>
                    <a:pt x="12253" y="8143"/>
                  </a:lnTo>
                  <a:lnTo>
                    <a:pt x="12346" y="7846"/>
                  </a:lnTo>
                  <a:lnTo>
                    <a:pt x="12409" y="7549"/>
                  </a:lnTo>
                  <a:lnTo>
                    <a:pt x="12471" y="7236"/>
                  </a:lnTo>
                  <a:lnTo>
                    <a:pt x="12503" y="6924"/>
                  </a:lnTo>
                  <a:lnTo>
                    <a:pt x="12534" y="6611"/>
                  </a:lnTo>
                  <a:lnTo>
                    <a:pt x="12534" y="6283"/>
                  </a:lnTo>
                  <a:lnTo>
                    <a:pt x="12534" y="5955"/>
                  </a:lnTo>
                  <a:lnTo>
                    <a:pt x="12503" y="5642"/>
                  </a:lnTo>
                  <a:lnTo>
                    <a:pt x="12471" y="5330"/>
                  </a:lnTo>
                  <a:lnTo>
                    <a:pt x="12409" y="5017"/>
                  </a:lnTo>
                  <a:lnTo>
                    <a:pt x="12346" y="4720"/>
                  </a:lnTo>
                  <a:lnTo>
                    <a:pt x="12253" y="4408"/>
                  </a:lnTo>
                  <a:lnTo>
                    <a:pt x="12159" y="4126"/>
                  </a:lnTo>
                  <a:lnTo>
                    <a:pt x="12049" y="3845"/>
                  </a:lnTo>
                  <a:lnTo>
                    <a:pt x="11924" y="3564"/>
                  </a:lnTo>
                  <a:lnTo>
                    <a:pt x="11784" y="3298"/>
                  </a:lnTo>
                  <a:lnTo>
                    <a:pt x="11627" y="3032"/>
                  </a:lnTo>
                  <a:lnTo>
                    <a:pt x="11471" y="2767"/>
                  </a:lnTo>
                  <a:lnTo>
                    <a:pt x="11299" y="2532"/>
                  </a:lnTo>
                  <a:lnTo>
                    <a:pt x="11112" y="2298"/>
                  </a:lnTo>
                  <a:lnTo>
                    <a:pt x="10909" y="2063"/>
                  </a:lnTo>
                  <a:lnTo>
                    <a:pt x="10705" y="1845"/>
                  </a:lnTo>
                  <a:lnTo>
                    <a:pt x="10487" y="1641"/>
                  </a:lnTo>
                  <a:lnTo>
                    <a:pt x="10252" y="1438"/>
                  </a:lnTo>
                  <a:lnTo>
                    <a:pt x="10018" y="1251"/>
                  </a:lnTo>
                  <a:lnTo>
                    <a:pt x="9768" y="1079"/>
                  </a:lnTo>
                  <a:lnTo>
                    <a:pt x="9518" y="923"/>
                  </a:lnTo>
                  <a:lnTo>
                    <a:pt x="9252" y="766"/>
                  </a:lnTo>
                  <a:lnTo>
                    <a:pt x="8986" y="626"/>
                  </a:lnTo>
                  <a:lnTo>
                    <a:pt x="8705" y="501"/>
                  </a:lnTo>
                  <a:lnTo>
                    <a:pt x="8424" y="391"/>
                  </a:lnTo>
                  <a:lnTo>
                    <a:pt x="8127" y="298"/>
                  </a:lnTo>
                  <a:lnTo>
                    <a:pt x="7830" y="204"/>
                  </a:lnTo>
                  <a:lnTo>
                    <a:pt x="7533" y="141"/>
                  </a:lnTo>
                  <a:lnTo>
                    <a:pt x="7220" y="79"/>
                  </a:lnTo>
                  <a:lnTo>
                    <a:pt x="6908" y="47"/>
                  </a:lnTo>
                  <a:lnTo>
                    <a:pt x="6595" y="16"/>
                  </a:lnTo>
                  <a:lnTo>
                    <a:pt x="6267"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832" name="Google Shape;1832;p37"/>
            <p:cNvSpPr/>
            <p:nvPr/>
          </p:nvSpPr>
          <p:spPr>
            <a:xfrm>
              <a:off x="3524775" y="3383150"/>
              <a:ext cx="470400" cy="209050"/>
            </a:xfrm>
            <a:custGeom>
              <a:avLst/>
              <a:gdLst/>
              <a:ahLst/>
              <a:cxnLst/>
              <a:rect l="l" t="t" r="r" b="b"/>
              <a:pathLst>
                <a:path w="18816" h="8362" extrusionOk="0">
                  <a:moveTo>
                    <a:pt x="8361" y="1"/>
                  </a:moveTo>
                  <a:lnTo>
                    <a:pt x="7924" y="17"/>
                  </a:lnTo>
                  <a:lnTo>
                    <a:pt x="7502" y="48"/>
                  </a:lnTo>
                  <a:lnTo>
                    <a:pt x="7095" y="95"/>
                  </a:lnTo>
                  <a:lnTo>
                    <a:pt x="6673" y="173"/>
                  </a:lnTo>
                  <a:lnTo>
                    <a:pt x="6267" y="267"/>
                  </a:lnTo>
                  <a:lnTo>
                    <a:pt x="5876" y="376"/>
                  </a:lnTo>
                  <a:lnTo>
                    <a:pt x="5486" y="517"/>
                  </a:lnTo>
                  <a:lnTo>
                    <a:pt x="5111" y="657"/>
                  </a:lnTo>
                  <a:lnTo>
                    <a:pt x="4736" y="829"/>
                  </a:lnTo>
                  <a:lnTo>
                    <a:pt x="4376" y="1017"/>
                  </a:lnTo>
                  <a:lnTo>
                    <a:pt x="4032" y="1220"/>
                  </a:lnTo>
                  <a:lnTo>
                    <a:pt x="3689" y="1439"/>
                  </a:lnTo>
                  <a:lnTo>
                    <a:pt x="3360" y="1673"/>
                  </a:lnTo>
                  <a:lnTo>
                    <a:pt x="3048" y="1923"/>
                  </a:lnTo>
                  <a:lnTo>
                    <a:pt x="2735" y="2173"/>
                  </a:lnTo>
                  <a:lnTo>
                    <a:pt x="2454" y="2454"/>
                  </a:lnTo>
                  <a:lnTo>
                    <a:pt x="2173" y="2751"/>
                  </a:lnTo>
                  <a:lnTo>
                    <a:pt x="1907" y="3048"/>
                  </a:lnTo>
                  <a:lnTo>
                    <a:pt x="1657" y="3361"/>
                  </a:lnTo>
                  <a:lnTo>
                    <a:pt x="1423" y="3689"/>
                  </a:lnTo>
                  <a:lnTo>
                    <a:pt x="1204" y="4033"/>
                  </a:lnTo>
                  <a:lnTo>
                    <a:pt x="1001" y="4377"/>
                  </a:lnTo>
                  <a:lnTo>
                    <a:pt x="829" y="4736"/>
                  </a:lnTo>
                  <a:lnTo>
                    <a:pt x="657" y="5111"/>
                  </a:lnTo>
                  <a:lnTo>
                    <a:pt x="501" y="5486"/>
                  </a:lnTo>
                  <a:lnTo>
                    <a:pt x="375" y="5877"/>
                  </a:lnTo>
                  <a:lnTo>
                    <a:pt x="266" y="6283"/>
                  </a:lnTo>
                  <a:lnTo>
                    <a:pt x="172" y="6689"/>
                  </a:lnTo>
                  <a:lnTo>
                    <a:pt x="94" y="7096"/>
                  </a:lnTo>
                  <a:lnTo>
                    <a:pt x="47" y="7518"/>
                  </a:lnTo>
                  <a:lnTo>
                    <a:pt x="16" y="7940"/>
                  </a:lnTo>
                  <a:lnTo>
                    <a:pt x="0" y="8362"/>
                  </a:lnTo>
                  <a:lnTo>
                    <a:pt x="18816" y="8362"/>
                  </a:lnTo>
                  <a:lnTo>
                    <a:pt x="18800" y="7940"/>
                  </a:lnTo>
                  <a:lnTo>
                    <a:pt x="18769" y="7518"/>
                  </a:lnTo>
                  <a:lnTo>
                    <a:pt x="18722" y="7096"/>
                  </a:lnTo>
                  <a:lnTo>
                    <a:pt x="18644" y="6689"/>
                  </a:lnTo>
                  <a:lnTo>
                    <a:pt x="18550" y="6283"/>
                  </a:lnTo>
                  <a:lnTo>
                    <a:pt x="18441" y="5877"/>
                  </a:lnTo>
                  <a:lnTo>
                    <a:pt x="18316" y="5486"/>
                  </a:lnTo>
                  <a:lnTo>
                    <a:pt x="18160" y="5111"/>
                  </a:lnTo>
                  <a:lnTo>
                    <a:pt x="17988" y="4736"/>
                  </a:lnTo>
                  <a:lnTo>
                    <a:pt x="17800" y="4377"/>
                  </a:lnTo>
                  <a:lnTo>
                    <a:pt x="17613" y="4033"/>
                  </a:lnTo>
                  <a:lnTo>
                    <a:pt x="17394" y="3689"/>
                  </a:lnTo>
                  <a:lnTo>
                    <a:pt x="17159" y="3361"/>
                  </a:lnTo>
                  <a:lnTo>
                    <a:pt x="16909" y="3048"/>
                  </a:lnTo>
                  <a:lnTo>
                    <a:pt x="16644" y="2751"/>
                  </a:lnTo>
                  <a:lnTo>
                    <a:pt x="16362" y="2454"/>
                  </a:lnTo>
                  <a:lnTo>
                    <a:pt x="16081" y="2173"/>
                  </a:lnTo>
                  <a:lnTo>
                    <a:pt x="15769" y="1923"/>
                  </a:lnTo>
                  <a:lnTo>
                    <a:pt x="15456" y="1673"/>
                  </a:lnTo>
                  <a:lnTo>
                    <a:pt x="15128" y="1439"/>
                  </a:lnTo>
                  <a:lnTo>
                    <a:pt x="14784" y="1220"/>
                  </a:lnTo>
                  <a:lnTo>
                    <a:pt x="14440" y="1017"/>
                  </a:lnTo>
                  <a:lnTo>
                    <a:pt x="14081" y="829"/>
                  </a:lnTo>
                  <a:lnTo>
                    <a:pt x="13706" y="657"/>
                  </a:lnTo>
                  <a:lnTo>
                    <a:pt x="13331" y="517"/>
                  </a:lnTo>
                  <a:lnTo>
                    <a:pt x="12940" y="376"/>
                  </a:lnTo>
                  <a:lnTo>
                    <a:pt x="12549" y="267"/>
                  </a:lnTo>
                  <a:lnTo>
                    <a:pt x="12143" y="173"/>
                  </a:lnTo>
                  <a:lnTo>
                    <a:pt x="11721" y="95"/>
                  </a:lnTo>
                  <a:lnTo>
                    <a:pt x="11315" y="48"/>
                  </a:lnTo>
                  <a:lnTo>
                    <a:pt x="10877" y="17"/>
                  </a:lnTo>
                  <a:lnTo>
                    <a:pt x="10455"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833" name="Google Shape;1833;p37"/>
            <p:cNvSpPr/>
            <p:nvPr/>
          </p:nvSpPr>
          <p:spPr>
            <a:xfrm>
              <a:off x="3364600" y="3737525"/>
              <a:ext cx="563375" cy="68000"/>
            </a:xfrm>
            <a:custGeom>
              <a:avLst/>
              <a:gdLst/>
              <a:ahLst/>
              <a:cxnLst/>
              <a:rect l="l" t="t" r="r" b="b"/>
              <a:pathLst>
                <a:path w="22535" h="2720" extrusionOk="0">
                  <a:moveTo>
                    <a:pt x="1219" y="0"/>
                  </a:moveTo>
                  <a:lnTo>
                    <a:pt x="1078" y="31"/>
                  </a:lnTo>
                  <a:lnTo>
                    <a:pt x="953" y="63"/>
                  </a:lnTo>
                  <a:lnTo>
                    <a:pt x="828" y="109"/>
                  </a:lnTo>
                  <a:lnTo>
                    <a:pt x="703" y="156"/>
                  </a:lnTo>
                  <a:lnTo>
                    <a:pt x="594" y="235"/>
                  </a:lnTo>
                  <a:lnTo>
                    <a:pt x="500" y="313"/>
                  </a:lnTo>
                  <a:lnTo>
                    <a:pt x="391" y="391"/>
                  </a:lnTo>
                  <a:lnTo>
                    <a:pt x="313" y="500"/>
                  </a:lnTo>
                  <a:lnTo>
                    <a:pt x="235" y="594"/>
                  </a:lnTo>
                  <a:lnTo>
                    <a:pt x="156" y="719"/>
                  </a:lnTo>
                  <a:lnTo>
                    <a:pt x="110" y="828"/>
                  </a:lnTo>
                  <a:lnTo>
                    <a:pt x="63" y="953"/>
                  </a:lnTo>
                  <a:lnTo>
                    <a:pt x="31" y="1094"/>
                  </a:lnTo>
                  <a:lnTo>
                    <a:pt x="0" y="1219"/>
                  </a:lnTo>
                  <a:lnTo>
                    <a:pt x="0" y="1360"/>
                  </a:lnTo>
                  <a:lnTo>
                    <a:pt x="0" y="1500"/>
                  </a:lnTo>
                  <a:lnTo>
                    <a:pt x="31" y="1641"/>
                  </a:lnTo>
                  <a:lnTo>
                    <a:pt x="63" y="1766"/>
                  </a:lnTo>
                  <a:lnTo>
                    <a:pt x="110" y="1891"/>
                  </a:lnTo>
                  <a:lnTo>
                    <a:pt x="156" y="2016"/>
                  </a:lnTo>
                  <a:lnTo>
                    <a:pt x="235" y="2125"/>
                  </a:lnTo>
                  <a:lnTo>
                    <a:pt x="313" y="2235"/>
                  </a:lnTo>
                  <a:lnTo>
                    <a:pt x="391" y="2329"/>
                  </a:lnTo>
                  <a:lnTo>
                    <a:pt x="500" y="2407"/>
                  </a:lnTo>
                  <a:lnTo>
                    <a:pt x="594" y="2485"/>
                  </a:lnTo>
                  <a:lnTo>
                    <a:pt x="703" y="2563"/>
                  </a:lnTo>
                  <a:lnTo>
                    <a:pt x="828" y="2626"/>
                  </a:lnTo>
                  <a:lnTo>
                    <a:pt x="953" y="2657"/>
                  </a:lnTo>
                  <a:lnTo>
                    <a:pt x="1078" y="2704"/>
                  </a:lnTo>
                  <a:lnTo>
                    <a:pt x="1219" y="2719"/>
                  </a:lnTo>
                  <a:lnTo>
                    <a:pt x="21316" y="2719"/>
                  </a:lnTo>
                  <a:lnTo>
                    <a:pt x="21457" y="2704"/>
                  </a:lnTo>
                  <a:lnTo>
                    <a:pt x="21582" y="2657"/>
                  </a:lnTo>
                  <a:lnTo>
                    <a:pt x="21707" y="2626"/>
                  </a:lnTo>
                  <a:lnTo>
                    <a:pt x="21832" y="2563"/>
                  </a:lnTo>
                  <a:lnTo>
                    <a:pt x="21941" y="2485"/>
                  </a:lnTo>
                  <a:lnTo>
                    <a:pt x="22051" y="2407"/>
                  </a:lnTo>
                  <a:lnTo>
                    <a:pt x="22144" y="2329"/>
                  </a:lnTo>
                  <a:lnTo>
                    <a:pt x="22222" y="2235"/>
                  </a:lnTo>
                  <a:lnTo>
                    <a:pt x="22301" y="2125"/>
                  </a:lnTo>
                  <a:lnTo>
                    <a:pt x="22379" y="2016"/>
                  </a:lnTo>
                  <a:lnTo>
                    <a:pt x="22441" y="1891"/>
                  </a:lnTo>
                  <a:lnTo>
                    <a:pt x="22473" y="1766"/>
                  </a:lnTo>
                  <a:lnTo>
                    <a:pt x="22519" y="1641"/>
                  </a:lnTo>
                  <a:lnTo>
                    <a:pt x="22535" y="1500"/>
                  </a:lnTo>
                  <a:lnTo>
                    <a:pt x="22535" y="1360"/>
                  </a:lnTo>
                  <a:lnTo>
                    <a:pt x="22535" y="1219"/>
                  </a:lnTo>
                  <a:lnTo>
                    <a:pt x="22519" y="1094"/>
                  </a:lnTo>
                  <a:lnTo>
                    <a:pt x="22473" y="953"/>
                  </a:lnTo>
                  <a:lnTo>
                    <a:pt x="22441" y="828"/>
                  </a:lnTo>
                  <a:lnTo>
                    <a:pt x="22379" y="719"/>
                  </a:lnTo>
                  <a:lnTo>
                    <a:pt x="22301" y="594"/>
                  </a:lnTo>
                  <a:lnTo>
                    <a:pt x="22222" y="500"/>
                  </a:lnTo>
                  <a:lnTo>
                    <a:pt x="22144" y="391"/>
                  </a:lnTo>
                  <a:lnTo>
                    <a:pt x="22051" y="313"/>
                  </a:lnTo>
                  <a:lnTo>
                    <a:pt x="21941" y="235"/>
                  </a:lnTo>
                  <a:lnTo>
                    <a:pt x="21832" y="156"/>
                  </a:lnTo>
                  <a:lnTo>
                    <a:pt x="21707" y="109"/>
                  </a:lnTo>
                  <a:lnTo>
                    <a:pt x="21582" y="63"/>
                  </a:lnTo>
                  <a:lnTo>
                    <a:pt x="21457" y="31"/>
                  </a:lnTo>
                  <a:lnTo>
                    <a:pt x="2131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4" name="Google Shape;1834;p37"/>
            <p:cNvSpPr/>
            <p:nvPr/>
          </p:nvSpPr>
          <p:spPr>
            <a:xfrm>
              <a:off x="3364600" y="3864875"/>
              <a:ext cx="338750" cy="68000"/>
            </a:xfrm>
            <a:custGeom>
              <a:avLst/>
              <a:gdLst/>
              <a:ahLst/>
              <a:cxnLst/>
              <a:rect l="l" t="t" r="r" b="b"/>
              <a:pathLst>
                <a:path w="13550" h="2720" extrusionOk="0">
                  <a:moveTo>
                    <a:pt x="1219" y="1"/>
                  </a:moveTo>
                  <a:lnTo>
                    <a:pt x="1078" y="16"/>
                  </a:lnTo>
                  <a:lnTo>
                    <a:pt x="953" y="63"/>
                  </a:lnTo>
                  <a:lnTo>
                    <a:pt x="828" y="94"/>
                  </a:lnTo>
                  <a:lnTo>
                    <a:pt x="703" y="157"/>
                  </a:lnTo>
                  <a:lnTo>
                    <a:pt x="594" y="235"/>
                  </a:lnTo>
                  <a:lnTo>
                    <a:pt x="500" y="313"/>
                  </a:lnTo>
                  <a:lnTo>
                    <a:pt x="391" y="391"/>
                  </a:lnTo>
                  <a:lnTo>
                    <a:pt x="313" y="485"/>
                  </a:lnTo>
                  <a:lnTo>
                    <a:pt x="235" y="595"/>
                  </a:lnTo>
                  <a:lnTo>
                    <a:pt x="156" y="704"/>
                  </a:lnTo>
                  <a:lnTo>
                    <a:pt x="110" y="829"/>
                  </a:lnTo>
                  <a:lnTo>
                    <a:pt x="63" y="954"/>
                  </a:lnTo>
                  <a:lnTo>
                    <a:pt x="31" y="1079"/>
                  </a:lnTo>
                  <a:lnTo>
                    <a:pt x="0" y="1220"/>
                  </a:lnTo>
                  <a:lnTo>
                    <a:pt x="0" y="1360"/>
                  </a:lnTo>
                  <a:lnTo>
                    <a:pt x="0" y="1501"/>
                  </a:lnTo>
                  <a:lnTo>
                    <a:pt x="31" y="1626"/>
                  </a:lnTo>
                  <a:lnTo>
                    <a:pt x="63" y="1767"/>
                  </a:lnTo>
                  <a:lnTo>
                    <a:pt x="110" y="1892"/>
                  </a:lnTo>
                  <a:lnTo>
                    <a:pt x="156" y="2001"/>
                  </a:lnTo>
                  <a:lnTo>
                    <a:pt x="235" y="2126"/>
                  </a:lnTo>
                  <a:lnTo>
                    <a:pt x="313" y="2220"/>
                  </a:lnTo>
                  <a:lnTo>
                    <a:pt x="391" y="2329"/>
                  </a:lnTo>
                  <a:lnTo>
                    <a:pt x="500" y="2407"/>
                  </a:lnTo>
                  <a:lnTo>
                    <a:pt x="594" y="2485"/>
                  </a:lnTo>
                  <a:lnTo>
                    <a:pt x="703" y="2564"/>
                  </a:lnTo>
                  <a:lnTo>
                    <a:pt x="828" y="2610"/>
                  </a:lnTo>
                  <a:lnTo>
                    <a:pt x="953" y="2657"/>
                  </a:lnTo>
                  <a:lnTo>
                    <a:pt x="1078" y="2689"/>
                  </a:lnTo>
                  <a:lnTo>
                    <a:pt x="1219" y="2720"/>
                  </a:lnTo>
                  <a:lnTo>
                    <a:pt x="12315" y="2720"/>
                  </a:lnTo>
                  <a:lnTo>
                    <a:pt x="12455" y="2689"/>
                  </a:lnTo>
                  <a:lnTo>
                    <a:pt x="12580" y="2657"/>
                  </a:lnTo>
                  <a:lnTo>
                    <a:pt x="12705" y="2610"/>
                  </a:lnTo>
                  <a:lnTo>
                    <a:pt x="12830" y="2564"/>
                  </a:lnTo>
                  <a:lnTo>
                    <a:pt x="12940" y="2485"/>
                  </a:lnTo>
                  <a:lnTo>
                    <a:pt x="13049" y="2407"/>
                  </a:lnTo>
                  <a:lnTo>
                    <a:pt x="13143" y="2329"/>
                  </a:lnTo>
                  <a:lnTo>
                    <a:pt x="13237" y="2220"/>
                  </a:lnTo>
                  <a:lnTo>
                    <a:pt x="13315" y="2126"/>
                  </a:lnTo>
                  <a:lnTo>
                    <a:pt x="13377" y="2001"/>
                  </a:lnTo>
                  <a:lnTo>
                    <a:pt x="13440" y="1892"/>
                  </a:lnTo>
                  <a:lnTo>
                    <a:pt x="13487" y="1767"/>
                  </a:lnTo>
                  <a:lnTo>
                    <a:pt x="13518" y="1626"/>
                  </a:lnTo>
                  <a:lnTo>
                    <a:pt x="13534" y="1501"/>
                  </a:lnTo>
                  <a:lnTo>
                    <a:pt x="13549" y="1360"/>
                  </a:lnTo>
                  <a:lnTo>
                    <a:pt x="13534" y="1220"/>
                  </a:lnTo>
                  <a:lnTo>
                    <a:pt x="13518" y="1079"/>
                  </a:lnTo>
                  <a:lnTo>
                    <a:pt x="13487" y="954"/>
                  </a:lnTo>
                  <a:lnTo>
                    <a:pt x="13440" y="829"/>
                  </a:lnTo>
                  <a:lnTo>
                    <a:pt x="13377" y="704"/>
                  </a:lnTo>
                  <a:lnTo>
                    <a:pt x="13315" y="595"/>
                  </a:lnTo>
                  <a:lnTo>
                    <a:pt x="13237" y="485"/>
                  </a:lnTo>
                  <a:lnTo>
                    <a:pt x="13143" y="391"/>
                  </a:lnTo>
                  <a:lnTo>
                    <a:pt x="13049" y="313"/>
                  </a:lnTo>
                  <a:lnTo>
                    <a:pt x="12940" y="235"/>
                  </a:lnTo>
                  <a:lnTo>
                    <a:pt x="12830" y="157"/>
                  </a:lnTo>
                  <a:lnTo>
                    <a:pt x="12705" y="94"/>
                  </a:lnTo>
                  <a:lnTo>
                    <a:pt x="12580" y="63"/>
                  </a:lnTo>
                  <a:lnTo>
                    <a:pt x="12455" y="16"/>
                  </a:lnTo>
                  <a:lnTo>
                    <a:pt x="1231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5" name="Google Shape;1835;p37"/>
            <p:cNvSpPr/>
            <p:nvPr/>
          </p:nvSpPr>
          <p:spPr>
            <a:xfrm>
              <a:off x="3364600" y="4046550"/>
              <a:ext cx="790775" cy="31675"/>
            </a:xfrm>
            <a:custGeom>
              <a:avLst/>
              <a:gdLst/>
              <a:ahLst/>
              <a:cxnLst/>
              <a:rect l="l" t="t" r="r" b="b"/>
              <a:pathLst>
                <a:path w="31631" h="1267" extrusionOk="0">
                  <a:moveTo>
                    <a:pt x="625" y="0"/>
                  </a:moveTo>
                  <a:lnTo>
                    <a:pt x="500" y="16"/>
                  </a:lnTo>
                  <a:lnTo>
                    <a:pt x="391" y="47"/>
                  </a:lnTo>
                  <a:lnTo>
                    <a:pt x="281" y="110"/>
                  </a:lnTo>
                  <a:lnTo>
                    <a:pt x="188" y="188"/>
                  </a:lnTo>
                  <a:lnTo>
                    <a:pt x="110" y="282"/>
                  </a:lnTo>
                  <a:lnTo>
                    <a:pt x="47" y="391"/>
                  </a:lnTo>
                  <a:lnTo>
                    <a:pt x="16" y="501"/>
                  </a:lnTo>
                  <a:lnTo>
                    <a:pt x="0" y="641"/>
                  </a:lnTo>
                  <a:lnTo>
                    <a:pt x="16" y="766"/>
                  </a:lnTo>
                  <a:lnTo>
                    <a:pt x="47" y="891"/>
                  </a:lnTo>
                  <a:lnTo>
                    <a:pt x="110" y="985"/>
                  </a:lnTo>
                  <a:lnTo>
                    <a:pt x="188" y="1079"/>
                  </a:lnTo>
                  <a:lnTo>
                    <a:pt x="281" y="1157"/>
                  </a:lnTo>
                  <a:lnTo>
                    <a:pt x="391" y="1219"/>
                  </a:lnTo>
                  <a:lnTo>
                    <a:pt x="500" y="1266"/>
                  </a:lnTo>
                  <a:lnTo>
                    <a:pt x="31130" y="1266"/>
                  </a:lnTo>
                  <a:lnTo>
                    <a:pt x="31240" y="1219"/>
                  </a:lnTo>
                  <a:lnTo>
                    <a:pt x="31349" y="1157"/>
                  </a:lnTo>
                  <a:lnTo>
                    <a:pt x="31443" y="1079"/>
                  </a:lnTo>
                  <a:lnTo>
                    <a:pt x="31521" y="985"/>
                  </a:lnTo>
                  <a:lnTo>
                    <a:pt x="31583" y="891"/>
                  </a:lnTo>
                  <a:lnTo>
                    <a:pt x="31615" y="766"/>
                  </a:lnTo>
                  <a:lnTo>
                    <a:pt x="31630" y="641"/>
                  </a:lnTo>
                  <a:lnTo>
                    <a:pt x="31615" y="501"/>
                  </a:lnTo>
                  <a:lnTo>
                    <a:pt x="31583" y="391"/>
                  </a:lnTo>
                  <a:lnTo>
                    <a:pt x="31521" y="282"/>
                  </a:lnTo>
                  <a:lnTo>
                    <a:pt x="31443" y="188"/>
                  </a:lnTo>
                  <a:lnTo>
                    <a:pt x="31349" y="110"/>
                  </a:lnTo>
                  <a:lnTo>
                    <a:pt x="31240" y="47"/>
                  </a:lnTo>
                  <a:lnTo>
                    <a:pt x="31130" y="16"/>
                  </a:lnTo>
                  <a:lnTo>
                    <a:pt x="3098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36" name="Google Shape;1836;p37"/>
            <p:cNvSpPr/>
            <p:nvPr/>
          </p:nvSpPr>
          <p:spPr>
            <a:xfrm>
              <a:off x="3364600" y="4129375"/>
              <a:ext cx="790775" cy="32050"/>
            </a:xfrm>
            <a:custGeom>
              <a:avLst/>
              <a:gdLst/>
              <a:ahLst/>
              <a:cxnLst/>
              <a:rect l="l" t="t" r="r" b="b"/>
              <a:pathLst>
                <a:path w="31631" h="1282" extrusionOk="0">
                  <a:moveTo>
                    <a:pt x="625" y="1"/>
                  </a:moveTo>
                  <a:lnTo>
                    <a:pt x="500" y="16"/>
                  </a:lnTo>
                  <a:lnTo>
                    <a:pt x="391" y="47"/>
                  </a:lnTo>
                  <a:lnTo>
                    <a:pt x="281" y="110"/>
                  </a:lnTo>
                  <a:lnTo>
                    <a:pt x="188" y="188"/>
                  </a:lnTo>
                  <a:lnTo>
                    <a:pt x="110" y="282"/>
                  </a:lnTo>
                  <a:lnTo>
                    <a:pt x="47" y="391"/>
                  </a:lnTo>
                  <a:lnTo>
                    <a:pt x="16" y="516"/>
                  </a:lnTo>
                  <a:lnTo>
                    <a:pt x="0" y="641"/>
                  </a:lnTo>
                  <a:lnTo>
                    <a:pt x="16" y="766"/>
                  </a:lnTo>
                  <a:lnTo>
                    <a:pt x="47" y="891"/>
                  </a:lnTo>
                  <a:lnTo>
                    <a:pt x="110" y="1001"/>
                  </a:lnTo>
                  <a:lnTo>
                    <a:pt x="188" y="1094"/>
                  </a:lnTo>
                  <a:lnTo>
                    <a:pt x="281" y="1173"/>
                  </a:lnTo>
                  <a:lnTo>
                    <a:pt x="391" y="1235"/>
                  </a:lnTo>
                  <a:lnTo>
                    <a:pt x="500" y="1266"/>
                  </a:lnTo>
                  <a:lnTo>
                    <a:pt x="625" y="1282"/>
                  </a:lnTo>
                  <a:lnTo>
                    <a:pt x="30989" y="1282"/>
                  </a:lnTo>
                  <a:lnTo>
                    <a:pt x="31130" y="1266"/>
                  </a:lnTo>
                  <a:lnTo>
                    <a:pt x="31240" y="1235"/>
                  </a:lnTo>
                  <a:lnTo>
                    <a:pt x="31349" y="1173"/>
                  </a:lnTo>
                  <a:lnTo>
                    <a:pt x="31443" y="1094"/>
                  </a:lnTo>
                  <a:lnTo>
                    <a:pt x="31521" y="1001"/>
                  </a:lnTo>
                  <a:lnTo>
                    <a:pt x="31583" y="891"/>
                  </a:lnTo>
                  <a:lnTo>
                    <a:pt x="31615" y="766"/>
                  </a:lnTo>
                  <a:lnTo>
                    <a:pt x="31630" y="641"/>
                  </a:lnTo>
                  <a:lnTo>
                    <a:pt x="31615" y="516"/>
                  </a:lnTo>
                  <a:lnTo>
                    <a:pt x="31583" y="391"/>
                  </a:lnTo>
                  <a:lnTo>
                    <a:pt x="31521" y="282"/>
                  </a:lnTo>
                  <a:lnTo>
                    <a:pt x="31443" y="188"/>
                  </a:lnTo>
                  <a:lnTo>
                    <a:pt x="31349" y="110"/>
                  </a:lnTo>
                  <a:lnTo>
                    <a:pt x="31240" y="47"/>
                  </a:lnTo>
                  <a:lnTo>
                    <a:pt x="31130" y="16"/>
                  </a:lnTo>
                  <a:lnTo>
                    <a:pt x="3098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37" name="Google Shape;1837;p37"/>
            <p:cNvSpPr/>
            <p:nvPr/>
          </p:nvSpPr>
          <p:spPr>
            <a:xfrm>
              <a:off x="3364600" y="4212600"/>
              <a:ext cx="790775" cy="31675"/>
            </a:xfrm>
            <a:custGeom>
              <a:avLst/>
              <a:gdLst/>
              <a:ahLst/>
              <a:cxnLst/>
              <a:rect l="l" t="t" r="r" b="b"/>
              <a:pathLst>
                <a:path w="31631" h="1267" extrusionOk="0">
                  <a:moveTo>
                    <a:pt x="500" y="0"/>
                  </a:moveTo>
                  <a:lnTo>
                    <a:pt x="391" y="47"/>
                  </a:lnTo>
                  <a:lnTo>
                    <a:pt x="281" y="110"/>
                  </a:lnTo>
                  <a:lnTo>
                    <a:pt x="188" y="188"/>
                  </a:lnTo>
                  <a:lnTo>
                    <a:pt x="110" y="282"/>
                  </a:lnTo>
                  <a:lnTo>
                    <a:pt x="47" y="375"/>
                  </a:lnTo>
                  <a:lnTo>
                    <a:pt x="16" y="500"/>
                  </a:lnTo>
                  <a:lnTo>
                    <a:pt x="0" y="625"/>
                  </a:lnTo>
                  <a:lnTo>
                    <a:pt x="16" y="766"/>
                  </a:lnTo>
                  <a:lnTo>
                    <a:pt x="47" y="875"/>
                  </a:lnTo>
                  <a:lnTo>
                    <a:pt x="110" y="985"/>
                  </a:lnTo>
                  <a:lnTo>
                    <a:pt x="188" y="1079"/>
                  </a:lnTo>
                  <a:lnTo>
                    <a:pt x="281" y="1157"/>
                  </a:lnTo>
                  <a:lnTo>
                    <a:pt x="391" y="1219"/>
                  </a:lnTo>
                  <a:lnTo>
                    <a:pt x="500" y="1250"/>
                  </a:lnTo>
                  <a:lnTo>
                    <a:pt x="625" y="1266"/>
                  </a:lnTo>
                  <a:lnTo>
                    <a:pt x="30989" y="1266"/>
                  </a:lnTo>
                  <a:lnTo>
                    <a:pt x="31130" y="1250"/>
                  </a:lnTo>
                  <a:lnTo>
                    <a:pt x="31240" y="1219"/>
                  </a:lnTo>
                  <a:lnTo>
                    <a:pt x="31349" y="1157"/>
                  </a:lnTo>
                  <a:lnTo>
                    <a:pt x="31443" y="1079"/>
                  </a:lnTo>
                  <a:lnTo>
                    <a:pt x="31521" y="985"/>
                  </a:lnTo>
                  <a:lnTo>
                    <a:pt x="31583" y="875"/>
                  </a:lnTo>
                  <a:lnTo>
                    <a:pt x="31615" y="766"/>
                  </a:lnTo>
                  <a:lnTo>
                    <a:pt x="31630" y="625"/>
                  </a:lnTo>
                  <a:lnTo>
                    <a:pt x="31615" y="500"/>
                  </a:lnTo>
                  <a:lnTo>
                    <a:pt x="31583" y="375"/>
                  </a:lnTo>
                  <a:lnTo>
                    <a:pt x="31521" y="282"/>
                  </a:lnTo>
                  <a:lnTo>
                    <a:pt x="31443" y="188"/>
                  </a:lnTo>
                  <a:lnTo>
                    <a:pt x="31349" y="110"/>
                  </a:lnTo>
                  <a:lnTo>
                    <a:pt x="31240" y="47"/>
                  </a:lnTo>
                  <a:lnTo>
                    <a:pt x="3113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38" name="Google Shape;1838;p37"/>
            <p:cNvSpPr/>
            <p:nvPr/>
          </p:nvSpPr>
          <p:spPr>
            <a:xfrm>
              <a:off x="3364600" y="4295425"/>
              <a:ext cx="790775" cy="31675"/>
            </a:xfrm>
            <a:custGeom>
              <a:avLst/>
              <a:gdLst/>
              <a:ahLst/>
              <a:cxnLst/>
              <a:rect l="l" t="t" r="r" b="b"/>
              <a:pathLst>
                <a:path w="31631" h="1267" extrusionOk="0">
                  <a:moveTo>
                    <a:pt x="625" y="0"/>
                  </a:moveTo>
                  <a:lnTo>
                    <a:pt x="500" y="16"/>
                  </a:lnTo>
                  <a:lnTo>
                    <a:pt x="391" y="47"/>
                  </a:lnTo>
                  <a:lnTo>
                    <a:pt x="281" y="110"/>
                  </a:lnTo>
                  <a:lnTo>
                    <a:pt x="188" y="188"/>
                  </a:lnTo>
                  <a:lnTo>
                    <a:pt x="110" y="282"/>
                  </a:lnTo>
                  <a:lnTo>
                    <a:pt x="47" y="391"/>
                  </a:lnTo>
                  <a:lnTo>
                    <a:pt x="16" y="500"/>
                  </a:lnTo>
                  <a:lnTo>
                    <a:pt x="0" y="641"/>
                  </a:lnTo>
                  <a:lnTo>
                    <a:pt x="16" y="766"/>
                  </a:lnTo>
                  <a:lnTo>
                    <a:pt x="47" y="891"/>
                  </a:lnTo>
                  <a:lnTo>
                    <a:pt x="110" y="985"/>
                  </a:lnTo>
                  <a:lnTo>
                    <a:pt x="188" y="1079"/>
                  </a:lnTo>
                  <a:lnTo>
                    <a:pt x="281" y="1157"/>
                  </a:lnTo>
                  <a:lnTo>
                    <a:pt x="391" y="1219"/>
                  </a:lnTo>
                  <a:lnTo>
                    <a:pt x="500" y="1266"/>
                  </a:lnTo>
                  <a:lnTo>
                    <a:pt x="31130" y="1266"/>
                  </a:lnTo>
                  <a:lnTo>
                    <a:pt x="31240" y="1219"/>
                  </a:lnTo>
                  <a:lnTo>
                    <a:pt x="31349" y="1157"/>
                  </a:lnTo>
                  <a:lnTo>
                    <a:pt x="31443" y="1079"/>
                  </a:lnTo>
                  <a:lnTo>
                    <a:pt x="31521" y="985"/>
                  </a:lnTo>
                  <a:lnTo>
                    <a:pt x="31583" y="891"/>
                  </a:lnTo>
                  <a:lnTo>
                    <a:pt x="31615" y="766"/>
                  </a:lnTo>
                  <a:lnTo>
                    <a:pt x="31630" y="641"/>
                  </a:lnTo>
                  <a:lnTo>
                    <a:pt x="31615" y="500"/>
                  </a:lnTo>
                  <a:lnTo>
                    <a:pt x="31583" y="391"/>
                  </a:lnTo>
                  <a:lnTo>
                    <a:pt x="31521" y="282"/>
                  </a:lnTo>
                  <a:lnTo>
                    <a:pt x="31443" y="188"/>
                  </a:lnTo>
                  <a:lnTo>
                    <a:pt x="31349" y="110"/>
                  </a:lnTo>
                  <a:lnTo>
                    <a:pt x="31240" y="47"/>
                  </a:lnTo>
                  <a:lnTo>
                    <a:pt x="31130" y="16"/>
                  </a:lnTo>
                  <a:lnTo>
                    <a:pt x="3098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39" name="Google Shape;1839;p37"/>
            <p:cNvSpPr/>
            <p:nvPr/>
          </p:nvSpPr>
          <p:spPr>
            <a:xfrm>
              <a:off x="3364600" y="4378250"/>
              <a:ext cx="479400" cy="32050"/>
            </a:xfrm>
            <a:custGeom>
              <a:avLst/>
              <a:gdLst/>
              <a:ahLst/>
              <a:cxnLst/>
              <a:rect l="l" t="t" r="r" b="b"/>
              <a:pathLst>
                <a:path w="19176" h="1282" extrusionOk="0">
                  <a:moveTo>
                    <a:pt x="625" y="0"/>
                  </a:moveTo>
                  <a:lnTo>
                    <a:pt x="500" y="16"/>
                  </a:lnTo>
                  <a:lnTo>
                    <a:pt x="391" y="47"/>
                  </a:lnTo>
                  <a:lnTo>
                    <a:pt x="281" y="110"/>
                  </a:lnTo>
                  <a:lnTo>
                    <a:pt x="188" y="188"/>
                  </a:lnTo>
                  <a:lnTo>
                    <a:pt x="110" y="282"/>
                  </a:lnTo>
                  <a:lnTo>
                    <a:pt x="47" y="391"/>
                  </a:lnTo>
                  <a:lnTo>
                    <a:pt x="16" y="516"/>
                  </a:lnTo>
                  <a:lnTo>
                    <a:pt x="0" y="641"/>
                  </a:lnTo>
                  <a:lnTo>
                    <a:pt x="16" y="766"/>
                  </a:lnTo>
                  <a:lnTo>
                    <a:pt x="47" y="891"/>
                  </a:lnTo>
                  <a:lnTo>
                    <a:pt x="110" y="1000"/>
                  </a:lnTo>
                  <a:lnTo>
                    <a:pt x="188" y="1094"/>
                  </a:lnTo>
                  <a:lnTo>
                    <a:pt x="281" y="1172"/>
                  </a:lnTo>
                  <a:lnTo>
                    <a:pt x="391" y="1219"/>
                  </a:lnTo>
                  <a:lnTo>
                    <a:pt x="500" y="1266"/>
                  </a:lnTo>
                  <a:lnTo>
                    <a:pt x="625" y="1282"/>
                  </a:lnTo>
                  <a:lnTo>
                    <a:pt x="18534" y="1282"/>
                  </a:lnTo>
                  <a:lnTo>
                    <a:pt x="18675" y="1266"/>
                  </a:lnTo>
                  <a:lnTo>
                    <a:pt x="18784" y="1219"/>
                  </a:lnTo>
                  <a:lnTo>
                    <a:pt x="18894" y="1172"/>
                  </a:lnTo>
                  <a:lnTo>
                    <a:pt x="18988" y="1094"/>
                  </a:lnTo>
                  <a:lnTo>
                    <a:pt x="19066" y="1000"/>
                  </a:lnTo>
                  <a:lnTo>
                    <a:pt x="19128" y="891"/>
                  </a:lnTo>
                  <a:lnTo>
                    <a:pt x="19159" y="766"/>
                  </a:lnTo>
                  <a:lnTo>
                    <a:pt x="19175" y="641"/>
                  </a:lnTo>
                  <a:lnTo>
                    <a:pt x="19159" y="516"/>
                  </a:lnTo>
                  <a:lnTo>
                    <a:pt x="19128" y="391"/>
                  </a:lnTo>
                  <a:lnTo>
                    <a:pt x="19066" y="282"/>
                  </a:lnTo>
                  <a:lnTo>
                    <a:pt x="18988" y="188"/>
                  </a:lnTo>
                  <a:lnTo>
                    <a:pt x="18894" y="110"/>
                  </a:lnTo>
                  <a:lnTo>
                    <a:pt x="18784" y="47"/>
                  </a:lnTo>
                  <a:lnTo>
                    <a:pt x="18675" y="16"/>
                  </a:lnTo>
                  <a:lnTo>
                    <a:pt x="1853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40" name="Google Shape;1840;p37"/>
            <p:cNvSpPr/>
            <p:nvPr/>
          </p:nvSpPr>
          <p:spPr>
            <a:xfrm>
              <a:off x="3584950" y="2305650"/>
              <a:ext cx="303975" cy="711075"/>
            </a:xfrm>
            <a:custGeom>
              <a:avLst/>
              <a:gdLst/>
              <a:ahLst/>
              <a:cxnLst/>
              <a:rect l="l" t="t" r="r" b="b"/>
              <a:pathLst>
                <a:path w="12159" h="28443" extrusionOk="0">
                  <a:moveTo>
                    <a:pt x="2000" y="828"/>
                  </a:moveTo>
                  <a:lnTo>
                    <a:pt x="2110" y="844"/>
                  </a:lnTo>
                  <a:lnTo>
                    <a:pt x="2204" y="875"/>
                  </a:lnTo>
                  <a:lnTo>
                    <a:pt x="2297" y="906"/>
                  </a:lnTo>
                  <a:lnTo>
                    <a:pt x="2391" y="953"/>
                  </a:lnTo>
                  <a:lnTo>
                    <a:pt x="2485" y="1016"/>
                  </a:lnTo>
                  <a:lnTo>
                    <a:pt x="2563" y="1078"/>
                  </a:lnTo>
                  <a:lnTo>
                    <a:pt x="2641" y="1141"/>
                  </a:lnTo>
                  <a:lnTo>
                    <a:pt x="2704" y="1219"/>
                  </a:lnTo>
                  <a:lnTo>
                    <a:pt x="2766" y="1297"/>
                  </a:lnTo>
                  <a:lnTo>
                    <a:pt x="2829" y="1391"/>
                  </a:lnTo>
                  <a:lnTo>
                    <a:pt x="2876" y="1485"/>
                  </a:lnTo>
                  <a:lnTo>
                    <a:pt x="2907" y="1578"/>
                  </a:lnTo>
                  <a:lnTo>
                    <a:pt x="2938" y="1672"/>
                  </a:lnTo>
                  <a:lnTo>
                    <a:pt x="2954" y="1782"/>
                  </a:lnTo>
                  <a:lnTo>
                    <a:pt x="2954" y="1891"/>
                  </a:lnTo>
                  <a:lnTo>
                    <a:pt x="2954" y="2000"/>
                  </a:lnTo>
                  <a:lnTo>
                    <a:pt x="2938" y="2110"/>
                  </a:lnTo>
                  <a:lnTo>
                    <a:pt x="2907" y="2204"/>
                  </a:lnTo>
                  <a:lnTo>
                    <a:pt x="2876" y="2313"/>
                  </a:lnTo>
                  <a:lnTo>
                    <a:pt x="2829" y="2407"/>
                  </a:lnTo>
                  <a:lnTo>
                    <a:pt x="2766" y="2485"/>
                  </a:lnTo>
                  <a:lnTo>
                    <a:pt x="2704" y="2563"/>
                  </a:lnTo>
                  <a:lnTo>
                    <a:pt x="2641" y="2641"/>
                  </a:lnTo>
                  <a:lnTo>
                    <a:pt x="2563" y="2719"/>
                  </a:lnTo>
                  <a:lnTo>
                    <a:pt x="2485" y="2766"/>
                  </a:lnTo>
                  <a:lnTo>
                    <a:pt x="2391" y="2829"/>
                  </a:lnTo>
                  <a:lnTo>
                    <a:pt x="2297" y="2876"/>
                  </a:lnTo>
                  <a:lnTo>
                    <a:pt x="2204" y="2907"/>
                  </a:lnTo>
                  <a:lnTo>
                    <a:pt x="2110" y="2938"/>
                  </a:lnTo>
                  <a:lnTo>
                    <a:pt x="2000" y="2954"/>
                  </a:lnTo>
                  <a:lnTo>
                    <a:pt x="1782" y="2954"/>
                  </a:lnTo>
                  <a:lnTo>
                    <a:pt x="1672" y="2938"/>
                  </a:lnTo>
                  <a:lnTo>
                    <a:pt x="1578" y="2907"/>
                  </a:lnTo>
                  <a:lnTo>
                    <a:pt x="1469" y="2876"/>
                  </a:lnTo>
                  <a:lnTo>
                    <a:pt x="1375" y="2829"/>
                  </a:lnTo>
                  <a:lnTo>
                    <a:pt x="1297" y="2766"/>
                  </a:lnTo>
                  <a:lnTo>
                    <a:pt x="1219" y="2719"/>
                  </a:lnTo>
                  <a:lnTo>
                    <a:pt x="1141" y="2641"/>
                  </a:lnTo>
                  <a:lnTo>
                    <a:pt x="1063" y="2563"/>
                  </a:lnTo>
                  <a:lnTo>
                    <a:pt x="1016" y="2485"/>
                  </a:lnTo>
                  <a:lnTo>
                    <a:pt x="953" y="2407"/>
                  </a:lnTo>
                  <a:lnTo>
                    <a:pt x="906" y="2313"/>
                  </a:lnTo>
                  <a:lnTo>
                    <a:pt x="875" y="2204"/>
                  </a:lnTo>
                  <a:lnTo>
                    <a:pt x="844" y="2110"/>
                  </a:lnTo>
                  <a:lnTo>
                    <a:pt x="828" y="2000"/>
                  </a:lnTo>
                  <a:lnTo>
                    <a:pt x="828" y="1891"/>
                  </a:lnTo>
                  <a:lnTo>
                    <a:pt x="828" y="1782"/>
                  </a:lnTo>
                  <a:lnTo>
                    <a:pt x="844" y="1672"/>
                  </a:lnTo>
                  <a:lnTo>
                    <a:pt x="875" y="1578"/>
                  </a:lnTo>
                  <a:lnTo>
                    <a:pt x="906" y="1485"/>
                  </a:lnTo>
                  <a:lnTo>
                    <a:pt x="953" y="1391"/>
                  </a:lnTo>
                  <a:lnTo>
                    <a:pt x="1016" y="1297"/>
                  </a:lnTo>
                  <a:lnTo>
                    <a:pt x="1063" y="1219"/>
                  </a:lnTo>
                  <a:lnTo>
                    <a:pt x="1141" y="1141"/>
                  </a:lnTo>
                  <a:lnTo>
                    <a:pt x="1219" y="1078"/>
                  </a:lnTo>
                  <a:lnTo>
                    <a:pt x="1297" y="1016"/>
                  </a:lnTo>
                  <a:lnTo>
                    <a:pt x="1375" y="953"/>
                  </a:lnTo>
                  <a:lnTo>
                    <a:pt x="1469" y="906"/>
                  </a:lnTo>
                  <a:lnTo>
                    <a:pt x="1578" y="875"/>
                  </a:lnTo>
                  <a:lnTo>
                    <a:pt x="1672" y="844"/>
                  </a:lnTo>
                  <a:lnTo>
                    <a:pt x="1782" y="828"/>
                  </a:lnTo>
                  <a:close/>
                  <a:moveTo>
                    <a:pt x="1891" y="0"/>
                  </a:moveTo>
                  <a:lnTo>
                    <a:pt x="1703" y="16"/>
                  </a:lnTo>
                  <a:lnTo>
                    <a:pt x="1516" y="47"/>
                  </a:lnTo>
                  <a:lnTo>
                    <a:pt x="1328" y="94"/>
                  </a:lnTo>
                  <a:lnTo>
                    <a:pt x="1157" y="156"/>
                  </a:lnTo>
                  <a:lnTo>
                    <a:pt x="985" y="234"/>
                  </a:lnTo>
                  <a:lnTo>
                    <a:pt x="828" y="328"/>
                  </a:lnTo>
                  <a:lnTo>
                    <a:pt x="688" y="438"/>
                  </a:lnTo>
                  <a:lnTo>
                    <a:pt x="547" y="563"/>
                  </a:lnTo>
                  <a:lnTo>
                    <a:pt x="438" y="688"/>
                  </a:lnTo>
                  <a:lnTo>
                    <a:pt x="328" y="844"/>
                  </a:lnTo>
                  <a:lnTo>
                    <a:pt x="234" y="1000"/>
                  </a:lnTo>
                  <a:lnTo>
                    <a:pt x="156" y="1157"/>
                  </a:lnTo>
                  <a:lnTo>
                    <a:pt x="78" y="1328"/>
                  </a:lnTo>
                  <a:lnTo>
                    <a:pt x="47" y="1516"/>
                  </a:lnTo>
                  <a:lnTo>
                    <a:pt x="16" y="1703"/>
                  </a:lnTo>
                  <a:lnTo>
                    <a:pt x="0" y="1891"/>
                  </a:lnTo>
                  <a:lnTo>
                    <a:pt x="0" y="2047"/>
                  </a:lnTo>
                  <a:lnTo>
                    <a:pt x="31" y="2204"/>
                  </a:lnTo>
                  <a:lnTo>
                    <a:pt x="63" y="2360"/>
                  </a:lnTo>
                  <a:lnTo>
                    <a:pt x="109" y="2500"/>
                  </a:lnTo>
                  <a:lnTo>
                    <a:pt x="156" y="2641"/>
                  </a:lnTo>
                  <a:lnTo>
                    <a:pt x="219" y="2782"/>
                  </a:lnTo>
                  <a:lnTo>
                    <a:pt x="297" y="2907"/>
                  </a:lnTo>
                  <a:lnTo>
                    <a:pt x="391" y="3032"/>
                  </a:lnTo>
                  <a:lnTo>
                    <a:pt x="485" y="3141"/>
                  </a:lnTo>
                  <a:lnTo>
                    <a:pt x="594" y="3251"/>
                  </a:lnTo>
                  <a:lnTo>
                    <a:pt x="703" y="3344"/>
                  </a:lnTo>
                  <a:lnTo>
                    <a:pt x="813" y="3438"/>
                  </a:lnTo>
                  <a:lnTo>
                    <a:pt x="938" y="3516"/>
                  </a:lnTo>
                  <a:lnTo>
                    <a:pt x="1078" y="3594"/>
                  </a:lnTo>
                  <a:lnTo>
                    <a:pt x="1219" y="3641"/>
                  </a:lnTo>
                  <a:lnTo>
                    <a:pt x="1360" y="3704"/>
                  </a:lnTo>
                  <a:lnTo>
                    <a:pt x="1360" y="23176"/>
                  </a:lnTo>
                  <a:lnTo>
                    <a:pt x="1360" y="23301"/>
                  </a:lnTo>
                  <a:lnTo>
                    <a:pt x="1391" y="23613"/>
                  </a:lnTo>
                  <a:lnTo>
                    <a:pt x="1453" y="24098"/>
                  </a:lnTo>
                  <a:lnTo>
                    <a:pt x="1500" y="24379"/>
                  </a:lnTo>
                  <a:lnTo>
                    <a:pt x="1578" y="24692"/>
                  </a:lnTo>
                  <a:lnTo>
                    <a:pt x="1657" y="25020"/>
                  </a:lnTo>
                  <a:lnTo>
                    <a:pt x="1766" y="25364"/>
                  </a:lnTo>
                  <a:lnTo>
                    <a:pt x="1891" y="25723"/>
                  </a:lnTo>
                  <a:lnTo>
                    <a:pt x="2047" y="26098"/>
                  </a:lnTo>
                  <a:lnTo>
                    <a:pt x="2235" y="26473"/>
                  </a:lnTo>
                  <a:lnTo>
                    <a:pt x="2438" y="26848"/>
                  </a:lnTo>
                  <a:lnTo>
                    <a:pt x="2688" y="27208"/>
                  </a:lnTo>
                  <a:lnTo>
                    <a:pt x="2954" y="27567"/>
                  </a:lnTo>
                  <a:lnTo>
                    <a:pt x="3923" y="27067"/>
                  </a:lnTo>
                  <a:lnTo>
                    <a:pt x="3657" y="26770"/>
                  </a:lnTo>
                  <a:lnTo>
                    <a:pt x="3438" y="26473"/>
                  </a:lnTo>
                  <a:lnTo>
                    <a:pt x="3235" y="26145"/>
                  </a:lnTo>
                  <a:lnTo>
                    <a:pt x="3063" y="25832"/>
                  </a:lnTo>
                  <a:lnTo>
                    <a:pt x="2922" y="25520"/>
                  </a:lnTo>
                  <a:lnTo>
                    <a:pt x="2797" y="25207"/>
                  </a:lnTo>
                  <a:lnTo>
                    <a:pt x="2704" y="24895"/>
                  </a:lnTo>
                  <a:lnTo>
                    <a:pt x="2625" y="24598"/>
                  </a:lnTo>
                  <a:lnTo>
                    <a:pt x="2547" y="24332"/>
                  </a:lnTo>
                  <a:lnTo>
                    <a:pt x="2500" y="24067"/>
                  </a:lnTo>
                  <a:lnTo>
                    <a:pt x="2454" y="23629"/>
                  </a:lnTo>
                  <a:lnTo>
                    <a:pt x="2422" y="23332"/>
                  </a:lnTo>
                  <a:lnTo>
                    <a:pt x="2422" y="23176"/>
                  </a:lnTo>
                  <a:lnTo>
                    <a:pt x="2422" y="3704"/>
                  </a:lnTo>
                  <a:lnTo>
                    <a:pt x="2563" y="3641"/>
                  </a:lnTo>
                  <a:lnTo>
                    <a:pt x="2704" y="3594"/>
                  </a:lnTo>
                  <a:lnTo>
                    <a:pt x="2829" y="3516"/>
                  </a:lnTo>
                  <a:lnTo>
                    <a:pt x="2954" y="3438"/>
                  </a:lnTo>
                  <a:lnTo>
                    <a:pt x="3079" y="3344"/>
                  </a:lnTo>
                  <a:lnTo>
                    <a:pt x="3188" y="3251"/>
                  </a:lnTo>
                  <a:lnTo>
                    <a:pt x="3297" y="3141"/>
                  </a:lnTo>
                  <a:lnTo>
                    <a:pt x="3391" y="3032"/>
                  </a:lnTo>
                  <a:lnTo>
                    <a:pt x="3485" y="2907"/>
                  </a:lnTo>
                  <a:lnTo>
                    <a:pt x="3548" y="2782"/>
                  </a:lnTo>
                  <a:lnTo>
                    <a:pt x="3626" y="2641"/>
                  </a:lnTo>
                  <a:lnTo>
                    <a:pt x="3673" y="2500"/>
                  </a:lnTo>
                  <a:lnTo>
                    <a:pt x="3719" y="2360"/>
                  </a:lnTo>
                  <a:lnTo>
                    <a:pt x="3751" y="2204"/>
                  </a:lnTo>
                  <a:lnTo>
                    <a:pt x="3766" y="2047"/>
                  </a:lnTo>
                  <a:lnTo>
                    <a:pt x="3782" y="1891"/>
                  </a:lnTo>
                  <a:lnTo>
                    <a:pt x="3766" y="1703"/>
                  </a:lnTo>
                  <a:lnTo>
                    <a:pt x="3735" y="1516"/>
                  </a:lnTo>
                  <a:lnTo>
                    <a:pt x="3688" y="1328"/>
                  </a:lnTo>
                  <a:lnTo>
                    <a:pt x="3626" y="1157"/>
                  </a:lnTo>
                  <a:lnTo>
                    <a:pt x="3548" y="1000"/>
                  </a:lnTo>
                  <a:lnTo>
                    <a:pt x="3454" y="844"/>
                  </a:lnTo>
                  <a:lnTo>
                    <a:pt x="3344" y="688"/>
                  </a:lnTo>
                  <a:lnTo>
                    <a:pt x="3219" y="563"/>
                  </a:lnTo>
                  <a:lnTo>
                    <a:pt x="3094" y="438"/>
                  </a:lnTo>
                  <a:lnTo>
                    <a:pt x="2938" y="328"/>
                  </a:lnTo>
                  <a:lnTo>
                    <a:pt x="2782" y="234"/>
                  </a:lnTo>
                  <a:lnTo>
                    <a:pt x="2625" y="156"/>
                  </a:lnTo>
                  <a:lnTo>
                    <a:pt x="2454" y="94"/>
                  </a:lnTo>
                  <a:lnTo>
                    <a:pt x="2266" y="47"/>
                  </a:lnTo>
                  <a:lnTo>
                    <a:pt x="2079" y="16"/>
                  </a:lnTo>
                  <a:lnTo>
                    <a:pt x="1891" y="0"/>
                  </a:lnTo>
                  <a:close/>
                  <a:moveTo>
                    <a:pt x="12158" y="17690"/>
                  </a:moveTo>
                  <a:lnTo>
                    <a:pt x="9595" y="20925"/>
                  </a:lnTo>
                  <a:lnTo>
                    <a:pt x="11033" y="20613"/>
                  </a:lnTo>
                  <a:lnTo>
                    <a:pt x="11096" y="20628"/>
                  </a:lnTo>
                  <a:lnTo>
                    <a:pt x="11096" y="25160"/>
                  </a:lnTo>
                  <a:lnTo>
                    <a:pt x="11080" y="25551"/>
                  </a:lnTo>
                  <a:lnTo>
                    <a:pt x="11033" y="25926"/>
                  </a:lnTo>
                  <a:lnTo>
                    <a:pt x="10939" y="26254"/>
                  </a:lnTo>
                  <a:lnTo>
                    <a:pt x="10846" y="26567"/>
                  </a:lnTo>
                  <a:lnTo>
                    <a:pt x="10705" y="26833"/>
                  </a:lnTo>
                  <a:lnTo>
                    <a:pt x="10549" y="27083"/>
                  </a:lnTo>
                  <a:lnTo>
                    <a:pt x="10377" y="27301"/>
                  </a:lnTo>
                  <a:lnTo>
                    <a:pt x="10189" y="27505"/>
                  </a:lnTo>
                  <a:lnTo>
                    <a:pt x="10689" y="28442"/>
                  </a:lnTo>
                  <a:lnTo>
                    <a:pt x="10861" y="28317"/>
                  </a:lnTo>
                  <a:lnTo>
                    <a:pt x="11017" y="28177"/>
                  </a:lnTo>
                  <a:lnTo>
                    <a:pt x="11174" y="28036"/>
                  </a:lnTo>
                  <a:lnTo>
                    <a:pt x="11314" y="27880"/>
                  </a:lnTo>
                  <a:lnTo>
                    <a:pt x="11439" y="27723"/>
                  </a:lnTo>
                  <a:lnTo>
                    <a:pt x="11549" y="27551"/>
                  </a:lnTo>
                  <a:lnTo>
                    <a:pt x="11674" y="27380"/>
                  </a:lnTo>
                  <a:lnTo>
                    <a:pt x="11768" y="27176"/>
                  </a:lnTo>
                  <a:lnTo>
                    <a:pt x="11861" y="26973"/>
                  </a:lnTo>
                  <a:lnTo>
                    <a:pt x="11939" y="26770"/>
                  </a:lnTo>
                  <a:lnTo>
                    <a:pt x="12002" y="26536"/>
                  </a:lnTo>
                  <a:lnTo>
                    <a:pt x="12049" y="26286"/>
                  </a:lnTo>
                  <a:lnTo>
                    <a:pt x="12096" y="26036"/>
                  </a:lnTo>
                  <a:lnTo>
                    <a:pt x="12127" y="25754"/>
                  </a:lnTo>
                  <a:lnTo>
                    <a:pt x="12143" y="25473"/>
                  </a:lnTo>
                  <a:lnTo>
                    <a:pt x="12158" y="25160"/>
                  </a:lnTo>
                  <a:lnTo>
                    <a:pt x="12158" y="20925"/>
                  </a:lnTo>
                  <a:lnTo>
                    <a:pt x="12158" y="1769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1" name="Google Shape;1841;p37"/>
            <p:cNvSpPr/>
            <p:nvPr/>
          </p:nvSpPr>
          <p:spPr>
            <a:xfrm>
              <a:off x="3650575" y="2975275"/>
              <a:ext cx="35975" cy="26200"/>
            </a:xfrm>
            <a:custGeom>
              <a:avLst/>
              <a:gdLst/>
              <a:ahLst/>
              <a:cxnLst/>
              <a:rect l="l" t="t" r="r" b="b"/>
              <a:pathLst>
                <a:path w="1439" h="1048" extrusionOk="0">
                  <a:moveTo>
                    <a:pt x="1376" y="1"/>
                  </a:moveTo>
                  <a:lnTo>
                    <a:pt x="1188" y="32"/>
                  </a:lnTo>
                  <a:lnTo>
                    <a:pt x="1016" y="79"/>
                  </a:lnTo>
                  <a:lnTo>
                    <a:pt x="860" y="126"/>
                  </a:lnTo>
                  <a:lnTo>
                    <a:pt x="719" y="188"/>
                  </a:lnTo>
                  <a:lnTo>
                    <a:pt x="594" y="266"/>
                  </a:lnTo>
                  <a:lnTo>
                    <a:pt x="469" y="329"/>
                  </a:lnTo>
                  <a:lnTo>
                    <a:pt x="376" y="407"/>
                  </a:lnTo>
                  <a:lnTo>
                    <a:pt x="297" y="485"/>
                  </a:lnTo>
                  <a:lnTo>
                    <a:pt x="157" y="626"/>
                  </a:lnTo>
                  <a:lnTo>
                    <a:pt x="79" y="751"/>
                  </a:lnTo>
                  <a:lnTo>
                    <a:pt x="16" y="845"/>
                  </a:lnTo>
                  <a:lnTo>
                    <a:pt x="0" y="891"/>
                  </a:lnTo>
                  <a:lnTo>
                    <a:pt x="422" y="1048"/>
                  </a:lnTo>
                  <a:lnTo>
                    <a:pt x="469" y="970"/>
                  </a:lnTo>
                  <a:lnTo>
                    <a:pt x="532" y="876"/>
                  </a:lnTo>
                  <a:lnTo>
                    <a:pt x="626" y="782"/>
                  </a:lnTo>
                  <a:lnTo>
                    <a:pt x="766" y="673"/>
                  </a:lnTo>
                  <a:lnTo>
                    <a:pt x="938" y="579"/>
                  </a:lnTo>
                  <a:lnTo>
                    <a:pt x="1048" y="532"/>
                  </a:lnTo>
                  <a:lnTo>
                    <a:pt x="1157" y="501"/>
                  </a:lnTo>
                  <a:lnTo>
                    <a:pt x="1298" y="470"/>
                  </a:lnTo>
                  <a:lnTo>
                    <a:pt x="1438" y="438"/>
                  </a:lnTo>
                  <a:lnTo>
                    <a:pt x="1376"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42" name="Google Shape;1842;p37"/>
            <p:cNvSpPr/>
            <p:nvPr/>
          </p:nvSpPr>
          <p:spPr>
            <a:xfrm>
              <a:off x="3831850" y="2986225"/>
              <a:ext cx="28550" cy="34400"/>
            </a:xfrm>
            <a:custGeom>
              <a:avLst/>
              <a:gdLst/>
              <a:ahLst/>
              <a:cxnLst/>
              <a:rect l="l" t="t" r="r" b="b"/>
              <a:pathLst>
                <a:path w="1142" h="1376" extrusionOk="0">
                  <a:moveTo>
                    <a:pt x="126" y="0"/>
                  </a:moveTo>
                  <a:lnTo>
                    <a:pt x="1" y="422"/>
                  </a:lnTo>
                  <a:lnTo>
                    <a:pt x="94" y="469"/>
                  </a:lnTo>
                  <a:lnTo>
                    <a:pt x="188" y="516"/>
                  </a:lnTo>
                  <a:lnTo>
                    <a:pt x="298" y="610"/>
                  </a:lnTo>
                  <a:lnTo>
                    <a:pt x="407" y="735"/>
                  </a:lnTo>
                  <a:lnTo>
                    <a:pt x="516" y="891"/>
                  </a:lnTo>
                  <a:lnTo>
                    <a:pt x="579" y="1000"/>
                  </a:lnTo>
                  <a:lnTo>
                    <a:pt x="626" y="1110"/>
                  </a:lnTo>
                  <a:lnTo>
                    <a:pt x="673" y="1235"/>
                  </a:lnTo>
                  <a:lnTo>
                    <a:pt x="704" y="1376"/>
                  </a:lnTo>
                  <a:lnTo>
                    <a:pt x="1141" y="1282"/>
                  </a:lnTo>
                  <a:lnTo>
                    <a:pt x="1095" y="1094"/>
                  </a:lnTo>
                  <a:lnTo>
                    <a:pt x="1032" y="922"/>
                  </a:lnTo>
                  <a:lnTo>
                    <a:pt x="954" y="766"/>
                  </a:lnTo>
                  <a:lnTo>
                    <a:pt x="891" y="641"/>
                  </a:lnTo>
                  <a:lnTo>
                    <a:pt x="798" y="516"/>
                  </a:lnTo>
                  <a:lnTo>
                    <a:pt x="720" y="407"/>
                  </a:lnTo>
                  <a:lnTo>
                    <a:pt x="641" y="313"/>
                  </a:lnTo>
                  <a:lnTo>
                    <a:pt x="548" y="250"/>
                  </a:lnTo>
                  <a:lnTo>
                    <a:pt x="391" y="125"/>
                  </a:lnTo>
                  <a:lnTo>
                    <a:pt x="266" y="47"/>
                  </a:lnTo>
                  <a:lnTo>
                    <a:pt x="173"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43" name="Google Shape;1843;p37"/>
            <p:cNvSpPr/>
            <p:nvPr/>
          </p:nvSpPr>
          <p:spPr>
            <a:xfrm>
              <a:off x="4434300" y="4102425"/>
              <a:ext cx="832175" cy="524725"/>
            </a:xfrm>
            <a:custGeom>
              <a:avLst/>
              <a:gdLst/>
              <a:ahLst/>
              <a:cxnLst/>
              <a:rect l="l" t="t" r="r" b="b"/>
              <a:pathLst>
                <a:path w="33287" h="20989" extrusionOk="0">
                  <a:moveTo>
                    <a:pt x="2032" y="0"/>
                  </a:moveTo>
                  <a:lnTo>
                    <a:pt x="1829" y="16"/>
                  </a:lnTo>
                  <a:lnTo>
                    <a:pt x="1626" y="47"/>
                  </a:lnTo>
                  <a:lnTo>
                    <a:pt x="1422" y="94"/>
                  </a:lnTo>
                  <a:lnTo>
                    <a:pt x="1235" y="157"/>
                  </a:lnTo>
                  <a:lnTo>
                    <a:pt x="1063" y="250"/>
                  </a:lnTo>
                  <a:lnTo>
                    <a:pt x="891" y="344"/>
                  </a:lnTo>
                  <a:lnTo>
                    <a:pt x="735" y="469"/>
                  </a:lnTo>
                  <a:lnTo>
                    <a:pt x="594" y="594"/>
                  </a:lnTo>
                  <a:lnTo>
                    <a:pt x="469" y="735"/>
                  </a:lnTo>
                  <a:lnTo>
                    <a:pt x="344" y="891"/>
                  </a:lnTo>
                  <a:lnTo>
                    <a:pt x="250" y="1063"/>
                  </a:lnTo>
                  <a:lnTo>
                    <a:pt x="157" y="1235"/>
                  </a:lnTo>
                  <a:lnTo>
                    <a:pt x="94" y="1422"/>
                  </a:lnTo>
                  <a:lnTo>
                    <a:pt x="47" y="1626"/>
                  </a:lnTo>
                  <a:lnTo>
                    <a:pt x="16" y="1829"/>
                  </a:lnTo>
                  <a:lnTo>
                    <a:pt x="0" y="2032"/>
                  </a:lnTo>
                  <a:lnTo>
                    <a:pt x="0" y="18956"/>
                  </a:lnTo>
                  <a:lnTo>
                    <a:pt x="16" y="19160"/>
                  </a:lnTo>
                  <a:lnTo>
                    <a:pt x="47" y="19363"/>
                  </a:lnTo>
                  <a:lnTo>
                    <a:pt x="94" y="19550"/>
                  </a:lnTo>
                  <a:lnTo>
                    <a:pt x="157" y="19738"/>
                  </a:lnTo>
                  <a:lnTo>
                    <a:pt x="250" y="19925"/>
                  </a:lnTo>
                  <a:lnTo>
                    <a:pt x="344" y="20082"/>
                  </a:lnTo>
                  <a:lnTo>
                    <a:pt x="469" y="20238"/>
                  </a:lnTo>
                  <a:lnTo>
                    <a:pt x="594" y="20394"/>
                  </a:lnTo>
                  <a:lnTo>
                    <a:pt x="735" y="20519"/>
                  </a:lnTo>
                  <a:lnTo>
                    <a:pt x="891" y="20629"/>
                  </a:lnTo>
                  <a:lnTo>
                    <a:pt x="1063" y="20738"/>
                  </a:lnTo>
                  <a:lnTo>
                    <a:pt x="1235" y="20816"/>
                  </a:lnTo>
                  <a:lnTo>
                    <a:pt x="1422" y="20894"/>
                  </a:lnTo>
                  <a:lnTo>
                    <a:pt x="1626" y="20941"/>
                  </a:lnTo>
                  <a:lnTo>
                    <a:pt x="1829" y="20972"/>
                  </a:lnTo>
                  <a:lnTo>
                    <a:pt x="2032" y="20988"/>
                  </a:lnTo>
                  <a:lnTo>
                    <a:pt x="31255" y="20988"/>
                  </a:lnTo>
                  <a:lnTo>
                    <a:pt x="31458" y="20972"/>
                  </a:lnTo>
                  <a:lnTo>
                    <a:pt x="31662" y="20941"/>
                  </a:lnTo>
                  <a:lnTo>
                    <a:pt x="31865" y="20894"/>
                  </a:lnTo>
                  <a:lnTo>
                    <a:pt x="32052" y="20816"/>
                  </a:lnTo>
                  <a:lnTo>
                    <a:pt x="32224" y="20738"/>
                  </a:lnTo>
                  <a:lnTo>
                    <a:pt x="32396" y="20629"/>
                  </a:lnTo>
                  <a:lnTo>
                    <a:pt x="32552" y="20519"/>
                  </a:lnTo>
                  <a:lnTo>
                    <a:pt x="32693" y="20394"/>
                  </a:lnTo>
                  <a:lnTo>
                    <a:pt x="32818" y="20238"/>
                  </a:lnTo>
                  <a:lnTo>
                    <a:pt x="32943" y="20082"/>
                  </a:lnTo>
                  <a:lnTo>
                    <a:pt x="33037" y="19925"/>
                  </a:lnTo>
                  <a:lnTo>
                    <a:pt x="33131" y="19738"/>
                  </a:lnTo>
                  <a:lnTo>
                    <a:pt x="33193" y="19550"/>
                  </a:lnTo>
                  <a:lnTo>
                    <a:pt x="33240" y="19363"/>
                  </a:lnTo>
                  <a:lnTo>
                    <a:pt x="33271" y="19160"/>
                  </a:lnTo>
                  <a:lnTo>
                    <a:pt x="33287" y="18956"/>
                  </a:lnTo>
                  <a:lnTo>
                    <a:pt x="33287" y="2032"/>
                  </a:lnTo>
                  <a:lnTo>
                    <a:pt x="33271" y="1829"/>
                  </a:lnTo>
                  <a:lnTo>
                    <a:pt x="33240" y="1626"/>
                  </a:lnTo>
                  <a:lnTo>
                    <a:pt x="33193" y="1422"/>
                  </a:lnTo>
                  <a:lnTo>
                    <a:pt x="33131" y="1235"/>
                  </a:lnTo>
                  <a:lnTo>
                    <a:pt x="33037" y="1063"/>
                  </a:lnTo>
                  <a:lnTo>
                    <a:pt x="32943" y="891"/>
                  </a:lnTo>
                  <a:lnTo>
                    <a:pt x="32818" y="735"/>
                  </a:lnTo>
                  <a:lnTo>
                    <a:pt x="32693" y="594"/>
                  </a:lnTo>
                  <a:lnTo>
                    <a:pt x="32552" y="469"/>
                  </a:lnTo>
                  <a:lnTo>
                    <a:pt x="32396" y="344"/>
                  </a:lnTo>
                  <a:lnTo>
                    <a:pt x="32224" y="250"/>
                  </a:lnTo>
                  <a:lnTo>
                    <a:pt x="32052" y="157"/>
                  </a:lnTo>
                  <a:lnTo>
                    <a:pt x="31865" y="94"/>
                  </a:lnTo>
                  <a:lnTo>
                    <a:pt x="31662" y="47"/>
                  </a:lnTo>
                  <a:lnTo>
                    <a:pt x="31458" y="16"/>
                  </a:lnTo>
                  <a:lnTo>
                    <a:pt x="31255"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4" name="Google Shape;1844;p37"/>
            <p:cNvSpPr/>
            <p:nvPr/>
          </p:nvSpPr>
          <p:spPr>
            <a:xfrm>
              <a:off x="4483125" y="4343875"/>
              <a:ext cx="734525" cy="283275"/>
            </a:xfrm>
            <a:custGeom>
              <a:avLst/>
              <a:gdLst/>
              <a:ahLst/>
              <a:cxnLst/>
              <a:rect l="l" t="t" r="r" b="b"/>
              <a:pathLst>
                <a:path w="29381" h="11331" extrusionOk="0">
                  <a:moveTo>
                    <a:pt x="14691" y="0"/>
                  </a:moveTo>
                  <a:lnTo>
                    <a:pt x="14503" y="16"/>
                  </a:lnTo>
                  <a:lnTo>
                    <a:pt x="14331" y="63"/>
                  </a:lnTo>
                  <a:lnTo>
                    <a:pt x="14159" y="125"/>
                  </a:lnTo>
                  <a:lnTo>
                    <a:pt x="14003" y="234"/>
                  </a:lnTo>
                  <a:lnTo>
                    <a:pt x="1" y="11330"/>
                  </a:lnTo>
                  <a:lnTo>
                    <a:pt x="29380" y="11330"/>
                  </a:lnTo>
                  <a:lnTo>
                    <a:pt x="15378" y="234"/>
                  </a:lnTo>
                  <a:lnTo>
                    <a:pt x="15222" y="125"/>
                  </a:lnTo>
                  <a:lnTo>
                    <a:pt x="15050" y="63"/>
                  </a:lnTo>
                  <a:lnTo>
                    <a:pt x="14878" y="16"/>
                  </a:lnTo>
                  <a:lnTo>
                    <a:pt x="14691" y="0"/>
                  </a:lnTo>
                  <a:close/>
                </a:path>
              </a:pathLst>
            </a:custGeom>
            <a:solidFill>
              <a:srgbClr val="005AAE"/>
            </a:solidFill>
            <a:ln>
              <a:noFill/>
            </a:ln>
          </p:spPr>
          <p:txBody>
            <a:bodyPr spcFirstLastPara="1" wrap="square" lIns="121900" tIns="121900" rIns="121900" bIns="121900" anchor="ctr" anchorCtr="0">
              <a:noAutofit/>
            </a:bodyPr>
            <a:lstStyle/>
            <a:p>
              <a:endParaRPr sz="2400"/>
            </a:p>
          </p:txBody>
        </p:sp>
        <p:sp>
          <p:nvSpPr>
            <p:cNvPr id="1845" name="Google Shape;1845;p37"/>
            <p:cNvSpPr/>
            <p:nvPr/>
          </p:nvSpPr>
          <p:spPr>
            <a:xfrm>
              <a:off x="4483125" y="4102425"/>
              <a:ext cx="734525" cy="283275"/>
            </a:xfrm>
            <a:custGeom>
              <a:avLst/>
              <a:gdLst/>
              <a:ahLst/>
              <a:cxnLst/>
              <a:rect l="l" t="t" r="r" b="b"/>
              <a:pathLst>
                <a:path w="29381" h="11331" extrusionOk="0">
                  <a:moveTo>
                    <a:pt x="1" y="0"/>
                  </a:moveTo>
                  <a:lnTo>
                    <a:pt x="14003" y="11080"/>
                  </a:lnTo>
                  <a:lnTo>
                    <a:pt x="14159" y="11190"/>
                  </a:lnTo>
                  <a:lnTo>
                    <a:pt x="14331" y="11268"/>
                  </a:lnTo>
                  <a:lnTo>
                    <a:pt x="14503" y="11315"/>
                  </a:lnTo>
                  <a:lnTo>
                    <a:pt x="14691" y="11330"/>
                  </a:lnTo>
                  <a:lnTo>
                    <a:pt x="14878" y="11315"/>
                  </a:lnTo>
                  <a:lnTo>
                    <a:pt x="15050" y="11268"/>
                  </a:lnTo>
                  <a:lnTo>
                    <a:pt x="15222" y="11190"/>
                  </a:lnTo>
                  <a:lnTo>
                    <a:pt x="15378" y="11080"/>
                  </a:lnTo>
                  <a:lnTo>
                    <a:pt x="2938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846" name="Google Shape;1846;p37"/>
            <p:cNvSpPr/>
            <p:nvPr/>
          </p:nvSpPr>
          <p:spPr>
            <a:xfrm>
              <a:off x="4698400" y="3468325"/>
              <a:ext cx="303975" cy="711075"/>
            </a:xfrm>
            <a:custGeom>
              <a:avLst/>
              <a:gdLst/>
              <a:ahLst/>
              <a:cxnLst/>
              <a:rect l="l" t="t" r="r" b="b"/>
              <a:pathLst>
                <a:path w="12159" h="28443" extrusionOk="0">
                  <a:moveTo>
                    <a:pt x="2001" y="829"/>
                  </a:moveTo>
                  <a:lnTo>
                    <a:pt x="2095" y="845"/>
                  </a:lnTo>
                  <a:lnTo>
                    <a:pt x="2204" y="876"/>
                  </a:lnTo>
                  <a:lnTo>
                    <a:pt x="2298" y="907"/>
                  </a:lnTo>
                  <a:lnTo>
                    <a:pt x="2391" y="954"/>
                  </a:lnTo>
                  <a:lnTo>
                    <a:pt x="2485" y="1001"/>
                  </a:lnTo>
                  <a:lnTo>
                    <a:pt x="2563" y="1063"/>
                  </a:lnTo>
                  <a:lnTo>
                    <a:pt x="2641" y="1142"/>
                  </a:lnTo>
                  <a:lnTo>
                    <a:pt x="2704" y="1220"/>
                  </a:lnTo>
                  <a:lnTo>
                    <a:pt x="2767" y="1298"/>
                  </a:lnTo>
                  <a:lnTo>
                    <a:pt x="2829" y="1376"/>
                  </a:lnTo>
                  <a:lnTo>
                    <a:pt x="2860" y="1470"/>
                  </a:lnTo>
                  <a:lnTo>
                    <a:pt x="2907" y="1579"/>
                  </a:lnTo>
                  <a:lnTo>
                    <a:pt x="2923" y="1673"/>
                  </a:lnTo>
                  <a:lnTo>
                    <a:pt x="2938" y="1782"/>
                  </a:lnTo>
                  <a:lnTo>
                    <a:pt x="2954" y="1892"/>
                  </a:lnTo>
                  <a:lnTo>
                    <a:pt x="2938" y="2001"/>
                  </a:lnTo>
                  <a:lnTo>
                    <a:pt x="2923" y="2110"/>
                  </a:lnTo>
                  <a:lnTo>
                    <a:pt x="2907" y="2204"/>
                  </a:lnTo>
                  <a:lnTo>
                    <a:pt x="2860" y="2298"/>
                  </a:lnTo>
                  <a:lnTo>
                    <a:pt x="2829" y="2392"/>
                  </a:lnTo>
                  <a:lnTo>
                    <a:pt x="2767" y="2485"/>
                  </a:lnTo>
                  <a:lnTo>
                    <a:pt x="2704" y="2564"/>
                  </a:lnTo>
                  <a:lnTo>
                    <a:pt x="2641" y="2642"/>
                  </a:lnTo>
                  <a:lnTo>
                    <a:pt x="2563" y="2704"/>
                  </a:lnTo>
                  <a:lnTo>
                    <a:pt x="2485" y="2767"/>
                  </a:lnTo>
                  <a:lnTo>
                    <a:pt x="2391" y="2829"/>
                  </a:lnTo>
                  <a:lnTo>
                    <a:pt x="2298" y="2876"/>
                  </a:lnTo>
                  <a:lnTo>
                    <a:pt x="2204" y="2907"/>
                  </a:lnTo>
                  <a:lnTo>
                    <a:pt x="2095" y="2923"/>
                  </a:lnTo>
                  <a:lnTo>
                    <a:pt x="2001" y="2954"/>
                  </a:lnTo>
                  <a:lnTo>
                    <a:pt x="1782" y="2954"/>
                  </a:lnTo>
                  <a:lnTo>
                    <a:pt x="1673" y="2923"/>
                  </a:lnTo>
                  <a:lnTo>
                    <a:pt x="1579" y="2907"/>
                  </a:lnTo>
                  <a:lnTo>
                    <a:pt x="1469" y="2876"/>
                  </a:lnTo>
                  <a:lnTo>
                    <a:pt x="1376" y="2829"/>
                  </a:lnTo>
                  <a:lnTo>
                    <a:pt x="1298" y="2767"/>
                  </a:lnTo>
                  <a:lnTo>
                    <a:pt x="1204" y="2704"/>
                  </a:lnTo>
                  <a:lnTo>
                    <a:pt x="1141" y="2642"/>
                  </a:lnTo>
                  <a:lnTo>
                    <a:pt x="1063" y="2564"/>
                  </a:lnTo>
                  <a:lnTo>
                    <a:pt x="1001" y="2485"/>
                  </a:lnTo>
                  <a:lnTo>
                    <a:pt x="954" y="2392"/>
                  </a:lnTo>
                  <a:lnTo>
                    <a:pt x="907" y="2298"/>
                  </a:lnTo>
                  <a:lnTo>
                    <a:pt x="876" y="2204"/>
                  </a:lnTo>
                  <a:lnTo>
                    <a:pt x="844" y="2110"/>
                  </a:lnTo>
                  <a:lnTo>
                    <a:pt x="829" y="2001"/>
                  </a:lnTo>
                  <a:lnTo>
                    <a:pt x="829" y="1892"/>
                  </a:lnTo>
                  <a:lnTo>
                    <a:pt x="829" y="1782"/>
                  </a:lnTo>
                  <a:lnTo>
                    <a:pt x="844" y="1673"/>
                  </a:lnTo>
                  <a:lnTo>
                    <a:pt x="876" y="1579"/>
                  </a:lnTo>
                  <a:lnTo>
                    <a:pt x="907" y="1470"/>
                  </a:lnTo>
                  <a:lnTo>
                    <a:pt x="954" y="1376"/>
                  </a:lnTo>
                  <a:lnTo>
                    <a:pt x="1001" y="1298"/>
                  </a:lnTo>
                  <a:lnTo>
                    <a:pt x="1063" y="1220"/>
                  </a:lnTo>
                  <a:lnTo>
                    <a:pt x="1141" y="1142"/>
                  </a:lnTo>
                  <a:lnTo>
                    <a:pt x="1204" y="1063"/>
                  </a:lnTo>
                  <a:lnTo>
                    <a:pt x="1298" y="1001"/>
                  </a:lnTo>
                  <a:lnTo>
                    <a:pt x="1376" y="954"/>
                  </a:lnTo>
                  <a:lnTo>
                    <a:pt x="1469" y="907"/>
                  </a:lnTo>
                  <a:lnTo>
                    <a:pt x="1579" y="876"/>
                  </a:lnTo>
                  <a:lnTo>
                    <a:pt x="1673" y="845"/>
                  </a:lnTo>
                  <a:lnTo>
                    <a:pt x="1782" y="829"/>
                  </a:lnTo>
                  <a:close/>
                  <a:moveTo>
                    <a:pt x="1891" y="1"/>
                  </a:moveTo>
                  <a:lnTo>
                    <a:pt x="1688" y="16"/>
                  </a:lnTo>
                  <a:lnTo>
                    <a:pt x="1501" y="32"/>
                  </a:lnTo>
                  <a:lnTo>
                    <a:pt x="1329" y="79"/>
                  </a:lnTo>
                  <a:lnTo>
                    <a:pt x="1157" y="157"/>
                  </a:lnTo>
                  <a:lnTo>
                    <a:pt x="985" y="235"/>
                  </a:lnTo>
                  <a:lnTo>
                    <a:pt x="829" y="329"/>
                  </a:lnTo>
                  <a:lnTo>
                    <a:pt x="688" y="438"/>
                  </a:lnTo>
                  <a:lnTo>
                    <a:pt x="547" y="548"/>
                  </a:lnTo>
                  <a:lnTo>
                    <a:pt x="438" y="688"/>
                  </a:lnTo>
                  <a:lnTo>
                    <a:pt x="329" y="829"/>
                  </a:lnTo>
                  <a:lnTo>
                    <a:pt x="235" y="985"/>
                  </a:lnTo>
                  <a:lnTo>
                    <a:pt x="141" y="1157"/>
                  </a:lnTo>
                  <a:lnTo>
                    <a:pt x="79" y="1329"/>
                  </a:lnTo>
                  <a:lnTo>
                    <a:pt x="32" y="1517"/>
                  </a:lnTo>
                  <a:lnTo>
                    <a:pt x="16" y="1704"/>
                  </a:lnTo>
                  <a:lnTo>
                    <a:pt x="0" y="1892"/>
                  </a:lnTo>
                  <a:lnTo>
                    <a:pt x="0" y="2048"/>
                  </a:lnTo>
                  <a:lnTo>
                    <a:pt x="32" y="2204"/>
                  </a:lnTo>
                  <a:lnTo>
                    <a:pt x="63" y="2360"/>
                  </a:lnTo>
                  <a:lnTo>
                    <a:pt x="94" y="2501"/>
                  </a:lnTo>
                  <a:lnTo>
                    <a:pt x="157" y="2642"/>
                  </a:lnTo>
                  <a:lnTo>
                    <a:pt x="219" y="2782"/>
                  </a:lnTo>
                  <a:lnTo>
                    <a:pt x="297" y="2907"/>
                  </a:lnTo>
                  <a:lnTo>
                    <a:pt x="391" y="3032"/>
                  </a:lnTo>
                  <a:lnTo>
                    <a:pt x="485" y="3142"/>
                  </a:lnTo>
                  <a:lnTo>
                    <a:pt x="579" y="3251"/>
                  </a:lnTo>
                  <a:lnTo>
                    <a:pt x="704" y="3345"/>
                  </a:lnTo>
                  <a:lnTo>
                    <a:pt x="813" y="3439"/>
                  </a:lnTo>
                  <a:lnTo>
                    <a:pt x="938" y="3517"/>
                  </a:lnTo>
                  <a:lnTo>
                    <a:pt x="1079" y="3579"/>
                  </a:lnTo>
                  <a:lnTo>
                    <a:pt x="1219" y="3642"/>
                  </a:lnTo>
                  <a:lnTo>
                    <a:pt x="1360" y="3689"/>
                  </a:lnTo>
                  <a:lnTo>
                    <a:pt x="1360" y="23176"/>
                  </a:lnTo>
                  <a:lnTo>
                    <a:pt x="1360" y="23301"/>
                  </a:lnTo>
                  <a:lnTo>
                    <a:pt x="1391" y="23614"/>
                  </a:lnTo>
                  <a:lnTo>
                    <a:pt x="1454" y="24098"/>
                  </a:lnTo>
                  <a:lnTo>
                    <a:pt x="1501" y="24380"/>
                  </a:lnTo>
                  <a:lnTo>
                    <a:pt x="1563" y="24692"/>
                  </a:lnTo>
                  <a:lnTo>
                    <a:pt x="1657" y="25020"/>
                  </a:lnTo>
                  <a:lnTo>
                    <a:pt x="1766" y="25364"/>
                  </a:lnTo>
                  <a:lnTo>
                    <a:pt x="1891" y="25724"/>
                  </a:lnTo>
                  <a:lnTo>
                    <a:pt x="2048" y="26099"/>
                  </a:lnTo>
                  <a:lnTo>
                    <a:pt x="2220" y="26474"/>
                  </a:lnTo>
                  <a:lnTo>
                    <a:pt x="2438" y="26833"/>
                  </a:lnTo>
                  <a:lnTo>
                    <a:pt x="2673" y="27208"/>
                  </a:lnTo>
                  <a:lnTo>
                    <a:pt x="2954" y="27552"/>
                  </a:lnTo>
                  <a:lnTo>
                    <a:pt x="3923" y="27068"/>
                  </a:lnTo>
                  <a:lnTo>
                    <a:pt x="3657" y="26771"/>
                  </a:lnTo>
                  <a:lnTo>
                    <a:pt x="3439" y="26458"/>
                  </a:lnTo>
                  <a:lnTo>
                    <a:pt x="3235" y="26146"/>
                  </a:lnTo>
                  <a:lnTo>
                    <a:pt x="3063" y="25833"/>
                  </a:lnTo>
                  <a:lnTo>
                    <a:pt x="2923" y="25505"/>
                  </a:lnTo>
                  <a:lnTo>
                    <a:pt x="2798" y="25192"/>
                  </a:lnTo>
                  <a:lnTo>
                    <a:pt x="2704" y="24895"/>
                  </a:lnTo>
                  <a:lnTo>
                    <a:pt x="2610" y="24598"/>
                  </a:lnTo>
                  <a:lnTo>
                    <a:pt x="2548" y="24317"/>
                  </a:lnTo>
                  <a:lnTo>
                    <a:pt x="2501" y="24067"/>
                  </a:lnTo>
                  <a:lnTo>
                    <a:pt x="2438" y="23630"/>
                  </a:lnTo>
                  <a:lnTo>
                    <a:pt x="2423" y="23317"/>
                  </a:lnTo>
                  <a:lnTo>
                    <a:pt x="2423" y="23176"/>
                  </a:lnTo>
                  <a:lnTo>
                    <a:pt x="2423" y="3689"/>
                  </a:lnTo>
                  <a:lnTo>
                    <a:pt x="2563" y="3642"/>
                  </a:lnTo>
                  <a:lnTo>
                    <a:pt x="2704" y="3579"/>
                  </a:lnTo>
                  <a:lnTo>
                    <a:pt x="2829" y="3517"/>
                  </a:lnTo>
                  <a:lnTo>
                    <a:pt x="2954" y="3439"/>
                  </a:lnTo>
                  <a:lnTo>
                    <a:pt x="3079" y="3345"/>
                  </a:lnTo>
                  <a:lnTo>
                    <a:pt x="3188" y="3251"/>
                  </a:lnTo>
                  <a:lnTo>
                    <a:pt x="3298" y="3142"/>
                  </a:lnTo>
                  <a:lnTo>
                    <a:pt x="3392" y="3032"/>
                  </a:lnTo>
                  <a:lnTo>
                    <a:pt x="3470" y="2907"/>
                  </a:lnTo>
                  <a:lnTo>
                    <a:pt x="3548" y="2782"/>
                  </a:lnTo>
                  <a:lnTo>
                    <a:pt x="3610" y="2642"/>
                  </a:lnTo>
                  <a:lnTo>
                    <a:pt x="3673" y="2501"/>
                  </a:lnTo>
                  <a:lnTo>
                    <a:pt x="3720" y="2360"/>
                  </a:lnTo>
                  <a:lnTo>
                    <a:pt x="3751" y="2204"/>
                  </a:lnTo>
                  <a:lnTo>
                    <a:pt x="3767" y="2048"/>
                  </a:lnTo>
                  <a:lnTo>
                    <a:pt x="3782" y="1892"/>
                  </a:lnTo>
                  <a:lnTo>
                    <a:pt x="3767" y="1704"/>
                  </a:lnTo>
                  <a:lnTo>
                    <a:pt x="3735" y="1517"/>
                  </a:lnTo>
                  <a:lnTo>
                    <a:pt x="3689" y="1329"/>
                  </a:lnTo>
                  <a:lnTo>
                    <a:pt x="3626" y="1157"/>
                  </a:lnTo>
                  <a:lnTo>
                    <a:pt x="3548" y="985"/>
                  </a:lnTo>
                  <a:lnTo>
                    <a:pt x="3454" y="829"/>
                  </a:lnTo>
                  <a:lnTo>
                    <a:pt x="3345" y="688"/>
                  </a:lnTo>
                  <a:lnTo>
                    <a:pt x="3220" y="548"/>
                  </a:lnTo>
                  <a:lnTo>
                    <a:pt x="3095" y="438"/>
                  </a:lnTo>
                  <a:lnTo>
                    <a:pt x="2938" y="329"/>
                  </a:lnTo>
                  <a:lnTo>
                    <a:pt x="2782" y="235"/>
                  </a:lnTo>
                  <a:lnTo>
                    <a:pt x="2626" y="157"/>
                  </a:lnTo>
                  <a:lnTo>
                    <a:pt x="2454" y="79"/>
                  </a:lnTo>
                  <a:lnTo>
                    <a:pt x="2266" y="32"/>
                  </a:lnTo>
                  <a:lnTo>
                    <a:pt x="2079" y="16"/>
                  </a:lnTo>
                  <a:lnTo>
                    <a:pt x="1891" y="1"/>
                  </a:lnTo>
                  <a:close/>
                  <a:moveTo>
                    <a:pt x="12159" y="17675"/>
                  </a:moveTo>
                  <a:lnTo>
                    <a:pt x="9596" y="20926"/>
                  </a:lnTo>
                  <a:lnTo>
                    <a:pt x="11033" y="20598"/>
                  </a:lnTo>
                  <a:lnTo>
                    <a:pt x="11096" y="20613"/>
                  </a:lnTo>
                  <a:lnTo>
                    <a:pt x="11096" y="25161"/>
                  </a:lnTo>
                  <a:lnTo>
                    <a:pt x="11080" y="25552"/>
                  </a:lnTo>
                  <a:lnTo>
                    <a:pt x="11033" y="25927"/>
                  </a:lnTo>
                  <a:lnTo>
                    <a:pt x="10940" y="26255"/>
                  </a:lnTo>
                  <a:lnTo>
                    <a:pt x="10830" y="26552"/>
                  </a:lnTo>
                  <a:lnTo>
                    <a:pt x="10705" y="26833"/>
                  </a:lnTo>
                  <a:lnTo>
                    <a:pt x="10549" y="27083"/>
                  </a:lnTo>
                  <a:lnTo>
                    <a:pt x="10377" y="27302"/>
                  </a:lnTo>
                  <a:lnTo>
                    <a:pt x="10190" y="27505"/>
                  </a:lnTo>
                  <a:lnTo>
                    <a:pt x="10690" y="28443"/>
                  </a:lnTo>
                  <a:lnTo>
                    <a:pt x="10862" y="28318"/>
                  </a:lnTo>
                  <a:lnTo>
                    <a:pt x="11018" y="28177"/>
                  </a:lnTo>
                  <a:lnTo>
                    <a:pt x="11158" y="28037"/>
                  </a:lnTo>
                  <a:lnTo>
                    <a:pt x="11299" y="27880"/>
                  </a:lnTo>
                  <a:lnTo>
                    <a:pt x="11440" y="27724"/>
                  </a:lnTo>
                  <a:lnTo>
                    <a:pt x="11549" y="27552"/>
                  </a:lnTo>
                  <a:lnTo>
                    <a:pt x="11659" y="27365"/>
                  </a:lnTo>
                  <a:lnTo>
                    <a:pt x="11768" y="27177"/>
                  </a:lnTo>
                  <a:lnTo>
                    <a:pt x="11846" y="26974"/>
                  </a:lnTo>
                  <a:lnTo>
                    <a:pt x="11924" y="26755"/>
                  </a:lnTo>
                  <a:lnTo>
                    <a:pt x="12002" y="26536"/>
                  </a:lnTo>
                  <a:lnTo>
                    <a:pt x="12049" y="26286"/>
                  </a:lnTo>
                  <a:lnTo>
                    <a:pt x="12096" y="26036"/>
                  </a:lnTo>
                  <a:lnTo>
                    <a:pt x="12127" y="25755"/>
                  </a:lnTo>
                  <a:lnTo>
                    <a:pt x="12143" y="25458"/>
                  </a:lnTo>
                  <a:lnTo>
                    <a:pt x="12159" y="25161"/>
                  </a:lnTo>
                  <a:lnTo>
                    <a:pt x="12159" y="20926"/>
                  </a:lnTo>
                  <a:lnTo>
                    <a:pt x="12159" y="17675"/>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47" name="Google Shape;1847;p37"/>
            <p:cNvSpPr/>
            <p:nvPr/>
          </p:nvSpPr>
          <p:spPr>
            <a:xfrm>
              <a:off x="4764025" y="4137975"/>
              <a:ext cx="35975" cy="26200"/>
            </a:xfrm>
            <a:custGeom>
              <a:avLst/>
              <a:gdLst/>
              <a:ahLst/>
              <a:cxnLst/>
              <a:rect l="l" t="t" r="r" b="b"/>
              <a:pathLst>
                <a:path w="1439" h="1048" extrusionOk="0">
                  <a:moveTo>
                    <a:pt x="1376" y="0"/>
                  </a:moveTo>
                  <a:lnTo>
                    <a:pt x="1189" y="32"/>
                  </a:lnTo>
                  <a:lnTo>
                    <a:pt x="1017" y="78"/>
                  </a:lnTo>
                  <a:lnTo>
                    <a:pt x="845" y="125"/>
                  </a:lnTo>
                  <a:lnTo>
                    <a:pt x="704" y="188"/>
                  </a:lnTo>
                  <a:lnTo>
                    <a:pt x="579" y="250"/>
                  </a:lnTo>
                  <a:lnTo>
                    <a:pt x="470" y="329"/>
                  </a:lnTo>
                  <a:lnTo>
                    <a:pt x="376" y="407"/>
                  </a:lnTo>
                  <a:lnTo>
                    <a:pt x="298" y="485"/>
                  </a:lnTo>
                  <a:lnTo>
                    <a:pt x="157" y="625"/>
                  </a:lnTo>
                  <a:lnTo>
                    <a:pt x="79" y="750"/>
                  </a:lnTo>
                  <a:lnTo>
                    <a:pt x="16" y="844"/>
                  </a:lnTo>
                  <a:lnTo>
                    <a:pt x="1" y="891"/>
                  </a:lnTo>
                  <a:lnTo>
                    <a:pt x="423" y="1047"/>
                  </a:lnTo>
                  <a:lnTo>
                    <a:pt x="470" y="954"/>
                  </a:lnTo>
                  <a:lnTo>
                    <a:pt x="532" y="875"/>
                  </a:lnTo>
                  <a:lnTo>
                    <a:pt x="626" y="782"/>
                  </a:lnTo>
                  <a:lnTo>
                    <a:pt x="767" y="672"/>
                  </a:lnTo>
                  <a:lnTo>
                    <a:pt x="939" y="579"/>
                  </a:lnTo>
                  <a:lnTo>
                    <a:pt x="1048" y="532"/>
                  </a:lnTo>
                  <a:lnTo>
                    <a:pt x="1157" y="500"/>
                  </a:lnTo>
                  <a:lnTo>
                    <a:pt x="1282" y="469"/>
                  </a:lnTo>
                  <a:lnTo>
                    <a:pt x="1439" y="438"/>
                  </a:lnTo>
                  <a:lnTo>
                    <a:pt x="137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8" name="Google Shape;1848;p37"/>
            <p:cNvSpPr/>
            <p:nvPr/>
          </p:nvSpPr>
          <p:spPr>
            <a:xfrm>
              <a:off x="4945325" y="4148525"/>
              <a:ext cx="28525" cy="34800"/>
            </a:xfrm>
            <a:custGeom>
              <a:avLst/>
              <a:gdLst/>
              <a:ahLst/>
              <a:cxnLst/>
              <a:rect l="l" t="t" r="r" b="b"/>
              <a:pathLst>
                <a:path w="1141" h="1392" extrusionOk="0">
                  <a:moveTo>
                    <a:pt x="125" y="0"/>
                  </a:moveTo>
                  <a:lnTo>
                    <a:pt x="0" y="438"/>
                  </a:lnTo>
                  <a:lnTo>
                    <a:pt x="94" y="469"/>
                  </a:lnTo>
                  <a:lnTo>
                    <a:pt x="188" y="532"/>
                  </a:lnTo>
                  <a:lnTo>
                    <a:pt x="297" y="625"/>
                  </a:lnTo>
                  <a:lnTo>
                    <a:pt x="406" y="735"/>
                  </a:lnTo>
                  <a:lnTo>
                    <a:pt x="516" y="907"/>
                  </a:lnTo>
                  <a:lnTo>
                    <a:pt x="578" y="1000"/>
                  </a:lnTo>
                  <a:lnTo>
                    <a:pt x="625" y="1125"/>
                  </a:lnTo>
                  <a:lnTo>
                    <a:pt x="656" y="1250"/>
                  </a:lnTo>
                  <a:lnTo>
                    <a:pt x="703" y="1391"/>
                  </a:lnTo>
                  <a:lnTo>
                    <a:pt x="1141" y="1282"/>
                  </a:lnTo>
                  <a:lnTo>
                    <a:pt x="1078" y="1094"/>
                  </a:lnTo>
                  <a:lnTo>
                    <a:pt x="1031" y="938"/>
                  </a:lnTo>
                  <a:lnTo>
                    <a:pt x="953" y="782"/>
                  </a:lnTo>
                  <a:lnTo>
                    <a:pt x="875" y="641"/>
                  </a:lnTo>
                  <a:lnTo>
                    <a:pt x="797" y="532"/>
                  </a:lnTo>
                  <a:lnTo>
                    <a:pt x="719" y="422"/>
                  </a:lnTo>
                  <a:lnTo>
                    <a:pt x="641" y="328"/>
                  </a:lnTo>
                  <a:lnTo>
                    <a:pt x="547" y="250"/>
                  </a:lnTo>
                  <a:lnTo>
                    <a:pt x="391" y="141"/>
                  </a:lnTo>
                  <a:lnTo>
                    <a:pt x="266" y="63"/>
                  </a:lnTo>
                  <a:lnTo>
                    <a:pt x="172" y="16"/>
                  </a:lnTo>
                  <a:lnTo>
                    <a:pt x="12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9" name="Google Shape;1849;p37"/>
            <p:cNvSpPr/>
            <p:nvPr/>
          </p:nvSpPr>
          <p:spPr>
            <a:xfrm>
              <a:off x="4741775" y="238125"/>
              <a:ext cx="11350" cy="3249375"/>
            </a:xfrm>
            <a:custGeom>
              <a:avLst/>
              <a:gdLst/>
              <a:ahLst/>
              <a:cxnLst/>
              <a:rect l="l" t="t" r="r" b="b"/>
              <a:pathLst>
                <a:path w="454" h="129975" extrusionOk="0">
                  <a:moveTo>
                    <a:pt x="235" y="0"/>
                  </a:moveTo>
                  <a:lnTo>
                    <a:pt x="141" y="16"/>
                  </a:lnTo>
                  <a:lnTo>
                    <a:pt x="78" y="63"/>
                  </a:lnTo>
                  <a:lnTo>
                    <a:pt x="16" y="125"/>
                  </a:lnTo>
                  <a:lnTo>
                    <a:pt x="0" y="219"/>
                  </a:lnTo>
                  <a:lnTo>
                    <a:pt x="0" y="129756"/>
                  </a:lnTo>
                  <a:lnTo>
                    <a:pt x="16" y="129834"/>
                  </a:lnTo>
                  <a:lnTo>
                    <a:pt x="78" y="129912"/>
                  </a:lnTo>
                  <a:lnTo>
                    <a:pt x="141" y="129959"/>
                  </a:lnTo>
                  <a:lnTo>
                    <a:pt x="235" y="129974"/>
                  </a:lnTo>
                  <a:lnTo>
                    <a:pt x="313" y="129959"/>
                  </a:lnTo>
                  <a:lnTo>
                    <a:pt x="391" y="129912"/>
                  </a:lnTo>
                  <a:lnTo>
                    <a:pt x="438" y="129834"/>
                  </a:lnTo>
                  <a:lnTo>
                    <a:pt x="453" y="129756"/>
                  </a:lnTo>
                  <a:lnTo>
                    <a:pt x="453" y="219"/>
                  </a:lnTo>
                  <a:lnTo>
                    <a:pt x="438" y="125"/>
                  </a:lnTo>
                  <a:lnTo>
                    <a:pt x="391" y="63"/>
                  </a:lnTo>
                  <a:lnTo>
                    <a:pt x="313" y="16"/>
                  </a:lnTo>
                  <a:lnTo>
                    <a:pt x="235"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0" name="Google Shape;1850;p37"/>
            <p:cNvSpPr/>
            <p:nvPr/>
          </p:nvSpPr>
          <p:spPr>
            <a:xfrm>
              <a:off x="1841300" y="3074125"/>
              <a:ext cx="1359225" cy="879850"/>
            </a:xfrm>
            <a:custGeom>
              <a:avLst/>
              <a:gdLst/>
              <a:ahLst/>
              <a:cxnLst/>
              <a:rect l="l" t="t" r="r" b="b"/>
              <a:pathLst>
                <a:path w="54369" h="35194" extrusionOk="0">
                  <a:moveTo>
                    <a:pt x="3282" y="0"/>
                  </a:moveTo>
                  <a:lnTo>
                    <a:pt x="2938" y="16"/>
                  </a:lnTo>
                  <a:lnTo>
                    <a:pt x="2626" y="63"/>
                  </a:lnTo>
                  <a:lnTo>
                    <a:pt x="2298" y="157"/>
                  </a:lnTo>
                  <a:lnTo>
                    <a:pt x="2001" y="266"/>
                  </a:lnTo>
                  <a:lnTo>
                    <a:pt x="1720" y="407"/>
                  </a:lnTo>
                  <a:lnTo>
                    <a:pt x="1438" y="563"/>
                  </a:lnTo>
                  <a:lnTo>
                    <a:pt x="1188" y="751"/>
                  </a:lnTo>
                  <a:lnTo>
                    <a:pt x="954" y="969"/>
                  </a:lnTo>
                  <a:lnTo>
                    <a:pt x="751" y="1204"/>
                  </a:lnTo>
                  <a:lnTo>
                    <a:pt x="547" y="1454"/>
                  </a:lnTo>
                  <a:lnTo>
                    <a:pt x="391" y="1720"/>
                  </a:lnTo>
                  <a:lnTo>
                    <a:pt x="251" y="2016"/>
                  </a:lnTo>
                  <a:lnTo>
                    <a:pt x="141" y="2313"/>
                  </a:lnTo>
                  <a:lnTo>
                    <a:pt x="63" y="2626"/>
                  </a:lnTo>
                  <a:lnTo>
                    <a:pt x="16" y="2954"/>
                  </a:lnTo>
                  <a:lnTo>
                    <a:pt x="1" y="3298"/>
                  </a:lnTo>
                  <a:lnTo>
                    <a:pt x="1" y="31896"/>
                  </a:lnTo>
                  <a:lnTo>
                    <a:pt x="16" y="32240"/>
                  </a:lnTo>
                  <a:lnTo>
                    <a:pt x="63" y="32568"/>
                  </a:lnTo>
                  <a:lnTo>
                    <a:pt x="141" y="32881"/>
                  </a:lnTo>
                  <a:lnTo>
                    <a:pt x="251" y="33178"/>
                  </a:lnTo>
                  <a:lnTo>
                    <a:pt x="391" y="33475"/>
                  </a:lnTo>
                  <a:lnTo>
                    <a:pt x="547" y="33740"/>
                  </a:lnTo>
                  <a:lnTo>
                    <a:pt x="751" y="33990"/>
                  </a:lnTo>
                  <a:lnTo>
                    <a:pt x="954" y="34225"/>
                  </a:lnTo>
                  <a:lnTo>
                    <a:pt x="1188" y="34444"/>
                  </a:lnTo>
                  <a:lnTo>
                    <a:pt x="1438" y="34631"/>
                  </a:lnTo>
                  <a:lnTo>
                    <a:pt x="1720" y="34787"/>
                  </a:lnTo>
                  <a:lnTo>
                    <a:pt x="2001" y="34928"/>
                  </a:lnTo>
                  <a:lnTo>
                    <a:pt x="2298" y="35037"/>
                  </a:lnTo>
                  <a:lnTo>
                    <a:pt x="2626" y="35116"/>
                  </a:lnTo>
                  <a:lnTo>
                    <a:pt x="2938" y="35178"/>
                  </a:lnTo>
                  <a:lnTo>
                    <a:pt x="3282" y="35194"/>
                  </a:lnTo>
                  <a:lnTo>
                    <a:pt x="51087" y="35194"/>
                  </a:lnTo>
                  <a:lnTo>
                    <a:pt x="51415" y="35178"/>
                  </a:lnTo>
                  <a:lnTo>
                    <a:pt x="51743" y="35116"/>
                  </a:lnTo>
                  <a:lnTo>
                    <a:pt x="52056" y="35037"/>
                  </a:lnTo>
                  <a:lnTo>
                    <a:pt x="52368" y="34928"/>
                  </a:lnTo>
                  <a:lnTo>
                    <a:pt x="52650" y="34787"/>
                  </a:lnTo>
                  <a:lnTo>
                    <a:pt x="52915" y="34631"/>
                  </a:lnTo>
                  <a:lnTo>
                    <a:pt x="53181" y="34444"/>
                  </a:lnTo>
                  <a:lnTo>
                    <a:pt x="53415" y="34225"/>
                  </a:lnTo>
                  <a:lnTo>
                    <a:pt x="53618" y="33990"/>
                  </a:lnTo>
                  <a:lnTo>
                    <a:pt x="53806" y="33740"/>
                  </a:lnTo>
                  <a:lnTo>
                    <a:pt x="53978" y="33475"/>
                  </a:lnTo>
                  <a:lnTo>
                    <a:pt x="54119" y="33178"/>
                  </a:lnTo>
                  <a:lnTo>
                    <a:pt x="54228" y="32881"/>
                  </a:lnTo>
                  <a:lnTo>
                    <a:pt x="54306" y="32568"/>
                  </a:lnTo>
                  <a:lnTo>
                    <a:pt x="54353" y="32240"/>
                  </a:lnTo>
                  <a:lnTo>
                    <a:pt x="54369" y="31896"/>
                  </a:lnTo>
                  <a:lnTo>
                    <a:pt x="54369" y="3298"/>
                  </a:lnTo>
                  <a:lnTo>
                    <a:pt x="54353" y="2954"/>
                  </a:lnTo>
                  <a:lnTo>
                    <a:pt x="54306" y="2626"/>
                  </a:lnTo>
                  <a:lnTo>
                    <a:pt x="54228" y="2313"/>
                  </a:lnTo>
                  <a:lnTo>
                    <a:pt x="54119" y="2016"/>
                  </a:lnTo>
                  <a:lnTo>
                    <a:pt x="53978" y="1720"/>
                  </a:lnTo>
                  <a:lnTo>
                    <a:pt x="53806" y="1454"/>
                  </a:lnTo>
                  <a:lnTo>
                    <a:pt x="53618" y="1204"/>
                  </a:lnTo>
                  <a:lnTo>
                    <a:pt x="53415" y="969"/>
                  </a:lnTo>
                  <a:lnTo>
                    <a:pt x="53181" y="751"/>
                  </a:lnTo>
                  <a:lnTo>
                    <a:pt x="52915" y="563"/>
                  </a:lnTo>
                  <a:lnTo>
                    <a:pt x="52650" y="407"/>
                  </a:lnTo>
                  <a:lnTo>
                    <a:pt x="52368" y="266"/>
                  </a:lnTo>
                  <a:lnTo>
                    <a:pt x="52056" y="157"/>
                  </a:lnTo>
                  <a:lnTo>
                    <a:pt x="51743" y="63"/>
                  </a:lnTo>
                  <a:lnTo>
                    <a:pt x="51415" y="16"/>
                  </a:lnTo>
                  <a:lnTo>
                    <a:pt x="510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51" name="Google Shape;1851;p37"/>
            <p:cNvSpPr/>
            <p:nvPr/>
          </p:nvSpPr>
          <p:spPr>
            <a:xfrm>
              <a:off x="2939125" y="3413250"/>
              <a:ext cx="110600" cy="110575"/>
            </a:xfrm>
            <a:custGeom>
              <a:avLst/>
              <a:gdLst/>
              <a:ahLst/>
              <a:cxnLst/>
              <a:rect l="l" t="t" r="r" b="b"/>
              <a:pathLst>
                <a:path w="4424" h="4423" extrusionOk="0">
                  <a:moveTo>
                    <a:pt x="1985" y="0"/>
                  </a:moveTo>
                  <a:lnTo>
                    <a:pt x="1767" y="31"/>
                  </a:lnTo>
                  <a:lnTo>
                    <a:pt x="1548" y="94"/>
                  </a:lnTo>
                  <a:lnTo>
                    <a:pt x="1345" y="172"/>
                  </a:lnTo>
                  <a:lnTo>
                    <a:pt x="1157" y="266"/>
                  </a:lnTo>
                  <a:lnTo>
                    <a:pt x="970" y="375"/>
                  </a:lnTo>
                  <a:lnTo>
                    <a:pt x="798" y="500"/>
                  </a:lnTo>
                  <a:lnTo>
                    <a:pt x="642" y="641"/>
                  </a:lnTo>
                  <a:lnTo>
                    <a:pt x="501" y="797"/>
                  </a:lnTo>
                  <a:lnTo>
                    <a:pt x="376" y="969"/>
                  </a:lnTo>
                  <a:lnTo>
                    <a:pt x="266" y="1157"/>
                  </a:lnTo>
                  <a:lnTo>
                    <a:pt x="173" y="1344"/>
                  </a:lnTo>
                  <a:lnTo>
                    <a:pt x="95" y="1547"/>
                  </a:lnTo>
                  <a:lnTo>
                    <a:pt x="32" y="1766"/>
                  </a:lnTo>
                  <a:lnTo>
                    <a:pt x="1" y="1985"/>
                  </a:lnTo>
                  <a:lnTo>
                    <a:pt x="1" y="2204"/>
                  </a:lnTo>
                  <a:lnTo>
                    <a:pt x="1" y="2438"/>
                  </a:lnTo>
                  <a:lnTo>
                    <a:pt x="32" y="2657"/>
                  </a:lnTo>
                  <a:lnTo>
                    <a:pt x="95" y="2860"/>
                  </a:lnTo>
                  <a:lnTo>
                    <a:pt x="173" y="3063"/>
                  </a:lnTo>
                  <a:lnTo>
                    <a:pt x="266" y="3266"/>
                  </a:lnTo>
                  <a:lnTo>
                    <a:pt x="376" y="3438"/>
                  </a:lnTo>
                  <a:lnTo>
                    <a:pt x="501" y="3610"/>
                  </a:lnTo>
                  <a:lnTo>
                    <a:pt x="642" y="3766"/>
                  </a:lnTo>
                  <a:lnTo>
                    <a:pt x="798" y="3907"/>
                  </a:lnTo>
                  <a:lnTo>
                    <a:pt x="970" y="4032"/>
                  </a:lnTo>
                  <a:lnTo>
                    <a:pt x="1157" y="4142"/>
                  </a:lnTo>
                  <a:lnTo>
                    <a:pt x="1345" y="4235"/>
                  </a:lnTo>
                  <a:lnTo>
                    <a:pt x="1548" y="4313"/>
                  </a:lnTo>
                  <a:lnTo>
                    <a:pt x="1767" y="4376"/>
                  </a:lnTo>
                  <a:lnTo>
                    <a:pt x="1985" y="4407"/>
                  </a:lnTo>
                  <a:lnTo>
                    <a:pt x="2204" y="4423"/>
                  </a:lnTo>
                  <a:lnTo>
                    <a:pt x="2439" y="4407"/>
                  </a:lnTo>
                  <a:lnTo>
                    <a:pt x="2657" y="4376"/>
                  </a:lnTo>
                  <a:lnTo>
                    <a:pt x="2861" y="4313"/>
                  </a:lnTo>
                  <a:lnTo>
                    <a:pt x="3064" y="4235"/>
                  </a:lnTo>
                  <a:lnTo>
                    <a:pt x="3251" y="4142"/>
                  </a:lnTo>
                  <a:lnTo>
                    <a:pt x="3439" y="4032"/>
                  </a:lnTo>
                  <a:lnTo>
                    <a:pt x="3611" y="3907"/>
                  </a:lnTo>
                  <a:lnTo>
                    <a:pt x="3767" y="3766"/>
                  </a:lnTo>
                  <a:lnTo>
                    <a:pt x="3908" y="3610"/>
                  </a:lnTo>
                  <a:lnTo>
                    <a:pt x="4033" y="3438"/>
                  </a:lnTo>
                  <a:lnTo>
                    <a:pt x="4142" y="3266"/>
                  </a:lnTo>
                  <a:lnTo>
                    <a:pt x="4236" y="3063"/>
                  </a:lnTo>
                  <a:lnTo>
                    <a:pt x="4314" y="2860"/>
                  </a:lnTo>
                  <a:lnTo>
                    <a:pt x="4376" y="2657"/>
                  </a:lnTo>
                  <a:lnTo>
                    <a:pt x="4408" y="2438"/>
                  </a:lnTo>
                  <a:lnTo>
                    <a:pt x="4423" y="2204"/>
                  </a:lnTo>
                  <a:lnTo>
                    <a:pt x="4408" y="1985"/>
                  </a:lnTo>
                  <a:lnTo>
                    <a:pt x="4376" y="1766"/>
                  </a:lnTo>
                  <a:lnTo>
                    <a:pt x="4314" y="1547"/>
                  </a:lnTo>
                  <a:lnTo>
                    <a:pt x="4236" y="1344"/>
                  </a:lnTo>
                  <a:lnTo>
                    <a:pt x="4142" y="1157"/>
                  </a:lnTo>
                  <a:lnTo>
                    <a:pt x="4033" y="969"/>
                  </a:lnTo>
                  <a:lnTo>
                    <a:pt x="3908" y="797"/>
                  </a:lnTo>
                  <a:lnTo>
                    <a:pt x="3767" y="641"/>
                  </a:lnTo>
                  <a:lnTo>
                    <a:pt x="3611" y="500"/>
                  </a:lnTo>
                  <a:lnTo>
                    <a:pt x="3439" y="375"/>
                  </a:lnTo>
                  <a:lnTo>
                    <a:pt x="3251" y="266"/>
                  </a:lnTo>
                  <a:lnTo>
                    <a:pt x="3064" y="172"/>
                  </a:lnTo>
                  <a:lnTo>
                    <a:pt x="2861" y="94"/>
                  </a:lnTo>
                  <a:lnTo>
                    <a:pt x="2657" y="31"/>
                  </a:lnTo>
                  <a:lnTo>
                    <a:pt x="243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2" name="Google Shape;1852;p37"/>
            <p:cNvSpPr/>
            <p:nvPr/>
          </p:nvSpPr>
          <p:spPr>
            <a:xfrm>
              <a:off x="3020400" y="3413250"/>
              <a:ext cx="110575" cy="110575"/>
            </a:xfrm>
            <a:custGeom>
              <a:avLst/>
              <a:gdLst/>
              <a:ahLst/>
              <a:cxnLst/>
              <a:rect l="l" t="t" r="r" b="b"/>
              <a:pathLst>
                <a:path w="4423" h="4423" extrusionOk="0">
                  <a:moveTo>
                    <a:pt x="1985" y="0"/>
                  </a:moveTo>
                  <a:lnTo>
                    <a:pt x="1766" y="31"/>
                  </a:lnTo>
                  <a:lnTo>
                    <a:pt x="1547" y="94"/>
                  </a:lnTo>
                  <a:lnTo>
                    <a:pt x="1344" y="172"/>
                  </a:lnTo>
                  <a:lnTo>
                    <a:pt x="1157" y="266"/>
                  </a:lnTo>
                  <a:lnTo>
                    <a:pt x="969" y="375"/>
                  </a:lnTo>
                  <a:lnTo>
                    <a:pt x="797" y="500"/>
                  </a:lnTo>
                  <a:lnTo>
                    <a:pt x="641" y="641"/>
                  </a:lnTo>
                  <a:lnTo>
                    <a:pt x="500" y="797"/>
                  </a:lnTo>
                  <a:lnTo>
                    <a:pt x="375" y="969"/>
                  </a:lnTo>
                  <a:lnTo>
                    <a:pt x="266" y="1157"/>
                  </a:lnTo>
                  <a:lnTo>
                    <a:pt x="172" y="1344"/>
                  </a:lnTo>
                  <a:lnTo>
                    <a:pt x="94" y="1547"/>
                  </a:lnTo>
                  <a:lnTo>
                    <a:pt x="47" y="1766"/>
                  </a:lnTo>
                  <a:lnTo>
                    <a:pt x="16" y="1985"/>
                  </a:lnTo>
                  <a:lnTo>
                    <a:pt x="0" y="2204"/>
                  </a:lnTo>
                  <a:lnTo>
                    <a:pt x="16" y="2438"/>
                  </a:lnTo>
                  <a:lnTo>
                    <a:pt x="47" y="2657"/>
                  </a:lnTo>
                  <a:lnTo>
                    <a:pt x="94" y="2860"/>
                  </a:lnTo>
                  <a:lnTo>
                    <a:pt x="172" y="3063"/>
                  </a:lnTo>
                  <a:lnTo>
                    <a:pt x="266" y="3266"/>
                  </a:lnTo>
                  <a:lnTo>
                    <a:pt x="375" y="3438"/>
                  </a:lnTo>
                  <a:lnTo>
                    <a:pt x="500" y="3610"/>
                  </a:lnTo>
                  <a:lnTo>
                    <a:pt x="641" y="3766"/>
                  </a:lnTo>
                  <a:lnTo>
                    <a:pt x="797" y="3907"/>
                  </a:lnTo>
                  <a:lnTo>
                    <a:pt x="969" y="4032"/>
                  </a:lnTo>
                  <a:lnTo>
                    <a:pt x="1157" y="4142"/>
                  </a:lnTo>
                  <a:lnTo>
                    <a:pt x="1344" y="4235"/>
                  </a:lnTo>
                  <a:lnTo>
                    <a:pt x="1547" y="4313"/>
                  </a:lnTo>
                  <a:lnTo>
                    <a:pt x="1766" y="4376"/>
                  </a:lnTo>
                  <a:lnTo>
                    <a:pt x="1985" y="4407"/>
                  </a:lnTo>
                  <a:lnTo>
                    <a:pt x="2204" y="4423"/>
                  </a:lnTo>
                  <a:lnTo>
                    <a:pt x="2438" y="4407"/>
                  </a:lnTo>
                  <a:lnTo>
                    <a:pt x="2657" y="4376"/>
                  </a:lnTo>
                  <a:lnTo>
                    <a:pt x="2876" y="4313"/>
                  </a:lnTo>
                  <a:lnTo>
                    <a:pt x="3079" y="4235"/>
                  </a:lnTo>
                  <a:lnTo>
                    <a:pt x="3266" y="4142"/>
                  </a:lnTo>
                  <a:lnTo>
                    <a:pt x="3454" y="4032"/>
                  </a:lnTo>
                  <a:lnTo>
                    <a:pt x="3610" y="3907"/>
                  </a:lnTo>
                  <a:lnTo>
                    <a:pt x="3767" y="3766"/>
                  </a:lnTo>
                  <a:lnTo>
                    <a:pt x="3923" y="3610"/>
                  </a:lnTo>
                  <a:lnTo>
                    <a:pt x="4048" y="3438"/>
                  </a:lnTo>
                  <a:lnTo>
                    <a:pt x="4157" y="3266"/>
                  </a:lnTo>
                  <a:lnTo>
                    <a:pt x="4251" y="3063"/>
                  </a:lnTo>
                  <a:lnTo>
                    <a:pt x="4329" y="2860"/>
                  </a:lnTo>
                  <a:lnTo>
                    <a:pt x="4376" y="2657"/>
                  </a:lnTo>
                  <a:lnTo>
                    <a:pt x="4407" y="2438"/>
                  </a:lnTo>
                  <a:lnTo>
                    <a:pt x="4423" y="2204"/>
                  </a:lnTo>
                  <a:lnTo>
                    <a:pt x="4407" y="1985"/>
                  </a:lnTo>
                  <a:lnTo>
                    <a:pt x="4376" y="1766"/>
                  </a:lnTo>
                  <a:lnTo>
                    <a:pt x="4329" y="1547"/>
                  </a:lnTo>
                  <a:lnTo>
                    <a:pt x="4251" y="1344"/>
                  </a:lnTo>
                  <a:lnTo>
                    <a:pt x="4157" y="1157"/>
                  </a:lnTo>
                  <a:lnTo>
                    <a:pt x="4048" y="969"/>
                  </a:lnTo>
                  <a:lnTo>
                    <a:pt x="3923" y="797"/>
                  </a:lnTo>
                  <a:lnTo>
                    <a:pt x="3767" y="641"/>
                  </a:lnTo>
                  <a:lnTo>
                    <a:pt x="3610" y="500"/>
                  </a:lnTo>
                  <a:lnTo>
                    <a:pt x="3454" y="375"/>
                  </a:lnTo>
                  <a:lnTo>
                    <a:pt x="3266" y="266"/>
                  </a:lnTo>
                  <a:lnTo>
                    <a:pt x="3079" y="172"/>
                  </a:lnTo>
                  <a:lnTo>
                    <a:pt x="2876" y="94"/>
                  </a:lnTo>
                  <a:lnTo>
                    <a:pt x="2657" y="31"/>
                  </a:lnTo>
                  <a:lnTo>
                    <a:pt x="243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53" name="Google Shape;1853;p37"/>
            <p:cNvSpPr/>
            <p:nvPr/>
          </p:nvSpPr>
          <p:spPr>
            <a:xfrm>
              <a:off x="1839750" y="3222975"/>
              <a:ext cx="1361175" cy="139900"/>
            </a:xfrm>
            <a:custGeom>
              <a:avLst/>
              <a:gdLst/>
              <a:ahLst/>
              <a:cxnLst/>
              <a:rect l="l" t="t" r="r" b="b"/>
              <a:pathLst>
                <a:path w="54447" h="5596" extrusionOk="0">
                  <a:moveTo>
                    <a:pt x="0" y="1"/>
                  </a:moveTo>
                  <a:lnTo>
                    <a:pt x="0" y="5595"/>
                  </a:lnTo>
                  <a:lnTo>
                    <a:pt x="54446" y="5595"/>
                  </a:lnTo>
                  <a:lnTo>
                    <a:pt x="54446"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4" name="Google Shape;1854;p37"/>
            <p:cNvSpPr/>
            <p:nvPr/>
          </p:nvSpPr>
          <p:spPr>
            <a:xfrm>
              <a:off x="1912025" y="3414425"/>
              <a:ext cx="174650" cy="117600"/>
            </a:xfrm>
            <a:custGeom>
              <a:avLst/>
              <a:gdLst/>
              <a:ahLst/>
              <a:cxnLst/>
              <a:rect l="l" t="t" r="r" b="b"/>
              <a:pathLst>
                <a:path w="6986" h="4704" extrusionOk="0">
                  <a:moveTo>
                    <a:pt x="813" y="0"/>
                  </a:moveTo>
                  <a:lnTo>
                    <a:pt x="719" y="16"/>
                  </a:lnTo>
                  <a:lnTo>
                    <a:pt x="547" y="63"/>
                  </a:lnTo>
                  <a:lnTo>
                    <a:pt x="391" y="156"/>
                  </a:lnTo>
                  <a:lnTo>
                    <a:pt x="266" y="266"/>
                  </a:lnTo>
                  <a:lnTo>
                    <a:pt x="141" y="391"/>
                  </a:lnTo>
                  <a:lnTo>
                    <a:pt x="63" y="547"/>
                  </a:lnTo>
                  <a:lnTo>
                    <a:pt x="16" y="719"/>
                  </a:lnTo>
                  <a:lnTo>
                    <a:pt x="0" y="813"/>
                  </a:lnTo>
                  <a:lnTo>
                    <a:pt x="0" y="906"/>
                  </a:lnTo>
                  <a:lnTo>
                    <a:pt x="0" y="3798"/>
                  </a:lnTo>
                  <a:lnTo>
                    <a:pt x="0" y="3891"/>
                  </a:lnTo>
                  <a:lnTo>
                    <a:pt x="16" y="3985"/>
                  </a:lnTo>
                  <a:lnTo>
                    <a:pt x="63" y="4157"/>
                  </a:lnTo>
                  <a:lnTo>
                    <a:pt x="141" y="4298"/>
                  </a:lnTo>
                  <a:lnTo>
                    <a:pt x="266" y="4438"/>
                  </a:lnTo>
                  <a:lnTo>
                    <a:pt x="391" y="4548"/>
                  </a:lnTo>
                  <a:lnTo>
                    <a:pt x="547" y="4626"/>
                  </a:lnTo>
                  <a:lnTo>
                    <a:pt x="719" y="4688"/>
                  </a:lnTo>
                  <a:lnTo>
                    <a:pt x="813" y="4704"/>
                  </a:lnTo>
                  <a:lnTo>
                    <a:pt x="6173" y="4704"/>
                  </a:lnTo>
                  <a:lnTo>
                    <a:pt x="6251" y="4688"/>
                  </a:lnTo>
                  <a:lnTo>
                    <a:pt x="6423" y="4626"/>
                  </a:lnTo>
                  <a:lnTo>
                    <a:pt x="6579" y="4548"/>
                  </a:lnTo>
                  <a:lnTo>
                    <a:pt x="6720" y="4438"/>
                  </a:lnTo>
                  <a:lnTo>
                    <a:pt x="6829" y="4298"/>
                  </a:lnTo>
                  <a:lnTo>
                    <a:pt x="6907" y="4157"/>
                  </a:lnTo>
                  <a:lnTo>
                    <a:pt x="6954" y="3985"/>
                  </a:lnTo>
                  <a:lnTo>
                    <a:pt x="6970" y="3891"/>
                  </a:lnTo>
                  <a:lnTo>
                    <a:pt x="6986" y="3798"/>
                  </a:lnTo>
                  <a:lnTo>
                    <a:pt x="6986" y="906"/>
                  </a:lnTo>
                  <a:lnTo>
                    <a:pt x="6970" y="813"/>
                  </a:lnTo>
                  <a:lnTo>
                    <a:pt x="6954" y="719"/>
                  </a:lnTo>
                  <a:lnTo>
                    <a:pt x="6907" y="547"/>
                  </a:lnTo>
                  <a:lnTo>
                    <a:pt x="6829" y="391"/>
                  </a:lnTo>
                  <a:lnTo>
                    <a:pt x="6720" y="266"/>
                  </a:lnTo>
                  <a:lnTo>
                    <a:pt x="6579" y="156"/>
                  </a:lnTo>
                  <a:lnTo>
                    <a:pt x="6423" y="63"/>
                  </a:lnTo>
                  <a:lnTo>
                    <a:pt x="6251" y="16"/>
                  </a:lnTo>
                  <a:lnTo>
                    <a:pt x="617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5" name="Google Shape;1855;p37"/>
            <p:cNvSpPr/>
            <p:nvPr/>
          </p:nvSpPr>
          <p:spPr>
            <a:xfrm>
              <a:off x="1915150" y="3616800"/>
              <a:ext cx="543450" cy="32050"/>
            </a:xfrm>
            <a:custGeom>
              <a:avLst/>
              <a:gdLst/>
              <a:ahLst/>
              <a:cxnLst/>
              <a:rect l="l" t="t" r="r" b="b"/>
              <a:pathLst>
                <a:path w="21738" h="1282" extrusionOk="0">
                  <a:moveTo>
                    <a:pt x="641" y="0"/>
                  </a:moveTo>
                  <a:lnTo>
                    <a:pt x="516" y="16"/>
                  </a:lnTo>
                  <a:lnTo>
                    <a:pt x="391" y="47"/>
                  </a:lnTo>
                  <a:lnTo>
                    <a:pt x="281" y="110"/>
                  </a:lnTo>
                  <a:lnTo>
                    <a:pt x="188" y="188"/>
                  </a:lnTo>
                  <a:lnTo>
                    <a:pt x="110" y="281"/>
                  </a:lnTo>
                  <a:lnTo>
                    <a:pt x="47" y="391"/>
                  </a:lnTo>
                  <a:lnTo>
                    <a:pt x="16" y="516"/>
                  </a:lnTo>
                  <a:lnTo>
                    <a:pt x="0" y="641"/>
                  </a:lnTo>
                  <a:lnTo>
                    <a:pt x="16" y="766"/>
                  </a:lnTo>
                  <a:lnTo>
                    <a:pt x="47" y="891"/>
                  </a:lnTo>
                  <a:lnTo>
                    <a:pt x="110" y="1000"/>
                  </a:lnTo>
                  <a:lnTo>
                    <a:pt x="188" y="1094"/>
                  </a:lnTo>
                  <a:lnTo>
                    <a:pt x="281" y="1172"/>
                  </a:lnTo>
                  <a:lnTo>
                    <a:pt x="391" y="1235"/>
                  </a:lnTo>
                  <a:lnTo>
                    <a:pt x="516" y="1266"/>
                  </a:lnTo>
                  <a:lnTo>
                    <a:pt x="641" y="1282"/>
                  </a:lnTo>
                  <a:lnTo>
                    <a:pt x="21097" y="1282"/>
                  </a:lnTo>
                  <a:lnTo>
                    <a:pt x="21238" y="1266"/>
                  </a:lnTo>
                  <a:lnTo>
                    <a:pt x="21347" y="1235"/>
                  </a:lnTo>
                  <a:lnTo>
                    <a:pt x="21457" y="1172"/>
                  </a:lnTo>
                  <a:lnTo>
                    <a:pt x="21550" y="1094"/>
                  </a:lnTo>
                  <a:lnTo>
                    <a:pt x="21629" y="1000"/>
                  </a:lnTo>
                  <a:lnTo>
                    <a:pt x="21691" y="891"/>
                  </a:lnTo>
                  <a:lnTo>
                    <a:pt x="21738" y="766"/>
                  </a:lnTo>
                  <a:lnTo>
                    <a:pt x="21738" y="641"/>
                  </a:lnTo>
                  <a:lnTo>
                    <a:pt x="21738" y="516"/>
                  </a:lnTo>
                  <a:lnTo>
                    <a:pt x="21691" y="391"/>
                  </a:lnTo>
                  <a:lnTo>
                    <a:pt x="21629" y="281"/>
                  </a:lnTo>
                  <a:lnTo>
                    <a:pt x="21550" y="188"/>
                  </a:lnTo>
                  <a:lnTo>
                    <a:pt x="21457" y="110"/>
                  </a:lnTo>
                  <a:lnTo>
                    <a:pt x="21347" y="47"/>
                  </a:lnTo>
                  <a:lnTo>
                    <a:pt x="21238" y="16"/>
                  </a:lnTo>
                  <a:lnTo>
                    <a:pt x="2109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56" name="Google Shape;1856;p37"/>
            <p:cNvSpPr/>
            <p:nvPr/>
          </p:nvSpPr>
          <p:spPr>
            <a:xfrm>
              <a:off x="2510950" y="3616800"/>
              <a:ext cx="246925" cy="32050"/>
            </a:xfrm>
            <a:custGeom>
              <a:avLst/>
              <a:gdLst/>
              <a:ahLst/>
              <a:cxnLst/>
              <a:rect l="l" t="t" r="r" b="b"/>
              <a:pathLst>
                <a:path w="9877" h="1282" extrusionOk="0">
                  <a:moveTo>
                    <a:pt x="641" y="0"/>
                  </a:moveTo>
                  <a:lnTo>
                    <a:pt x="500" y="16"/>
                  </a:lnTo>
                  <a:lnTo>
                    <a:pt x="391" y="47"/>
                  </a:lnTo>
                  <a:lnTo>
                    <a:pt x="281" y="110"/>
                  </a:lnTo>
                  <a:lnTo>
                    <a:pt x="188" y="188"/>
                  </a:lnTo>
                  <a:lnTo>
                    <a:pt x="109" y="281"/>
                  </a:lnTo>
                  <a:lnTo>
                    <a:pt x="47" y="391"/>
                  </a:lnTo>
                  <a:lnTo>
                    <a:pt x="0" y="516"/>
                  </a:lnTo>
                  <a:lnTo>
                    <a:pt x="0" y="641"/>
                  </a:lnTo>
                  <a:lnTo>
                    <a:pt x="0" y="766"/>
                  </a:lnTo>
                  <a:lnTo>
                    <a:pt x="47" y="891"/>
                  </a:lnTo>
                  <a:lnTo>
                    <a:pt x="109" y="1000"/>
                  </a:lnTo>
                  <a:lnTo>
                    <a:pt x="188" y="1094"/>
                  </a:lnTo>
                  <a:lnTo>
                    <a:pt x="281" y="1172"/>
                  </a:lnTo>
                  <a:lnTo>
                    <a:pt x="391" y="1235"/>
                  </a:lnTo>
                  <a:lnTo>
                    <a:pt x="500" y="1266"/>
                  </a:lnTo>
                  <a:lnTo>
                    <a:pt x="641" y="1282"/>
                  </a:lnTo>
                  <a:lnTo>
                    <a:pt x="9236" y="1282"/>
                  </a:lnTo>
                  <a:lnTo>
                    <a:pt x="9361" y="1266"/>
                  </a:lnTo>
                  <a:lnTo>
                    <a:pt x="9486" y="1235"/>
                  </a:lnTo>
                  <a:lnTo>
                    <a:pt x="9595" y="1172"/>
                  </a:lnTo>
                  <a:lnTo>
                    <a:pt x="9689" y="1094"/>
                  </a:lnTo>
                  <a:lnTo>
                    <a:pt x="9767" y="1000"/>
                  </a:lnTo>
                  <a:lnTo>
                    <a:pt x="9830" y="891"/>
                  </a:lnTo>
                  <a:lnTo>
                    <a:pt x="9861" y="766"/>
                  </a:lnTo>
                  <a:lnTo>
                    <a:pt x="9877" y="641"/>
                  </a:lnTo>
                  <a:lnTo>
                    <a:pt x="9861" y="516"/>
                  </a:lnTo>
                  <a:lnTo>
                    <a:pt x="9830" y="391"/>
                  </a:lnTo>
                  <a:lnTo>
                    <a:pt x="9767" y="281"/>
                  </a:lnTo>
                  <a:lnTo>
                    <a:pt x="9689" y="188"/>
                  </a:lnTo>
                  <a:lnTo>
                    <a:pt x="9595" y="110"/>
                  </a:lnTo>
                  <a:lnTo>
                    <a:pt x="9486" y="47"/>
                  </a:lnTo>
                  <a:lnTo>
                    <a:pt x="9361" y="16"/>
                  </a:lnTo>
                  <a:lnTo>
                    <a:pt x="923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57" name="Google Shape;1857;p37"/>
            <p:cNvSpPr/>
            <p:nvPr/>
          </p:nvSpPr>
          <p:spPr>
            <a:xfrm>
              <a:off x="2812150" y="3616800"/>
              <a:ext cx="315700" cy="32050"/>
            </a:xfrm>
            <a:custGeom>
              <a:avLst/>
              <a:gdLst/>
              <a:ahLst/>
              <a:cxnLst/>
              <a:rect l="l" t="t" r="r" b="b"/>
              <a:pathLst>
                <a:path w="12628" h="1282" extrusionOk="0">
                  <a:moveTo>
                    <a:pt x="657" y="0"/>
                  </a:moveTo>
                  <a:lnTo>
                    <a:pt x="517" y="16"/>
                  </a:lnTo>
                  <a:lnTo>
                    <a:pt x="407" y="47"/>
                  </a:lnTo>
                  <a:lnTo>
                    <a:pt x="298" y="110"/>
                  </a:lnTo>
                  <a:lnTo>
                    <a:pt x="188" y="188"/>
                  </a:lnTo>
                  <a:lnTo>
                    <a:pt x="110" y="281"/>
                  </a:lnTo>
                  <a:lnTo>
                    <a:pt x="63" y="391"/>
                  </a:lnTo>
                  <a:lnTo>
                    <a:pt x="16" y="516"/>
                  </a:lnTo>
                  <a:lnTo>
                    <a:pt x="1" y="641"/>
                  </a:lnTo>
                  <a:lnTo>
                    <a:pt x="16" y="766"/>
                  </a:lnTo>
                  <a:lnTo>
                    <a:pt x="63" y="891"/>
                  </a:lnTo>
                  <a:lnTo>
                    <a:pt x="110" y="1000"/>
                  </a:lnTo>
                  <a:lnTo>
                    <a:pt x="188" y="1094"/>
                  </a:lnTo>
                  <a:lnTo>
                    <a:pt x="298" y="1172"/>
                  </a:lnTo>
                  <a:lnTo>
                    <a:pt x="407" y="1235"/>
                  </a:lnTo>
                  <a:lnTo>
                    <a:pt x="517" y="1266"/>
                  </a:lnTo>
                  <a:lnTo>
                    <a:pt x="657" y="1282"/>
                  </a:lnTo>
                  <a:lnTo>
                    <a:pt x="11987" y="1282"/>
                  </a:lnTo>
                  <a:lnTo>
                    <a:pt x="12112" y="1266"/>
                  </a:lnTo>
                  <a:lnTo>
                    <a:pt x="12237" y="1235"/>
                  </a:lnTo>
                  <a:lnTo>
                    <a:pt x="12347" y="1172"/>
                  </a:lnTo>
                  <a:lnTo>
                    <a:pt x="12440" y="1094"/>
                  </a:lnTo>
                  <a:lnTo>
                    <a:pt x="12518" y="1000"/>
                  </a:lnTo>
                  <a:lnTo>
                    <a:pt x="12581" y="891"/>
                  </a:lnTo>
                  <a:lnTo>
                    <a:pt x="12612" y="766"/>
                  </a:lnTo>
                  <a:lnTo>
                    <a:pt x="12628" y="641"/>
                  </a:lnTo>
                  <a:lnTo>
                    <a:pt x="12612" y="516"/>
                  </a:lnTo>
                  <a:lnTo>
                    <a:pt x="12581" y="391"/>
                  </a:lnTo>
                  <a:lnTo>
                    <a:pt x="12518" y="281"/>
                  </a:lnTo>
                  <a:lnTo>
                    <a:pt x="12440" y="188"/>
                  </a:lnTo>
                  <a:lnTo>
                    <a:pt x="12347" y="110"/>
                  </a:lnTo>
                  <a:lnTo>
                    <a:pt x="12237" y="47"/>
                  </a:lnTo>
                  <a:lnTo>
                    <a:pt x="12112" y="16"/>
                  </a:lnTo>
                  <a:lnTo>
                    <a:pt x="1198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58" name="Google Shape;1858;p37"/>
            <p:cNvSpPr/>
            <p:nvPr/>
          </p:nvSpPr>
          <p:spPr>
            <a:xfrm>
              <a:off x="1915150" y="3717600"/>
              <a:ext cx="449300" cy="41825"/>
            </a:xfrm>
            <a:custGeom>
              <a:avLst/>
              <a:gdLst/>
              <a:ahLst/>
              <a:cxnLst/>
              <a:rect l="l" t="t" r="r" b="b"/>
              <a:pathLst>
                <a:path w="17972" h="1673" extrusionOk="0">
                  <a:moveTo>
                    <a:pt x="828" y="0"/>
                  </a:moveTo>
                  <a:lnTo>
                    <a:pt x="656" y="31"/>
                  </a:lnTo>
                  <a:lnTo>
                    <a:pt x="500" y="78"/>
                  </a:lnTo>
                  <a:lnTo>
                    <a:pt x="360" y="156"/>
                  </a:lnTo>
                  <a:lnTo>
                    <a:pt x="235" y="250"/>
                  </a:lnTo>
                  <a:lnTo>
                    <a:pt x="141" y="375"/>
                  </a:lnTo>
                  <a:lnTo>
                    <a:pt x="63" y="516"/>
                  </a:lnTo>
                  <a:lnTo>
                    <a:pt x="16" y="672"/>
                  </a:lnTo>
                  <a:lnTo>
                    <a:pt x="0" y="844"/>
                  </a:lnTo>
                  <a:lnTo>
                    <a:pt x="16" y="1016"/>
                  </a:lnTo>
                  <a:lnTo>
                    <a:pt x="63" y="1172"/>
                  </a:lnTo>
                  <a:lnTo>
                    <a:pt x="141" y="1313"/>
                  </a:lnTo>
                  <a:lnTo>
                    <a:pt x="235" y="1438"/>
                  </a:lnTo>
                  <a:lnTo>
                    <a:pt x="360" y="1532"/>
                  </a:lnTo>
                  <a:lnTo>
                    <a:pt x="500" y="1610"/>
                  </a:lnTo>
                  <a:lnTo>
                    <a:pt x="656" y="1657"/>
                  </a:lnTo>
                  <a:lnTo>
                    <a:pt x="828" y="1672"/>
                  </a:lnTo>
                  <a:lnTo>
                    <a:pt x="17128" y="1672"/>
                  </a:lnTo>
                  <a:lnTo>
                    <a:pt x="17300" y="1657"/>
                  </a:lnTo>
                  <a:lnTo>
                    <a:pt x="17456" y="1610"/>
                  </a:lnTo>
                  <a:lnTo>
                    <a:pt x="17597" y="1532"/>
                  </a:lnTo>
                  <a:lnTo>
                    <a:pt x="17722" y="1438"/>
                  </a:lnTo>
                  <a:lnTo>
                    <a:pt x="17815" y="1313"/>
                  </a:lnTo>
                  <a:lnTo>
                    <a:pt x="17894" y="1172"/>
                  </a:lnTo>
                  <a:lnTo>
                    <a:pt x="17940" y="1016"/>
                  </a:lnTo>
                  <a:lnTo>
                    <a:pt x="17972" y="844"/>
                  </a:lnTo>
                  <a:lnTo>
                    <a:pt x="17940" y="672"/>
                  </a:lnTo>
                  <a:lnTo>
                    <a:pt x="17894" y="516"/>
                  </a:lnTo>
                  <a:lnTo>
                    <a:pt x="17815" y="375"/>
                  </a:lnTo>
                  <a:lnTo>
                    <a:pt x="17722" y="250"/>
                  </a:lnTo>
                  <a:lnTo>
                    <a:pt x="17597" y="156"/>
                  </a:lnTo>
                  <a:lnTo>
                    <a:pt x="17456" y="78"/>
                  </a:lnTo>
                  <a:lnTo>
                    <a:pt x="17300" y="31"/>
                  </a:lnTo>
                  <a:lnTo>
                    <a:pt x="17128"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9" name="Google Shape;1859;p37"/>
            <p:cNvSpPr/>
            <p:nvPr/>
          </p:nvSpPr>
          <p:spPr>
            <a:xfrm>
              <a:off x="1915150" y="3794950"/>
              <a:ext cx="617700" cy="41425"/>
            </a:xfrm>
            <a:custGeom>
              <a:avLst/>
              <a:gdLst/>
              <a:ahLst/>
              <a:cxnLst/>
              <a:rect l="l" t="t" r="r" b="b"/>
              <a:pathLst>
                <a:path w="24708" h="1657" extrusionOk="0">
                  <a:moveTo>
                    <a:pt x="828" y="0"/>
                  </a:moveTo>
                  <a:lnTo>
                    <a:pt x="656" y="16"/>
                  </a:lnTo>
                  <a:lnTo>
                    <a:pt x="500" y="63"/>
                  </a:lnTo>
                  <a:lnTo>
                    <a:pt x="360" y="141"/>
                  </a:lnTo>
                  <a:lnTo>
                    <a:pt x="235" y="235"/>
                  </a:lnTo>
                  <a:lnTo>
                    <a:pt x="141" y="360"/>
                  </a:lnTo>
                  <a:lnTo>
                    <a:pt x="63" y="500"/>
                  </a:lnTo>
                  <a:lnTo>
                    <a:pt x="16" y="657"/>
                  </a:lnTo>
                  <a:lnTo>
                    <a:pt x="0" y="829"/>
                  </a:lnTo>
                  <a:lnTo>
                    <a:pt x="16" y="1001"/>
                  </a:lnTo>
                  <a:lnTo>
                    <a:pt x="63" y="1157"/>
                  </a:lnTo>
                  <a:lnTo>
                    <a:pt x="141" y="1297"/>
                  </a:lnTo>
                  <a:lnTo>
                    <a:pt x="235" y="1422"/>
                  </a:lnTo>
                  <a:lnTo>
                    <a:pt x="360" y="1516"/>
                  </a:lnTo>
                  <a:lnTo>
                    <a:pt x="500" y="1594"/>
                  </a:lnTo>
                  <a:lnTo>
                    <a:pt x="656" y="1641"/>
                  </a:lnTo>
                  <a:lnTo>
                    <a:pt x="828" y="1657"/>
                  </a:lnTo>
                  <a:lnTo>
                    <a:pt x="23863" y="1657"/>
                  </a:lnTo>
                  <a:lnTo>
                    <a:pt x="24035" y="1641"/>
                  </a:lnTo>
                  <a:lnTo>
                    <a:pt x="24191" y="1594"/>
                  </a:lnTo>
                  <a:lnTo>
                    <a:pt x="24332" y="1516"/>
                  </a:lnTo>
                  <a:lnTo>
                    <a:pt x="24457" y="1422"/>
                  </a:lnTo>
                  <a:lnTo>
                    <a:pt x="24567" y="1297"/>
                  </a:lnTo>
                  <a:lnTo>
                    <a:pt x="24645" y="1157"/>
                  </a:lnTo>
                  <a:lnTo>
                    <a:pt x="24692" y="1001"/>
                  </a:lnTo>
                  <a:lnTo>
                    <a:pt x="24707" y="829"/>
                  </a:lnTo>
                  <a:lnTo>
                    <a:pt x="24692" y="657"/>
                  </a:lnTo>
                  <a:lnTo>
                    <a:pt x="24645" y="500"/>
                  </a:lnTo>
                  <a:lnTo>
                    <a:pt x="24567" y="360"/>
                  </a:lnTo>
                  <a:lnTo>
                    <a:pt x="24457" y="235"/>
                  </a:lnTo>
                  <a:lnTo>
                    <a:pt x="24332" y="141"/>
                  </a:lnTo>
                  <a:lnTo>
                    <a:pt x="24191" y="63"/>
                  </a:lnTo>
                  <a:lnTo>
                    <a:pt x="24035" y="16"/>
                  </a:lnTo>
                  <a:lnTo>
                    <a:pt x="238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0" name="Google Shape;1860;p37"/>
            <p:cNvSpPr/>
            <p:nvPr/>
          </p:nvSpPr>
          <p:spPr>
            <a:xfrm>
              <a:off x="2348800" y="2448250"/>
              <a:ext cx="303975" cy="711075"/>
            </a:xfrm>
            <a:custGeom>
              <a:avLst/>
              <a:gdLst/>
              <a:ahLst/>
              <a:cxnLst/>
              <a:rect l="l" t="t" r="r" b="b"/>
              <a:pathLst>
                <a:path w="12159" h="28443" extrusionOk="0">
                  <a:moveTo>
                    <a:pt x="1985" y="828"/>
                  </a:moveTo>
                  <a:lnTo>
                    <a:pt x="2095" y="844"/>
                  </a:lnTo>
                  <a:lnTo>
                    <a:pt x="2204" y="875"/>
                  </a:lnTo>
                  <a:lnTo>
                    <a:pt x="2298" y="907"/>
                  </a:lnTo>
                  <a:lnTo>
                    <a:pt x="2392" y="953"/>
                  </a:lnTo>
                  <a:lnTo>
                    <a:pt x="2470" y="1000"/>
                  </a:lnTo>
                  <a:lnTo>
                    <a:pt x="2564" y="1063"/>
                  </a:lnTo>
                  <a:lnTo>
                    <a:pt x="2642" y="1141"/>
                  </a:lnTo>
                  <a:lnTo>
                    <a:pt x="2704" y="1219"/>
                  </a:lnTo>
                  <a:lnTo>
                    <a:pt x="2767" y="1297"/>
                  </a:lnTo>
                  <a:lnTo>
                    <a:pt x="2814" y="1375"/>
                  </a:lnTo>
                  <a:lnTo>
                    <a:pt x="2860" y="1469"/>
                  </a:lnTo>
                  <a:lnTo>
                    <a:pt x="2892" y="1579"/>
                  </a:lnTo>
                  <a:lnTo>
                    <a:pt x="2923" y="1672"/>
                  </a:lnTo>
                  <a:lnTo>
                    <a:pt x="2939" y="1782"/>
                  </a:lnTo>
                  <a:lnTo>
                    <a:pt x="2939" y="1891"/>
                  </a:lnTo>
                  <a:lnTo>
                    <a:pt x="2939" y="2000"/>
                  </a:lnTo>
                  <a:lnTo>
                    <a:pt x="2923" y="2094"/>
                  </a:lnTo>
                  <a:lnTo>
                    <a:pt x="2892" y="2204"/>
                  </a:lnTo>
                  <a:lnTo>
                    <a:pt x="2860" y="2297"/>
                  </a:lnTo>
                  <a:lnTo>
                    <a:pt x="2814" y="2391"/>
                  </a:lnTo>
                  <a:lnTo>
                    <a:pt x="2767" y="2485"/>
                  </a:lnTo>
                  <a:lnTo>
                    <a:pt x="2704" y="2563"/>
                  </a:lnTo>
                  <a:lnTo>
                    <a:pt x="2642" y="2641"/>
                  </a:lnTo>
                  <a:lnTo>
                    <a:pt x="2564" y="2704"/>
                  </a:lnTo>
                  <a:lnTo>
                    <a:pt x="2470" y="2766"/>
                  </a:lnTo>
                  <a:lnTo>
                    <a:pt x="2392" y="2829"/>
                  </a:lnTo>
                  <a:lnTo>
                    <a:pt x="2298" y="2860"/>
                  </a:lnTo>
                  <a:lnTo>
                    <a:pt x="2204" y="2907"/>
                  </a:lnTo>
                  <a:lnTo>
                    <a:pt x="2095" y="2922"/>
                  </a:lnTo>
                  <a:lnTo>
                    <a:pt x="1985" y="2938"/>
                  </a:lnTo>
                  <a:lnTo>
                    <a:pt x="1876" y="2954"/>
                  </a:lnTo>
                  <a:lnTo>
                    <a:pt x="1767" y="2938"/>
                  </a:lnTo>
                  <a:lnTo>
                    <a:pt x="1673" y="2922"/>
                  </a:lnTo>
                  <a:lnTo>
                    <a:pt x="1563" y="2907"/>
                  </a:lnTo>
                  <a:lnTo>
                    <a:pt x="1470" y="2860"/>
                  </a:lnTo>
                  <a:lnTo>
                    <a:pt x="1376" y="2829"/>
                  </a:lnTo>
                  <a:lnTo>
                    <a:pt x="1282" y="2766"/>
                  </a:lnTo>
                  <a:lnTo>
                    <a:pt x="1204" y="2704"/>
                  </a:lnTo>
                  <a:lnTo>
                    <a:pt x="1126" y="2641"/>
                  </a:lnTo>
                  <a:lnTo>
                    <a:pt x="1063" y="2563"/>
                  </a:lnTo>
                  <a:lnTo>
                    <a:pt x="1001" y="2485"/>
                  </a:lnTo>
                  <a:lnTo>
                    <a:pt x="954" y="2391"/>
                  </a:lnTo>
                  <a:lnTo>
                    <a:pt x="907" y="2297"/>
                  </a:lnTo>
                  <a:lnTo>
                    <a:pt x="860" y="2204"/>
                  </a:lnTo>
                  <a:lnTo>
                    <a:pt x="845" y="2094"/>
                  </a:lnTo>
                  <a:lnTo>
                    <a:pt x="829" y="2000"/>
                  </a:lnTo>
                  <a:lnTo>
                    <a:pt x="813" y="1891"/>
                  </a:lnTo>
                  <a:lnTo>
                    <a:pt x="829" y="1782"/>
                  </a:lnTo>
                  <a:lnTo>
                    <a:pt x="845" y="1672"/>
                  </a:lnTo>
                  <a:lnTo>
                    <a:pt x="860" y="1579"/>
                  </a:lnTo>
                  <a:lnTo>
                    <a:pt x="907" y="1469"/>
                  </a:lnTo>
                  <a:lnTo>
                    <a:pt x="954" y="1375"/>
                  </a:lnTo>
                  <a:lnTo>
                    <a:pt x="1001" y="1297"/>
                  </a:lnTo>
                  <a:lnTo>
                    <a:pt x="1063" y="1219"/>
                  </a:lnTo>
                  <a:lnTo>
                    <a:pt x="1126" y="1141"/>
                  </a:lnTo>
                  <a:lnTo>
                    <a:pt x="1204" y="1063"/>
                  </a:lnTo>
                  <a:lnTo>
                    <a:pt x="1282" y="1000"/>
                  </a:lnTo>
                  <a:lnTo>
                    <a:pt x="1376" y="953"/>
                  </a:lnTo>
                  <a:lnTo>
                    <a:pt x="1470" y="907"/>
                  </a:lnTo>
                  <a:lnTo>
                    <a:pt x="1563" y="875"/>
                  </a:lnTo>
                  <a:lnTo>
                    <a:pt x="1673" y="844"/>
                  </a:lnTo>
                  <a:lnTo>
                    <a:pt x="1767" y="828"/>
                  </a:lnTo>
                  <a:close/>
                  <a:moveTo>
                    <a:pt x="1876" y="0"/>
                  </a:moveTo>
                  <a:lnTo>
                    <a:pt x="1688" y="16"/>
                  </a:lnTo>
                  <a:lnTo>
                    <a:pt x="1501" y="31"/>
                  </a:lnTo>
                  <a:lnTo>
                    <a:pt x="1329" y="78"/>
                  </a:lnTo>
                  <a:lnTo>
                    <a:pt x="1141" y="141"/>
                  </a:lnTo>
                  <a:lnTo>
                    <a:pt x="985" y="235"/>
                  </a:lnTo>
                  <a:lnTo>
                    <a:pt x="829" y="328"/>
                  </a:lnTo>
                  <a:lnTo>
                    <a:pt x="688" y="438"/>
                  </a:lnTo>
                  <a:lnTo>
                    <a:pt x="548" y="547"/>
                  </a:lnTo>
                  <a:lnTo>
                    <a:pt x="423" y="688"/>
                  </a:lnTo>
                  <a:lnTo>
                    <a:pt x="313" y="828"/>
                  </a:lnTo>
                  <a:lnTo>
                    <a:pt x="219" y="985"/>
                  </a:lnTo>
                  <a:lnTo>
                    <a:pt x="141" y="1157"/>
                  </a:lnTo>
                  <a:lnTo>
                    <a:pt x="79" y="1328"/>
                  </a:lnTo>
                  <a:lnTo>
                    <a:pt x="32" y="1500"/>
                  </a:lnTo>
                  <a:lnTo>
                    <a:pt x="1" y="1688"/>
                  </a:lnTo>
                  <a:lnTo>
                    <a:pt x="1" y="1891"/>
                  </a:lnTo>
                  <a:lnTo>
                    <a:pt x="1" y="2047"/>
                  </a:lnTo>
                  <a:lnTo>
                    <a:pt x="16" y="2204"/>
                  </a:lnTo>
                  <a:lnTo>
                    <a:pt x="48" y="2344"/>
                  </a:lnTo>
                  <a:lnTo>
                    <a:pt x="94" y="2501"/>
                  </a:lnTo>
                  <a:lnTo>
                    <a:pt x="157" y="2641"/>
                  </a:lnTo>
                  <a:lnTo>
                    <a:pt x="219" y="2766"/>
                  </a:lnTo>
                  <a:lnTo>
                    <a:pt x="298" y="2907"/>
                  </a:lnTo>
                  <a:lnTo>
                    <a:pt x="376" y="3032"/>
                  </a:lnTo>
                  <a:lnTo>
                    <a:pt x="469" y="3141"/>
                  </a:lnTo>
                  <a:lnTo>
                    <a:pt x="579" y="3251"/>
                  </a:lnTo>
                  <a:lnTo>
                    <a:pt x="688" y="3344"/>
                  </a:lnTo>
                  <a:lnTo>
                    <a:pt x="813" y="3438"/>
                  </a:lnTo>
                  <a:lnTo>
                    <a:pt x="938" y="3516"/>
                  </a:lnTo>
                  <a:lnTo>
                    <a:pt x="1079" y="3579"/>
                  </a:lnTo>
                  <a:lnTo>
                    <a:pt x="1204" y="3641"/>
                  </a:lnTo>
                  <a:lnTo>
                    <a:pt x="1360" y="3688"/>
                  </a:lnTo>
                  <a:lnTo>
                    <a:pt x="1360" y="23176"/>
                  </a:lnTo>
                  <a:lnTo>
                    <a:pt x="1360" y="23301"/>
                  </a:lnTo>
                  <a:lnTo>
                    <a:pt x="1376" y="23613"/>
                  </a:lnTo>
                  <a:lnTo>
                    <a:pt x="1454" y="24082"/>
                  </a:lnTo>
                  <a:lnTo>
                    <a:pt x="1501" y="24379"/>
                  </a:lnTo>
                  <a:lnTo>
                    <a:pt x="1563" y="24692"/>
                  </a:lnTo>
                  <a:lnTo>
                    <a:pt x="1657" y="25020"/>
                  </a:lnTo>
                  <a:lnTo>
                    <a:pt x="1751" y="25364"/>
                  </a:lnTo>
                  <a:lnTo>
                    <a:pt x="1892" y="25723"/>
                  </a:lnTo>
                  <a:lnTo>
                    <a:pt x="2032" y="26098"/>
                  </a:lnTo>
                  <a:lnTo>
                    <a:pt x="2220" y="26473"/>
                  </a:lnTo>
                  <a:lnTo>
                    <a:pt x="2439" y="26833"/>
                  </a:lnTo>
                  <a:lnTo>
                    <a:pt x="2673" y="27208"/>
                  </a:lnTo>
                  <a:lnTo>
                    <a:pt x="2954" y="27552"/>
                  </a:lnTo>
                  <a:lnTo>
                    <a:pt x="3923" y="27067"/>
                  </a:lnTo>
                  <a:lnTo>
                    <a:pt x="3657" y="26770"/>
                  </a:lnTo>
                  <a:lnTo>
                    <a:pt x="3423" y="26458"/>
                  </a:lnTo>
                  <a:lnTo>
                    <a:pt x="3236" y="26145"/>
                  </a:lnTo>
                  <a:lnTo>
                    <a:pt x="3064" y="25832"/>
                  </a:lnTo>
                  <a:lnTo>
                    <a:pt x="2923" y="25504"/>
                  </a:lnTo>
                  <a:lnTo>
                    <a:pt x="2798" y="25192"/>
                  </a:lnTo>
                  <a:lnTo>
                    <a:pt x="2689" y="24895"/>
                  </a:lnTo>
                  <a:lnTo>
                    <a:pt x="2610" y="24598"/>
                  </a:lnTo>
                  <a:lnTo>
                    <a:pt x="2548" y="24317"/>
                  </a:lnTo>
                  <a:lnTo>
                    <a:pt x="2501" y="24067"/>
                  </a:lnTo>
                  <a:lnTo>
                    <a:pt x="2439" y="23629"/>
                  </a:lnTo>
                  <a:lnTo>
                    <a:pt x="2423" y="23316"/>
                  </a:lnTo>
                  <a:lnTo>
                    <a:pt x="2407" y="23176"/>
                  </a:lnTo>
                  <a:lnTo>
                    <a:pt x="2407" y="3688"/>
                  </a:lnTo>
                  <a:lnTo>
                    <a:pt x="2548" y="3641"/>
                  </a:lnTo>
                  <a:lnTo>
                    <a:pt x="2689" y="3579"/>
                  </a:lnTo>
                  <a:lnTo>
                    <a:pt x="2829" y="3516"/>
                  </a:lnTo>
                  <a:lnTo>
                    <a:pt x="2954" y="3438"/>
                  </a:lnTo>
                  <a:lnTo>
                    <a:pt x="3079" y="3344"/>
                  </a:lnTo>
                  <a:lnTo>
                    <a:pt x="3189" y="3251"/>
                  </a:lnTo>
                  <a:lnTo>
                    <a:pt x="3282" y="3141"/>
                  </a:lnTo>
                  <a:lnTo>
                    <a:pt x="3392" y="3016"/>
                  </a:lnTo>
                  <a:lnTo>
                    <a:pt x="3470" y="2907"/>
                  </a:lnTo>
                  <a:lnTo>
                    <a:pt x="3548" y="2766"/>
                  </a:lnTo>
                  <a:lnTo>
                    <a:pt x="3611" y="2641"/>
                  </a:lnTo>
                  <a:lnTo>
                    <a:pt x="3673" y="2501"/>
                  </a:lnTo>
                  <a:lnTo>
                    <a:pt x="3720" y="2344"/>
                  </a:lnTo>
                  <a:lnTo>
                    <a:pt x="3751" y="2204"/>
                  </a:lnTo>
                  <a:lnTo>
                    <a:pt x="3767" y="2047"/>
                  </a:lnTo>
                  <a:lnTo>
                    <a:pt x="3767" y="1891"/>
                  </a:lnTo>
                  <a:lnTo>
                    <a:pt x="3767" y="1688"/>
                  </a:lnTo>
                  <a:lnTo>
                    <a:pt x="3736" y="1500"/>
                  </a:lnTo>
                  <a:lnTo>
                    <a:pt x="3689" y="1328"/>
                  </a:lnTo>
                  <a:lnTo>
                    <a:pt x="3626" y="1157"/>
                  </a:lnTo>
                  <a:lnTo>
                    <a:pt x="3548" y="985"/>
                  </a:lnTo>
                  <a:lnTo>
                    <a:pt x="3454" y="828"/>
                  </a:lnTo>
                  <a:lnTo>
                    <a:pt x="3345" y="688"/>
                  </a:lnTo>
                  <a:lnTo>
                    <a:pt x="3220" y="547"/>
                  </a:lnTo>
                  <a:lnTo>
                    <a:pt x="3079" y="438"/>
                  </a:lnTo>
                  <a:lnTo>
                    <a:pt x="2939" y="328"/>
                  </a:lnTo>
                  <a:lnTo>
                    <a:pt x="2782" y="235"/>
                  </a:lnTo>
                  <a:lnTo>
                    <a:pt x="2610" y="141"/>
                  </a:lnTo>
                  <a:lnTo>
                    <a:pt x="2439" y="78"/>
                  </a:lnTo>
                  <a:lnTo>
                    <a:pt x="2267" y="31"/>
                  </a:lnTo>
                  <a:lnTo>
                    <a:pt x="2079" y="16"/>
                  </a:lnTo>
                  <a:lnTo>
                    <a:pt x="1876" y="0"/>
                  </a:lnTo>
                  <a:close/>
                  <a:moveTo>
                    <a:pt x="12159" y="17675"/>
                  </a:moveTo>
                  <a:lnTo>
                    <a:pt x="9580" y="20910"/>
                  </a:lnTo>
                  <a:lnTo>
                    <a:pt x="11034" y="20597"/>
                  </a:lnTo>
                  <a:lnTo>
                    <a:pt x="11096" y="20613"/>
                  </a:lnTo>
                  <a:lnTo>
                    <a:pt x="11096" y="25161"/>
                  </a:lnTo>
                  <a:lnTo>
                    <a:pt x="11081" y="25551"/>
                  </a:lnTo>
                  <a:lnTo>
                    <a:pt x="11018" y="25911"/>
                  </a:lnTo>
                  <a:lnTo>
                    <a:pt x="10940" y="26254"/>
                  </a:lnTo>
                  <a:lnTo>
                    <a:pt x="10831" y="26551"/>
                  </a:lnTo>
                  <a:lnTo>
                    <a:pt x="10705" y="26833"/>
                  </a:lnTo>
                  <a:lnTo>
                    <a:pt x="10549" y="27083"/>
                  </a:lnTo>
                  <a:lnTo>
                    <a:pt x="10377" y="27301"/>
                  </a:lnTo>
                  <a:lnTo>
                    <a:pt x="10190" y="27505"/>
                  </a:lnTo>
                  <a:lnTo>
                    <a:pt x="10690" y="28442"/>
                  </a:lnTo>
                  <a:lnTo>
                    <a:pt x="10862" y="28302"/>
                  </a:lnTo>
                  <a:lnTo>
                    <a:pt x="11018" y="28177"/>
                  </a:lnTo>
                  <a:lnTo>
                    <a:pt x="11159" y="28036"/>
                  </a:lnTo>
                  <a:lnTo>
                    <a:pt x="11299" y="27880"/>
                  </a:lnTo>
                  <a:lnTo>
                    <a:pt x="11424" y="27723"/>
                  </a:lnTo>
                  <a:lnTo>
                    <a:pt x="11549" y="27552"/>
                  </a:lnTo>
                  <a:lnTo>
                    <a:pt x="11659" y="27364"/>
                  </a:lnTo>
                  <a:lnTo>
                    <a:pt x="11753" y="27176"/>
                  </a:lnTo>
                  <a:lnTo>
                    <a:pt x="11846" y="26973"/>
                  </a:lnTo>
                  <a:lnTo>
                    <a:pt x="11924" y="26755"/>
                  </a:lnTo>
                  <a:lnTo>
                    <a:pt x="11987" y="26536"/>
                  </a:lnTo>
                  <a:lnTo>
                    <a:pt x="12049" y="26286"/>
                  </a:lnTo>
                  <a:lnTo>
                    <a:pt x="12096" y="26020"/>
                  </a:lnTo>
                  <a:lnTo>
                    <a:pt x="12128" y="25754"/>
                  </a:lnTo>
                  <a:lnTo>
                    <a:pt x="12143" y="25457"/>
                  </a:lnTo>
                  <a:lnTo>
                    <a:pt x="12143" y="25161"/>
                  </a:lnTo>
                  <a:lnTo>
                    <a:pt x="12143" y="20910"/>
                  </a:lnTo>
                  <a:lnTo>
                    <a:pt x="12159" y="20910"/>
                  </a:lnTo>
                  <a:lnTo>
                    <a:pt x="12159" y="17675"/>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1" name="Google Shape;1861;p37"/>
            <p:cNvSpPr/>
            <p:nvPr/>
          </p:nvSpPr>
          <p:spPr>
            <a:xfrm>
              <a:off x="2414450" y="3117875"/>
              <a:ext cx="35575" cy="26200"/>
            </a:xfrm>
            <a:custGeom>
              <a:avLst/>
              <a:gdLst/>
              <a:ahLst/>
              <a:cxnLst/>
              <a:rect l="l" t="t" r="r" b="b"/>
              <a:pathLst>
                <a:path w="1423" h="1048" extrusionOk="0">
                  <a:moveTo>
                    <a:pt x="1375" y="1"/>
                  </a:moveTo>
                  <a:lnTo>
                    <a:pt x="1172" y="32"/>
                  </a:lnTo>
                  <a:lnTo>
                    <a:pt x="1000" y="79"/>
                  </a:lnTo>
                  <a:lnTo>
                    <a:pt x="844" y="126"/>
                  </a:lnTo>
                  <a:lnTo>
                    <a:pt x="703" y="188"/>
                  </a:lnTo>
                  <a:lnTo>
                    <a:pt x="578" y="251"/>
                  </a:lnTo>
                  <a:lnTo>
                    <a:pt x="469" y="329"/>
                  </a:lnTo>
                  <a:lnTo>
                    <a:pt x="375" y="407"/>
                  </a:lnTo>
                  <a:lnTo>
                    <a:pt x="281" y="485"/>
                  </a:lnTo>
                  <a:lnTo>
                    <a:pt x="156" y="626"/>
                  </a:lnTo>
                  <a:lnTo>
                    <a:pt x="63" y="751"/>
                  </a:lnTo>
                  <a:lnTo>
                    <a:pt x="16" y="845"/>
                  </a:lnTo>
                  <a:lnTo>
                    <a:pt x="0" y="892"/>
                  </a:lnTo>
                  <a:lnTo>
                    <a:pt x="406" y="1048"/>
                  </a:lnTo>
                  <a:lnTo>
                    <a:pt x="469" y="954"/>
                  </a:lnTo>
                  <a:lnTo>
                    <a:pt x="531" y="876"/>
                  </a:lnTo>
                  <a:lnTo>
                    <a:pt x="625" y="767"/>
                  </a:lnTo>
                  <a:lnTo>
                    <a:pt x="766" y="673"/>
                  </a:lnTo>
                  <a:lnTo>
                    <a:pt x="938" y="579"/>
                  </a:lnTo>
                  <a:lnTo>
                    <a:pt x="1031" y="532"/>
                  </a:lnTo>
                  <a:lnTo>
                    <a:pt x="1156" y="485"/>
                  </a:lnTo>
                  <a:lnTo>
                    <a:pt x="1282" y="454"/>
                  </a:lnTo>
                  <a:lnTo>
                    <a:pt x="1422" y="438"/>
                  </a:lnTo>
                  <a:lnTo>
                    <a:pt x="1375"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62" name="Google Shape;1862;p37"/>
            <p:cNvSpPr/>
            <p:nvPr/>
          </p:nvSpPr>
          <p:spPr>
            <a:xfrm>
              <a:off x="2595725" y="3128425"/>
              <a:ext cx="28150" cy="34800"/>
            </a:xfrm>
            <a:custGeom>
              <a:avLst/>
              <a:gdLst/>
              <a:ahLst/>
              <a:cxnLst/>
              <a:rect l="l" t="t" r="r" b="b"/>
              <a:pathLst>
                <a:path w="1126" h="1392" extrusionOk="0">
                  <a:moveTo>
                    <a:pt x="110" y="1"/>
                  </a:moveTo>
                  <a:lnTo>
                    <a:pt x="0" y="438"/>
                  </a:lnTo>
                  <a:lnTo>
                    <a:pt x="94" y="470"/>
                  </a:lnTo>
                  <a:lnTo>
                    <a:pt x="172" y="532"/>
                  </a:lnTo>
                  <a:lnTo>
                    <a:pt x="282" y="610"/>
                  </a:lnTo>
                  <a:lnTo>
                    <a:pt x="407" y="735"/>
                  </a:lnTo>
                  <a:lnTo>
                    <a:pt x="516" y="907"/>
                  </a:lnTo>
                  <a:lnTo>
                    <a:pt x="563" y="1001"/>
                  </a:lnTo>
                  <a:lnTo>
                    <a:pt x="610" y="1126"/>
                  </a:lnTo>
                  <a:lnTo>
                    <a:pt x="657" y="1251"/>
                  </a:lnTo>
                  <a:lnTo>
                    <a:pt x="688" y="1392"/>
                  </a:lnTo>
                  <a:lnTo>
                    <a:pt x="1125" y="1282"/>
                  </a:lnTo>
                  <a:lnTo>
                    <a:pt x="1079" y="1095"/>
                  </a:lnTo>
                  <a:lnTo>
                    <a:pt x="1016" y="923"/>
                  </a:lnTo>
                  <a:lnTo>
                    <a:pt x="954" y="782"/>
                  </a:lnTo>
                  <a:lnTo>
                    <a:pt x="875" y="641"/>
                  </a:lnTo>
                  <a:lnTo>
                    <a:pt x="797" y="532"/>
                  </a:lnTo>
                  <a:lnTo>
                    <a:pt x="719" y="423"/>
                  </a:lnTo>
                  <a:lnTo>
                    <a:pt x="625" y="329"/>
                  </a:lnTo>
                  <a:lnTo>
                    <a:pt x="547" y="251"/>
                  </a:lnTo>
                  <a:lnTo>
                    <a:pt x="391" y="141"/>
                  </a:lnTo>
                  <a:lnTo>
                    <a:pt x="250" y="63"/>
                  </a:lnTo>
                  <a:lnTo>
                    <a:pt x="156" y="16"/>
                  </a:lnTo>
                  <a:lnTo>
                    <a:pt x="110"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63" name="Google Shape;1863;p37"/>
            <p:cNvSpPr/>
            <p:nvPr/>
          </p:nvSpPr>
          <p:spPr>
            <a:xfrm>
              <a:off x="2392175" y="238125"/>
              <a:ext cx="11350" cy="2229275"/>
            </a:xfrm>
            <a:custGeom>
              <a:avLst/>
              <a:gdLst/>
              <a:ahLst/>
              <a:cxnLst/>
              <a:rect l="l" t="t" r="r" b="b"/>
              <a:pathLst>
                <a:path w="454" h="89171" extrusionOk="0">
                  <a:moveTo>
                    <a:pt x="219" y="0"/>
                  </a:moveTo>
                  <a:lnTo>
                    <a:pt x="141" y="16"/>
                  </a:lnTo>
                  <a:lnTo>
                    <a:pt x="63" y="63"/>
                  </a:lnTo>
                  <a:lnTo>
                    <a:pt x="16" y="125"/>
                  </a:lnTo>
                  <a:lnTo>
                    <a:pt x="0" y="219"/>
                  </a:lnTo>
                  <a:lnTo>
                    <a:pt x="0" y="88952"/>
                  </a:lnTo>
                  <a:lnTo>
                    <a:pt x="16" y="89030"/>
                  </a:lnTo>
                  <a:lnTo>
                    <a:pt x="63" y="89108"/>
                  </a:lnTo>
                  <a:lnTo>
                    <a:pt x="141" y="89155"/>
                  </a:lnTo>
                  <a:lnTo>
                    <a:pt x="219" y="89171"/>
                  </a:lnTo>
                  <a:lnTo>
                    <a:pt x="313" y="89155"/>
                  </a:lnTo>
                  <a:lnTo>
                    <a:pt x="375" y="89108"/>
                  </a:lnTo>
                  <a:lnTo>
                    <a:pt x="422" y="89030"/>
                  </a:lnTo>
                  <a:lnTo>
                    <a:pt x="453" y="88952"/>
                  </a:lnTo>
                  <a:lnTo>
                    <a:pt x="453" y="219"/>
                  </a:lnTo>
                  <a:lnTo>
                    <a:pt x="422" y="125"/>
                  </a:lnTo>
                  <a:lnTo>
                    <a:pt x="375" y="63"/>
                  </a:lnTo>
                  <a:lnTo>
                    <a:pt x="313" y="16"/>
                  </a:lnTo>
                  <a:lnTo>
                    <a:pt x="21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4" name="Google Shape;1864;p37"/>
            <p:cNvSpPr/>
            <p:nvPr/>
          </p:nvSpPr>
          <p:spPr>
            <a:xfrm>
              <a:off x="2141350" y="4109850"/>
              <a:ext cx="444225" cy="552850"/>
            </a:xfrm>
            <a:custGeom>
              <a:avLst/>
              <a:gdLst/>
              <a:ahLst/>
              <a:cxnLst/>
              <a:rect l="l" t="t" r="r" b="b"/>
              <a:pathLst>
                <a:path w="17769" h="22114" extrusionOk="0">
                  <a:moveTo>
                    <a:pt x="8877" y="0"/>
                  </a:moveTo>
                  <a:lnTo>
                    <a:pt x="8424" y="16"/>
                  </a:lnTo>
                  <a:lnTo>
                    <a:pt x="7970" y="47"/>
                  </a:lnTo>
                  <a:lnTo>
                    <a:pt x="7533" y="94"/>
                  </a:lnTo>
                  <a:lnTo>
                    <a:pt x="7095" y="172"/>
                  </a:lnTo>
                  <a:lnTo>
                    <a:pt x="6658" y="281"/>
                  </a:lnTo>
                  <a:lnTo>
                    <a:pt x="6236" y="391"/>
                  </a:lnTo>
                  <a:lnTo>
                    <a:pt x="5829" y="532"/>
                  </a:lnTo>
                  <a:lnTo>
                    <a:pt x="5423" y="703"/>
                  </a:lnTo>
                  <a:lnTo>
                    <a:pt x="5032" y="875"/>
                  </a:lnTo>
                  <a:lnTo>
                    <a:pt x="4657" y="1078"/>
                  </a:lnTo>
                  <a:lnTo>
                    <a:pt x="4282" y="1282"/>
                  </a:lnTo>
                  <a:lnTo>
                    <a:pt x="3923" y="1516"/>
                  </a:lnTo>
                  <a:lnTo>
                    <a:pt x="3564" y="1766"/>
                  </a:lnTo>
                  <a:lnTo>
                    <a:pt x="3235" y="2032"/>
                  </a:lnTo>
                  <a:lnTo>
                    <a:pt x="2907" y="2313"/>
                  </a:lnTo>
                  <a:lnTo>
                    <a:pt x="2610" y="2610"/>
                  </a:lnTo>
                  <a:lnTo>
                    <a:pt x="2313" y="2907"/>
                  </a:lnTo>
                  <a:lnTo>
                    <a:pt x="2032" y="3235"/>
                  </a:lnTo>
                  <a:lnTo>
                    <a:pt x="1766" y="3563"/>
                  </a:lnTo>
                  <a:lnTo>
                    <a:pt x="1516" y="3923"/>
                  </a:lnTo>
                  <a:lnTo>
                    <a:pt x="1282" y="4282"/>
                  </a:lnTo>
                  <a:lnTo>
                    <a:pt x="1079" y="4657"/>
                  </a:lnTo>
                  <a:lnTo>
                    <a:pt x="876" y="5032"/>
                  </a:lnTo>
                  <a:lnTo>
                    <a:pt x="704" y="5423"/>
                  </a:lnTo>
                  <a:lnTo>
                    <a:pt x="532" y="5829"/>
                  </a:lnTo>
                  <a:lnTo>
                    <a:pt x="391" y="6236"/>
                  </a:lnTo>
                  <a:lnTo>
                    <a:pt x="282" y="6658"/>
                  </a:lnTo>
                  <a:lnTo>
                    <a:pt x="172" y="7095"/>
                  </a:lnTo>
                  <a:lnTo>
                    <a:pt x="94" y="7533"/>
                  </a:lnTo>
                  <a:lnTo>
                    <a:pt x="47" y="7970"/>
                  </a:lnTo>
                  <a:lnTo>
                    <a:pt x="16" y="8423"/>
                  </a:lnTo>
                  <a:lnTo>
                    <a:pt x="0" y="8877"/>
                  </a:lnTo>
                  <a:lnTo>
                    <a:pt x="0" y="20972"/>
                  </a:lnTo>
                  <a:lnTo>
                    <a:pt x="0" y="21097"/>
                  </a:lnTo>
                  <a:lnTo>
                    <a:pt x="16" y="21207"/>
                  </a:lnTo>
                  <a:lnTo>
                    <a:pt x="47" y="21316"/>
                  </a:lnTo>
                  <a:lnTo>
                    <a:pt x="94" y="21410"/>
                  </a:lnTo>
                  <a:lnTo>
                    <a:pt x="141" y="21519"/>
                  </a:lnTo>
                  <a:lnTo>
                    <a:pt x="188" y="21613"/>
                  </a:lnTo>
                  <a:lnTo>
                    <a:pt x="250" y="21691"/>
                  </a:lnTo>
                  <a:lnTo>
                    <a:pt x="329" y="21769"/>
                  </a:lnTo>
                  <a:lnTo>
                    <a:pt x="407" y="21847"/>
                  </a:lnTo>
                  <a:lnTo>
                    <a:pt x="501" y="21910"/>
                  </a:lnTo>
                  <a:lnTo>
                    <a:pt x="594" y="21973"/>
                  </a:lnTo>
                  <a:lnTo>
                    <a:pt x="688" y="22019"/>
                  </a:lnTo>
                  <a:lnTo>
                    <a:pt x="797" y="22051"/>
                  </a:lnTo>
                  <a:lnTo>
                    <a:pt x="907" y="22082"/>
                  </a:lnTo>
                  <a:lnTo>
                    <a:pt x="1016" y="22098"/>
                  </a:lnTo>
                  <a:lnTo>
                    <a:pt x="1126" y="22113"/>
                  </a:lnTo>
                  <a:lnTo>
                    <a:pt x="1235" y="22098"/>
                  </a:lnTo>
                  <a:lnTo>
                    <a:pt x="1360" y="22082"/>
                  </a:lnTo>
                  <a:lnTo>
                    <a:pt x="1469" y="22051"/>
                  </a:lnTo>
                  <a:lnTo>
                    <a:pt x="1563" y="22019"/>
                  </a:lnTo>
                  <a:lnTo>
                    <a:pt x="1673" y="21973"/>
                  </a:lnTo>
                  <a:lnTo>
                    <a:pt x="1766" y="21910"/>
                  </a:lnTo>
                  <a:lnTo>
                    <a:pt x="1844" y="21847"/>
                  </a:lnTo>
                  <a:lnTo>
                    <a:pt x="1923" y="21769"/>
                  </a:lnTo>
                  <a:lnTo>
                    <a:pt x="2001" y="21691"/>
                  </a:lnTo>
                  <a:lnTo>
                    <a:pt x="2063" y="21613"/>
                  </a:lnTo>
                  <a:lnTo>
                    <a:pt x="2126" y="21519"/>
                  </a:lnTo>
                  <a:lnTo>
                    <a:pt x="2173" y="21410"/>
                  </a:lnTo>
                  <a:lnTo>
                    <a:pt x="2204" y="21316"/>
                  </a:lnTo>
                  <a:lnTo>
                    <a:pt x="2235" y="21207"/>
                  </a:lnTo>
                  <a:lnTo>
                    <a:pt x="2251" y="21097"/>
                  </a:lnTo>
                  <a:lnTo>
                    <a:pt x="2251" y="20972"/>
                  </a:lnTo>
                  <a:lnTo>
                    <a:pt x="2251" y="8877"/>
                  </a:lnTo>
                  <a:lnTo>
                    <a:pt x="2266" y="8533"/>
                  </a:lnTo>
                  <a:lnTo>
                    <a:pt x="2298" y="8205"/>
                  </a:lnTo>
                  <a:lnTo>
                    <a:pt x="2329" y="7876"/>
                  </a:lnTo>
                  <a:lnTo>
                    <a:pt x="2391" y="7548"/>
                  </a:lnTo>
                  <a:lnTo>
                    <a:pt x="2470" y="7220"/>
                  </a:lnTo>
                  <a:lnTo>
                    <a:pt x="2548" y="6908"/>
                  </a:lnTo>
                  <a:lnTo>
                    <a:pt x="2657" y="6611"/>
                  </a:lnTo>
                  <a:lnTo>
                    <a:pt x="2782" y="6298"/>
                  </a:lnTo>
                  <a:lnTo>
                    <a:pt x="2907" y="6017"/>
                  </a:lnTo>
                  <a:lnTo>
                    <a:pt x="3063" y="5720"/>
                  </a:lnTo>
                  <a:lnTo>
                    <a:pt x="3220" y="5454"/>
                  </a:lnTo>
                  <a:lnTo>
                    <a:pt x="3392" y="5173"/>
                  </a:lnTo>
                  <a:lnTo>
                    <a:pt x="3579" y="4923"/>
                  </a:lnTo>
                  <a:lnTo>
                    <a:pt x="3767" y="4673"/>
                  </a:lnTo>
                  <a:lnTo>
                    <a:pt x="3985" y="4423"/>
                  </a:lnTo>
                  <a:lnTo>
                    <a:pt x="4204" y="4204"/>
                  </a:lnTo>
                  <a:lnTo>
                    <a:pt x="4423" y="3985"/>
                  </a:lnTo>
                  <a:lnTo>
                    <a:pt x="4673" y="3766"/>
                  </a:lnTo>
                  <a:lnTo>
                    <a:pt x="4923" y="3579"/>
                  </a:lnTo>
                  <a:lnTo>
                    <a:pt x="5173" y="3391"/>
                  </a:lnTo>
                  <a:lnTo>
                    <a:pt x="5454" y="3219"/>
                  </a:lnTo>
                  <a:lnTo>
                    <a:pt x="5720" y="3063"/>
                  </a:lnTo>
                  <a:lnTo>
                    <a:pt x="6017" y="2907"/>
                  </a:lnTo>
                  <a:lnTo>
                    <a:pt x="6298" y="2782"/>
                  </a:lnTo>
                  <a:lnTo>
                    <a:pt x="6611" y="2657"/>
                  </a:lnTo>
                  <a:lnTo>
                    <a:pt x="6908" y="2547"/>
                  </a:lnTo>
                  <a:lnTo>
                    <a:pt x="7220" y="2469"/>
                  </a:lnTo>
                  <a:lnTo>
                    <a:pt x="7549" y="2391"/>
                  </a:lnTo>
                  <a:lnTo>
                    <a:pt x="7877" y="2329"/>
                  </a:lnTo>
                  <a:lnTo>
                    <a:pt x="8205" y="2297"/>
                  </a:lnTo>
                  <a:lnTo>
                    <a:pt x="8549" y="2266"/>
                  </a:lnTo>
                  <a:lnTo>
                    <a:pt x="8877" y="2251"/>
                  </a:lnTo>
                  <a:lnTo>
                    <a:pt x="9221" y="2266"/>
                  </a:lnTo>
                  <a:lnTo>
                    <a:pt x="9564" y="2297"/>
                  </a:lnTo>
                  <a:lnTo>
                    <a:pt x="9893" y="2329"/>
                  </a:lnTo>
                  <a:lnTo>
                    <a:pt x="10221" y="2391"/>
                  </a:lnTo>
                  <a:lnTo>
                    <a:pt x="10533" y="2469"/>
                  </a:lnTo>
                  <a:lnTo>
                    <a:pt x="10846" y="2547"/>
                  </a:lnTo>
                  <a:lnTo>
                    <a:pt x="11158" y="2657"/>
                  </a:lnTo>
                  <a:lnTo>
                    <a:pt x="11455" y="2782"/>
                  </a:lnTo>
                  <a:lnTo>
                    <a:pt x="11752" y="2907"/>
                  </a:lnTo>
                  <a:lnTo>
                    <a:pt x="12034" y="3063"/>
                  </a:lnTo>
                  <a:lnTo>
                    <a:pt x="12315" y="3219"/>
                  </a:lnTo>
                  <a:lnTo>
                    <a:pt x="12581" y="3391"/>
                  </a:lnTo>
                  <a:lnTo>
                    <a:pt x="12846" y="3579"/>
                  </a:lnTo>
                  <a:lnTo>
                    <a:pt x="13096" y="3766"/>
                  </a:lnTo>
                  <a:lnTo>
                    <a:pt x="13331" y="3985"/>
                  </a:lnTo>
                  <a:lnTo>
                    <a:pt x="13565" y="4204"/>
                  </a:lnTo>
                  <a:lnTo>
                    <a:pt x="13784" y="4423"/>
                  </a:lnTo>
                  <a:lnTo>
                    <a:pt x="13987" y="4673"/>
                  </a:lnTo>
                  <a:lnTo>
                    <a:pt x="14190" y="4923"/>
                  </a:lnTo>
                  <a:lnTo>
                    <a:pt x="14378" y="5173"/>
                  </a:lnTo>
                  <a:lnTo>
                    <a:pt x="14550" y="5454"/>
                  </a:lnTo>
                  <a:lnTo>
                    <a:pt x="14706" y="5720"/>
                  </a:lnTo>
                  <a:lnTo>
                    <a:pt x="14847" y="6017"/>
                  </a:lnTo>
                  <a:lnTo>
                    <a:pt x="14987" y="6298"/>
                  </a:lnTo>
                  <a:lnTo>
                    <a:pt x="15097" y="6611"/>
                  </a:lnTo>
                  <a:lnTo>
                    <a:pt x="15206" y="6908"/>
                  </a:lnTo>
                  <a:lnTo>
                    <a:pt x="15300" y="7220"/>
                  </a:lnTo>
                  <a:lnTo>
                    <a:pt x="15378" y="7548"/>
                  </a:lnTo>
                  <a:lnTo>
                    <a:pt x="15425" y="7876"/>
                  </a:lnTo>
                  <a:lnTo>
                    <a:pt x="15472" y="8205"/>
                  </a:lnTo>
                  <a:lnTo>
                    <a:pt x="15503" y="8533"/>
                  </a:lnTo>
                  <a:lnTo>
                    <a:pt x="15503" y="8877"/>
                  </a:lnTo>
                  <a:lnTo>
                    <a:pt x="15519" y="9002"/>
                  </a:lnTo>
                  <a:lnTo>
                    <a:pt x="15534" y="9111"/>
                  </a:lnTo>
                  <a:lnTo>
                    <a:pt x="15550" y="9220"/>
                  </a:lnTo>
                  <a:lnTo>
                    <a:pt x="15597" y="9314"/>
                  </a:lnTo>
                  <a:lnTo>
                    <a:pt x="15644" y="9424"/>
                  </a:lnTo>
                  <a:lnTo>
                    <a:pt x="15706" y="9517"/>
                  </a:lnTo>
                  <a:lnTo>
                    <a:pt x="15769" y="9595"/>
                  </a:lnTo>
                  <a:lnTo>
                    <a:pt x="15831" y="9674"/>
                  </a:lnTo>
                  <a:lnTo>
                    <a:pt x="15925" y="9752"/>
                  </a:lnTo>
                  <a:lnTo>
                    <a:pt x="16003" y="9814"/>
                  </a:lnTo>
                  <a:lnTo>
                    <a:pt x="16097" y="9877"/>
                  </a:lnTo>
                  <a:lnTo>
                    <a:pt x="16191" y="9924"/>
                  </a:lnTo>
                  <a:lnTo>
                    <a:pt x="16300" y="9955"/>
                  </a:lnTo>
                  <a:lnTo>
                    <a:pt x="16409" y="9986"/>
                  </a:lnTo>
                  <a:lnTo>
                    <a:pt x="16519" y="10002"/>
                  </a:lnTo>
                  <a:lnTo>
                    <a:pt x="16753" y="10002"/>
                  </a:lnTo>
                  <a:lnTo>
                    <a:pt x="16863" y="9986"/>
                  </a:lnTo>
                  <a:lnTo>
                    <a:pt x="16972" y="9955"/>
                  </a:lnTo>
                  <a:lnTo>
                    <a:pt x="17081" y="9924"/>
                  </a:lnTo>
                  <a:lnTo>
                    <a:pt x="17175" y="9877"/>
                  </a:lnTo>
                  <a:lnTo>
                    <a:pt x="17269" y="9814"/>
                  </a:lnTo>
                  <a:lnTo>
                    <a:pt x="17347" y="9752"/>
                  </a:lnTo>
                  <a:lnTo>
                    <a:pt x="17441" y="9674"/>
                  </a:lnTo>
                  <a:lnTo>
                    <a:pt x="17503" y="9595"/>
                  </a:lnTo>
                  <a:lnTo>
                    <a:pt x="17566" y="9517"/>
                  </a:lnTo>
                  <a:lnTo>
                    <a:pt x="17628" y="9424"/>
                  </a:lnTo>
                  <a:lnTo>
                    <a:pt x="17675" y="9314"/>
                  </a:lnTo>
                  <a:lnTo>
                    <a:pt x="17706" y="9220"/>
                  </a:lnTo>
                  <a:lnTo>
                    <a:pt x="17738" y="9111"/>
                  </a:lnTo>
                  <a:lnTo>
                    <a:pt x="17753" y="9002"/>
                  </a:lnTo>
                  <a:lnTo>
                    <a:pt x="17769" y="8877"/>
                  </a:lnTo>
                  <a:lnTo>
                    <a:pt x="17753" y="8423"/>
                  </a:lnTo>
                  <a:lnTo>
                    <a:pt x="17722" y="7970"/>
                  </a:lnTo>
                  <a:lnTo>
                    <a:pt x="17660" y="7533"/>
                  </a:lnTo>
                  <a:lnTo>
                    <a:pt x="17581" y="7095"/>
                  </a:lnTo>
                  <a:lnTo>
                    <a:pt x="17488" y="6658"/>
                  </a:lnTo>
                  <a:lnTo>
                    <a:pt x="17363" y="6236"/>
                  </a:lnTo>
                  <a:lnTo>
                    <a:pt x="17222" y="5829"/>
                  </a:lnTo>
                  <a:lnTo>
                    <a:pt x="17066" y="5423"/>
                  </a:lnTo>
                  <a:lnTo>
                    <a:pt x="16894" y="5032"/>
                  </a:lnTo>
                  <a:lnTo>
                    <a:pt x="16691" y="4657"/>
                  </a:lnTo>
                  <a:lnTo>
                    <a:pt x="16472" y="4282"/>
                  </a:lnTo>
                  <a:lnTo>
                    <a:pt x="16237" y="3923"/>
                  </a:lnTo>
                  <a:lnTo>
                    <a:pt x="16003" y="3563"/>
                  </a:lnTo>
                  <a:lnTo>
                    <a:pt x="15737" y="3235"/>
                  </a:lnTo>
                  <a:lnTo>
                    <a:pt x="15456" y="2907"/>
                  </a:lnTo>
                  <a:lnTo>
                    <a:pt x="15159" y="2610"/>
                  </a:lnTo>
                  <a:lnTo>
                    <a:pt x="14847" y="2313"/>
                  </a:lnTo>
                  <a:lnTo>
                    <a:pt x="14534" y="2032"/>
                  </a:lnTo>
                  <a:lnTo>
                    <a:pt x="14190" y="1766"/>
                  </a:lnTo>
                  <a:lnTo>
                    <a:pt x="13846" y="1516"/>
                  </a:lnTo>
                  <a:lnTo>
                    <a:pt x="13487" y="1282"/>
                  </a:lnTo>
                  <a:lnTo>
                    <a:pt x="13112" y="1078"/>
                  </a:lnTo>
                  <a:lnTo>
                    <a:pt x="12737" y="875"/>
                  </a:lnTo>
                  <a:lnTo>
                    <a:pt x="12331" y="703"/>
                  </a:lnTo>
                  <a:lnTo>
                    <a:pt x="11940" y="532"/>
                  </a:lnTo>
                  <a:lnTo>
                    <a:pt x="11518" y="391"/>
                  </a:lnTo>
                  <a:lnTo>
                    <a:pt x="11096" y="281"/>
                  </a:lnTo>
                  <a:lnTo>
                    <a:pt x="10674" y="172"/>
                  </a:lnTo>
                  <a:lnTo>
                    <a:pt x="10236" y="94"/>
                  </a:lnTo>
                  <a:lnTo>
                    <a:pt x="9783" y="47"/>
                  </a:lnTo>
                  <a:lnTo>
                    <a:pt x="9346" y="16"/>
                  </a:lnTo>
                  <a:lnTo>
                    <a:pt x="887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865" name="Google Shape;1865;p37"/>
            <p:cNvSpPr/>
            <p:nvPr/>
          </p:nvSpPr>
          <p:spPr>
            <a:xfrm>
              <a:off x="2070250" y="4504050"/>
              <a:ext cx="586450" cy="523150"/>
            </a:xfrm>
            <a:custGeom>
              <a:avLst/>
              <a:gdLst/>
              <a:ahLst/>
              <a:cxnLst/>
              <a:rect l="l" t="t" r="r" b="b"/>
              <a:pathLst>
                <a:path w="23458" h="20926" extrusionOk="0">
                  <a:moveTo>
                    <a:pt x="2673" y="0"/>
                  </a:moveTo>
                  <a:lnTo>
                    <a:pt x="2407" y="16"/>
                  </a:lnTo>
                  <a:lnTo>
                    <a:pt x="2141" y="47"/>
                  </a:lnTo>
                  <a:lnTo>
                    <a:pt x="1876" y="125"/>
                  </a:lnTo>
                  <a:lnTo>
                    <a:pt x="1641" y="204"/>
                  </a:lnTo>
                  <a:lnTo>
                    <a:pt x="1407" y="329"/>
                  </a:lnTo>
                  <a:lnTo>
                    <a:pt x="1172" y="454"/>
                  </a:lnTo>
                  <a:lnTo>
                    <a:pt x="969" y="610"/>
                  </a:lnTo>
                  <a:lnTo>
                    <a:pt x="782" y="782"/>
                  </a:lnTo>
                  <a:lnTo>
                    <a:pt x="610" y="969"/>
                  </a:lnTo>
                  <a:lnTo>
                    <a:pt x="453" y="1172"/>
                  </a:lnTo>
                  <a:lnTo>
                    <a:pt x="313" y="1407"/>
                  </a:lnTo>
                  <a:lnTo>
                    <a:pt x="203" y="1641"/>
                  </a:lnTo>
                  <a:lnTo>
                    <a:pt x="110" y="1876"/>
                  </a:lnTo>
                  <a:lnTo>
                    <a:pt x="47" y="2141"/>
                  </a:lnTo>
                  <a:lnTo>
                    <a:pt x="16" y="2407"/>
                  </a:lnTo>
                  <a:lnTo>
                    <a:pt x="0" y="2673"/>
                  </a:lnTo>
                  <a:lnTo>
                    <a:pt x="0" y="18238"/>
                  </a:lnTo>
                  <a:lnTo>
                    <a:pt x="16" y="18519"/>
                  </a:lnTo>
                  <a:lnTo>
                    <a:pt x="47" y="18785"/>
                  </a:lnTo>
                  <a:lnTo>
                    <a:pt x="110" y="19035"/>
                  </a:lnTo>
                  <a:lnTo>
                    <a:pt x="203" y="19285"/>
                  </a:lnTo>
                  <a:lnTo>
                    <a:pt x="313" y="19519"/>
                  </a:lnTo>
                  <a:lnTo>
                    <a:pt x="453" y="19738"/>
                  </a:lnTo>
                  <a:lnTo>
                    <a:pt x="610" y="19941"/>
                  </a:lnTo>
                  <a:lnTo>
                    <a:pt x="782" y="20129"/>
                  </a:lnTo>
                  <a:lnTo>
                    <a:pt x="969" y="20301"/>
                  </a:lnTo>
                  <a:lnTo>
                    <a:pt x="1172" y="20457"/>
                  </a:lnTo>
                  <a:lnTo>
                    <a:pt x="1407" y="20598"/>
                  </a:lnTo>
                  <a:lnTo>
                    <a:pt x="1641" y="20707"/>
                  </a:lnTo>
                  <a:lnTo>
                    <a:pt x="1876" y="20801"/>
                  </a:lnTo>
                  <a:lnTo>
                    <a:pt x="2141" y="20863"/>
                  </a:lnTo>
                  <a:lnTo>
                    <a:pt x="2407" y="20910"/>
                  </a:lnTo>
                  <a:lnTo>
                    <a:pt x="2673" y="20926"/>
                  </a:lnTo>
                  <a:lnTo>
                    <a:pt x="20769" y="20926"/>
                  </a:lnTo>
                  <a:lnTo>
                    <a:pt x="21050" y="20910"/>
                  </a:lnTo>
                  <a:lnTo>
                    <a:pt x="21316" y="20863"/>
                  </a:lnTo>
                  <a:lnTo>
                    <a:pt x="21566" y="20801"/>
                  </a:lnTo>
                  <a:lnTo>
                    <a:pt x="21816" y="20707"/>
                  </a:lnTo>
                  <a:lnTo>
                    <a:pt x="22051" y="20598"/>
                  </a:lnTo>
                  <a:lnTo>
                    <a:pt x="22269" y="20457"/>
                  </a:lnTo>
                  <a:lnTo>
                    <a:pt x="22473" y="20301"/>
                  </a:lnTo>
                  <a:lnTo>
                    <a:pt x="22676" y="20129"/>
                  </a:lnTo>
                  <a:lnTo>
                    <a:pt x="22848" y="19941"/>
                  </a:lnTo>
                  <a:lnTo>
                    <a:pt x="23004" y="19738"/>
                  </a:lnTo>
                  <a:lnTo>
                    <a:pt x="23129" y="19519"/>
                  </a:lnTo>
                  <a:lnTo>
                    <a:pt x="23238" y="19285"/>
                  </a:lnTo>
                  <a:lnTo>
                    <a:pt x="23332" y="19035"/>
                  </a:lnTo>
                  <a:lnTo>
                    <a:pt x="23395" y="18785"/>
                  </a:lnTo>
                  <a:lnTo>
                    <a:pt x="23441" y="18519"/>
                  </a:lnTo>
                  <a:lnTo>
                    <a:pt x="23457" y="18238"/>
                  </a:lnTo>
                  <a:lnTo>
                    <a:pt x="23457" y="2673"/>
                  </a:lnTo>
                  <a:lnTo>
                    <a:pt x="23441" y="2407"/>
                  </a:lnTo>
                  <a:lnTo>
                    <a:pt x="23395" y="2141"/>
                  </a:lnTo>
                  <a:lnTo>
                    <a:pt x="23332" y="1876"/>
                  </a:lnTo>
                  <a:lnTo>
                    <a:pt x="23238" y="1641"/>
                  </a:lnTo>
                  <a:lnTo>
                    <a:pt x="23129" y="1407"/>
                  </a:lnTo>
                  <a:lnTo>
                    <a:pt x="23004" y="1172"/>
                  </a:lnTo>
                  <a:lnTo>
                    <a:pt x="22848" y="969"/>
                  </a:lnTo>
                  <a:lnTo>
                    <a:pt x="22676" y="782"/>
                  </a:lnTo>
                  <a:lnTo>
                    <a:pt x="22473" y="610"/>
                  </a:lnTo>
                  <a:lnTo>
                    <a:pt x="22269" y="454"/>
                  </a:lnTo>
                  <a:lnTo>
                    <a:pt x="22051" y="329"/>
                  </a:lnTo>
                  <a:lnTo>
                    <a:pt x="21816" y="204"/>
                  </a:lnTo>
                  <a:lnTo>
                    <a:pt x="21566" y="125"/>
                  </a:lnTo>
                  <a:lnTo>
                    <a:pt x="21316" y="47"/>
                  </a:lnTo>
                  <a:lnTo>
                    <a:pt x="21050" y="16"/>
                  </a:lnTo>
                  <a:lnTo>
                    <a:pt x="2076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6" name="Google Shape;1866;p37"/>
            <p:cNvSpPr/>
            <p:nvPr/>
          </p:nvSpPr>
          <p:spPr>
            <a:xfrm>
              <a:off x="2304275" y="4676350"/>
              <a:ext cx="118400" cy="118000"/>
            </a:xfrm>
            <a:custGeom>
              <a:avLst/>
              <a:gdLst/>
              <a:ahLst/>
              <a:cxnLst/>
              <a:rect l="l" t="t" r="r" b="b"/>
              <a:pathLst>
                <a:path w="4736" h="4720" extrusionOk="0">
                  <a:moveTo>
                    <a:pt x="2125" y="0"/>
                  </a:moveTo>
                  <a:lnTo>
                    <a:pt x="1891" y="47"/>
                  </a:lnTo>
                  <a:lnTo>
                    <a:pt x="1657" y="94"/>
                  </a:lnTo>
                  <a:lnTo>
                    <a:pt x="1438" y="188"/>
                  </a:lnTo>
                  <a:lnTo>
                    <a:pt x="1235" y="281"/>
                  </a:lnTo>
                  <a:lnTo>
                    <a:pt x="1047" y="406"/>
                  </a:lnTo>
                  <a:lnTo>
                    <a:pt x="860" y="531"/>
                  </a:lnTo>
                  <a:lnTo>
                    <a:pt x="688" y="688"/>
                  </a:lnTo>
                  <a:lnTo>
                    <a:pt x="547" y="860"/>
                  </a:lnTo>
                  <a:lnTo>
                    <a:pt x="406" y="1032"/>
                  </a:lnTo>
                  <a:lnTo>
                    <a:pt x="281" y="1235"/>
                  </a:lnTo>
                  <a:lnTo>
                    <a:pt x="188" y="1438"/>
                  </a:lnTo>
                  <a:lnTo>
                    <a:pt x="109" y="1657"/>
                  </a:lnTo>
                  <a:lnTo>
                    <a:pt x="47" y="1891"/>
                  </a:lnTo>
                  <a:lnTo>
                    <a:pt x="16" y="2125"/>
                  </a:lnTo>
                  <a:lnTo>
                    <a:pt x="0" y="2360"/>
                  </a:lnTo>
                  <a:lnTo>
                    <a:pt x="16" y="2594"/>
                  </a:lnTo>
                  <a:lnTo>
                    <a:pt x="47" y="2844"/>
                  </a:lnTo>
                  <a:lnTo>
                    <a:pt x="109" y="3063"/>
                  </a:lnTo>
                  <a:lnTo>
                    <a:pt x="188" y="3282"/>
                  </a:lnTo>
                  <a:lnTo>
                    <a:pt x="281" y="3485"/>
                  </a:lnTo>
                  <a:lnTo>
                    <a:pt x="406" y="3688"/>
                  </a:lnTo>
                  <a:lnTo>
                    <a:pt x="547" y="3860"/>
                  </a:lnTo>
                  <a:lnTo>
                    <a:pt x="688" y="4032"/>
                  </a:lnTo>
                  <a:lnTo>
                    <a:pt x="860" y="4188"/>
                  </a:lnTo>
                  <a:lnTo>
                    <a:pt x="1047" y="4313"/>
                  </a:lnTo>
                  <a:lnTo>
                    <a:pt x="1235" y="4438"/>
                  </a:lnTo>
                  <a:lnTo>
                    <a:pt x="1438" y="4532"/>
                  </a:lnTo>
                  <a:lnTo>
                    <a:pt x="1657" y="4626"/>
                  </a:lnTo>
                  <a:lnTo>
                    <a:pt x="1891" y="4673"/>
                  </a:lnTo>
                  <a:lnTo>
                    <a:pt x="2125" y="4720"/>
                  </a:lnTo>
                  <a:lnTo>
                    <a:pt x="2610" y="4720"/>
                  </a:lnTo>
                  <a:lnTo>
                    <a:pt x="2844" y="4673"/>
                  </a:lnTo>
                  <a:lnTo>
                    <a:pt x="3063" y="4626"/>
                  </a:lnTo>
                  <a:lnTo>
                    <a:pt x="3282" y="4532"/>
                  </a:lnTo>
                  <a:lnTo>
                    <a:pt x="3485" y="4438"/>
                  </a:lnTo>
                  <a:lnTo>
                    <a:pt x="3688" y="4313"/>
                  </a:lnTo>
                  <a:lnTo>
                    <a:pt x="3876" y="4188"/>
                  </a:lnTo>
                  <a:lnTo>
                    <a:pt x="4032" y="4032"/>
                  </a:lnTo>
                  <a:lnTo>
                    <a:pt x="4188" y="3860"/>
                  </a:lnTo>
                  <a:lnTo>
                    <a:pt x="4329" y="3688"/>
                  </a:lnTo>
                  <a:lnTo>
                    <a:pt x="4438" y="3485"/>
                  </a:lnTo>
                  <a:lnTo>
                    <a:pt x="4548" y="3282"/>
                  </a:lnTo>
                  <a:lnTo>
                    <a:pt x="4626" y="3063"/>
                  </a:lnTo>
                  <a:lnTo>
                    <a:pt x="4688" y="2844"/>
                  </a:lnTo>
                  <a:lnTo>
                    <a:pt x="4720" y="2594"/>
                  </a:lnTo>
                  <a:lnTo>
                    <a:pt x="4735" y="2360"/>
                  </a:lnTo>
                  <a:lnTo>
                    <a:pt x="4720" y="2125"/>
                  </a:lnTo>
                  <a:lnTo>
                    <a:pt x="4688" y="1891"/>
                  </a:lnTo>
                  <a:lnTo>
                    <a:pt x="4626" y="1657"/>
                  </a:lnTo>
                  <a:lnTo>
                    <a:pt x="4548" y="1438"/>
                  </a:lnTo>
                  <a:lnTo>
                    <a:pt x="4438" y="1235"/>
                  </a:lnTo>
                  <a:lnTo>
                    <a:pt x="4329" y="1032"/>
                  </a:lnTo>
                  <a:lnTo>
                    <a:pt x="4188" y="860"/>
                  </a:lnTo>
                  <a:lnTo>
                    <a:pt x="4032" y="688"/>
                  </a:lnTo>
                  <a:lnTo>
                    <a:pt x="3876" y="531"/>
                  </a:lnTo>
                  <a:lnTo>
                    <a:pt x="3688" y="406"/>
                  </a:lnTo>
                  <a:lnTo>
                    <a:pt x="3485" y="281"/>
                  </a:lnTo>
                  <a:lnTo>
                    <a:pt x="3282" y="188"/>
                  </a:lnTo>
                  <a:lnTo>
                    <a:pt x="3063" y="94"/>
                  </a:lnTo>
                  <a:lnTo>
                    <a:pt x="2844" y="47"/>
                  </a:lnTo>
                  <a:lnTo>
                    <a:pt x="2610" y="0"/>
                  </a:lnTo>
                  <a:close/>
                </a:path>
              </a:pathLst>
            </a:custGeom>
            <a:solidFill>
              <a:srgbClr val="8D5BEE"/>
            </a:solidFill>
            <a:ln>
              <a:noFill/>
            </a:ln>
          </p:spPr>
          <p:txBody>
            <a:bodyPr spcFirstLastPara="1" wrap="square" lIns="121900" tIns="121900" rIns="121900" bIns="121900" anchor="ctr" anchorCtr="0">
              <a:noAutofit/>
            </a:bodyPr>
            <a:lstStyle/>
            <a:p>
              <a:endParaRPr sz="2400"/>
            </a:p>
          </p:txBody>
        </p:sp>
        <p:sp>
          <p:nvSpPr>
            <p:cNvPr id="1867" name="Google Shape;1867;p37"/>
            <p:cNvSpPr/>
            <p:nvPr/>
          </p:nvSpPr>
          <p:spPr>
            <a:xfrm>
              <a:off x="2344900" y="4762300"/>
              <a:ext cx="37125" cy="105900"/>
            </a:xfrm>
            <a:custGeom>
              <a:avLst/>
              <a:gdLst/>
              <a:ahLst/>
              <a:cxnLst/>
              <a:rect l="l" t="t" r="r" b="b"/>
              <a:pathLst>
                <a:path w="1485" h="4236" extrusionOk="0">
                  <a:moveTo>
                    <a:pt x="735" y="0"/>
                  </a:moveTo>
                  <a:lnTo>
                    <a:pt x="594" y="16"/>
                  </a:lnTo>
                  <a:lnTo>
                    <a:pt x="454" y="63"/>
                  </a:lnTo>
                  <a:lnTo>
                    <a:pt x="329" y="125"/>
                  </a:lnTo>
                  <a:lnTo>
                    <a:pt x="219" y="219"/>
                  </a:lnTo>
                  <a:lnTo>
                    <a:pt x="125" y="328"/>
                  </a:lnTo>
                  <a:lnTo>
                    <a:pt x="47" y="453"/>
                  </a:lnTo>
                  <a:lnTo>
                    <a:pt x="0" y="594"/>
                  </a:lnTo>
                  <a:lnTo>
                    <a:pt x="0" y="750"/>
                  </a:lnTo>
                  <a:lnTo>
                    <a:pt x="0" y="3485"/>
                  </a:lnTo>
                  <a:lnTo>
                    <a:pt x="0" y="3641"/>
                  </a:lnTo>
                  <a:lnTo>
                    <a:pt x="47" y="3782"/>
                  </a:lnTo>
                  <a:lnTo>
                    <a:pt x="125" y="3907"/>
                  </a:lnTo>
                  <a:lnTo>
                    <a:pt x="219" y="4016"/>
                  </a:lnTo>
                  <a:lnTo>
                    <a:pt x="329" y="4110"/>
                  </a:lnTo>
                  <a:lnTo>
                    <a:pt x="454" y="4173"/>
                  </a:lnTo>
                  <a:lnTo>
                    <a:pt x="594" y="4220"/>
                  </a:lnTo>
                  <a:lnTo>
                    <a:pt x="735" y="4235"/>
                  </a:lnTo>
                  <a:lnTo>
                    <a:pt x="891" y="4220"/>
                  </a:lnTo>
                  <a:lnTo>
                    <a:pt x="1032" y="4173"/>
                  </a:lnTo>
                  <a:lnTo>
                    <a:pt x="1157" y="4110"/>
                  </a:lnTo>
                  <a:lnTo>
                    <a:pt x="1266" y="4016"/>
                  </a:lnTo>
                  <a:lnTo>
                    <a:pt x="1360" y="3907"/>
                  </a:lnTo>
                  <a:lnTo>
                    <a:pt x="1422" y="3782"/>
                  </a:lnTo>
                  <a:lnTo>
                    <a:pt x="1469" y="3641"/>
                  </a:lnTo>
                  <a:lnTo>
                    <a:pt x="1485" y="3485"/>
                  </a:lnTo>
                  <a:lnTo>
                    <a:pt x="1485" y="750"/>
                  </a:lnTo>
                  <a:lnTo>
                    <a:pt x="1469" y="594"/>
                  </a:lnTo>
                  <a:lnTo>
                    <a:pt x="1422" y="453"/>
                  </a:lnTo>
                  <a:lnTo>
                    <a:pt x="1360" y="328"/>
                  </a:lnTo>
                  <a:lnTo>
                    <a:pt x="1266" y="219"/>
                  </a:lnTo>
                  <a:lnTo>
                    <a:pt x="1157" y="125"/>
                  </a:lnTo>
                  <a:lnTo>
                    <a:pt x="1032" y="63"/>
                  </a:lnTo>
                  <a:lnTo>
                    <a:pt x="891" y="16"/>
                  </a:lnTo>
                  <a:lnTo>
                    <a:pt x="735" y="0"/>
                  </a:lnTo>
                  <a:close/>
                </a:path>
              </a:pathLst>
            </a:custGeom>
            <a:solidFill>
              <a:srgbClr val="8D5BEE"/>
            </a:solidFill>
            <a:ln>
              <a:noFill/>
            </a:ln>
          </p:spPr>
          <p:txBody>
            <a:bodyPr spcFirstLastPara="1" wrap="square" lIns="121900" tIns="121900" rIns="121900" bIns="121900" anchor="ctr" anchorCtr="0">
              <a:noAutofit/>
            </a:bodyPr>
            <a:lstStyle/>
            <a:p>
              <a:endParaRPr sz="2400"/>
            </a:p>
          </p:txBody>
        </p:sp>
        <p:sp>
          <p:nvSpPr>
            <p:cNvPr id="1868" name="Google Shape;1868;p37"/>
            <p:cNvSpPr/>
            <p:nvPr/>
          </p:nvSpPr>
          <p:spPr>
            <a:xfrm>
              <a:off x="4897250" y="2640450"/>
              <a:ext cx="882975" cy="649750"/>
            </a:xfrm>
            <a:custGeom>
              <a:avLst/>
              <a:gdLst/>
              <a:ahLst/>
              <a:cxnLst/>
              <a:rect l="l" t="t" r="r" b="b"/>
              <a:pathLst>
                <a:path w="35319" h="25990" extrusionOk="0">
                  <a:moveTo>
                    <a:pt x="2845" y="1"/>
                  </a:moveTo>
                  <a:lnTo>
                    <a:pt x="2564" y="17"/>
                  </a:lnTo>
                  <a:lnTo>
                    <a:pt x="2282" y="48"/>
                  </a:lnTo>
                  <a:lnTo>
                    <a:pt x="2001" y="126"/>
                  </a:lnTo>
                  <a:lnTo>
                    <a:pt x="1736" y="220"/>
                  </a:lnTo>
                  <a:lnTo>
                    <a:pt x="1485" y="345"/>
                  </a:lnTo>
                  <a:lnTo>
                    <a:pt x="1251" y="485"/>
                  </a:lnTo>
                  <a:lnTo>
                    <a:pt x="1032" y="642"/>
                  </a:lnTo>
                  <a:lnTo>
                    <a:pt x="829" y="829"/>
                  </a:lnTo>
                  <a:lnTo>
                    <a:pt x="657" y="1032"/>
                  </a:lnTo>
                  <a:lnTo>
                    <a:pt x="485" y="1251"/>
                  </a:lnTo>
                  <a:lnTo>
                    <a:pt x="345" y="1486"/>
                  </a:lnTo>
                  <a:lnTo>
                    <a:pt x="220" y="1736"/>
                  </a:lnTo>
                  <a:lnTo>
                    <a:pt x="126" y="2001"/>
                  </a:lnTo>
                  <a:lnTo>
                    <a:pt x="63" y="2267"/>
                  </a:lnTo>
                  <a:lnTo>
                    <a:pt x="16" y="2548"/>
                  </a:lnTo>
                  <a:lnTo>
                    <a:pt x="1" y="2845"/>
                  </a:lnTo>
                  <a:lnTo>
                    <a:pt x="1" y="23145"/>
                  </a:lnTo>
                  <a:lnTo>
                    <a:pt x="16" y="23427"/>
                  </a:lnTo>
                  <a:lnTo>
                    <a:pt x="63" y="23708"/>
                  </a:lnTo>
                  <a:lnTo>
                    <a:pt x="126" y="23989"/>
                  </a:lnTo>
                  <a:lnTo>
                    <a:pt x="220" y="24239"/>
                  </a:lnTo>
                  <a:lnTo>
                    <a:pt x="345" y="24489"/>
                  </a:lnTo>
                  <a:lnTo>
                    <a:pt x="485" y="24724"/>
                  </a:lnTo>
                  <a:lnTo>
                    <a:pt x="657" y="24942"/>
                  </a:lnTo>
                  <a:lnTo>
                    <a:pt x="829" y="25146"/>
                  </a:lnTo>
                  <a:lnTo>
                    <a:pt x="1032" y="25333"/>
                  </a:lnTo>
                  <a:lnTo>
                    <a:pt x="1251" y="25505"/>
                  </a:lnTo>
                  <a:lnTo>
                    <a:pt x="1485" y="25646"/>
                  </a:lnTo>
                  <a:lnTo>
                    <a:pt x="1736" y="25755"/>
                  </a:lnTo>
                  <a:lnTo>
                    <a:pt x="2001" y="25865"/>
                  </a:lnTo>
                  <a:lnTo>
                    <a:pt x="2282" y="25927"/>
                  </a:lnTo>
                  <a:lnTo>
                    <a:pt x="2564" y="25974"/>
                  </a:lnTo>
                  <a:lnTo>
                    <a:pt x="2845" y="25990"/>
                  </a:lnTo>
                  <a:lnTo>
                    <a:pt x="32475" y="25990"/>
                  </a:lnTo>
                  <a:lnTo>
                    <a:pt x="32772" y="25974"/>
                  </a:lnTo>
                  <a:lnTo>
                    <a:pt x="33053" y="25927"/>
                  </a:lnTo>
                  <a:lnTo>
                    <a:pt x="33319" y="25865"/>
                  </a:lnTo>
                  <a:lnTo>
                    <a:pt x="33584" y="25755"/>
                  </a:lnTo>
                  <a:lnTo>
                    <a:pt x="33834" y="25646"/>
                  </a:lnTo>
                  <a:lnTo>
                    <a:pt x="34069" y="25505"/>
                  </a:lnTo>
                  <a:lnTo>
                    <a:pt x="34288" y="25333"/>
                  </a:lnTo>
                  <a:lnTo>
                    <a:pt x="34491" y="25146"/>
                  </a:lnTo>
                  <a:lnTo>
                    <a:pt x="34678" y="24942"/>
                  </a:lnTo>
                  <a:lnTo>
                    <a:pt x="34835" y="24724"/>
                  </a:lnTo>
                  <a:lnTo>
                    <a:pt x="34975" y="24489"/>
                  </a:lnTo>
                  <a:lnTo>
                    <a:pt x="35100" y="24239"/>
                  </a:lnTo>
                  <a:lnTo>
                    <a:pt x="35194" y="23989"/>
                  </a:lnTo>
                  <a:lnTo>
                    <a:pt x="35272" y="23708"/>
                  </a:lnTo>
                  <a:lnTo>
                    <a:pt x="35303" y="23427"/>
                  </a:lnTo>
                  <a:lnTo>
                    <a:pt x="35319" y="23145"/>
                  </a:lnTo>
                  <a:lnTo>
                    <a:pt x="35319" y="2845"/>
                  </a:lnTo>
                  <a:lnTo>
                    <a:pt x="35303" y="2548"/>
                  </a:lnTo>
                  <a:lnTo>
                    <a:pt x="35272" y="2267"/>
                  </a:lnTo>
                  <a:lnTo>
                    <a:pt x="35194" y="2001"/>
                  </a:lnTo>
                  <a:lnTo>
                    <a:pt x="35100" y="1736"/>
                  </a:lnTo>
                  <a:lnTo>
                    <a:pt x="34975" y="1486"/>
                  </a:lnTo>
                  <a:lnTo>
                    <a:pt x="34835" y="1251"/>
                  </a:lnTo>
                  <a:lnTo>
                    <a:pt x="34678" y="1032"/>
                  </a:lnTo>
                  <a:lnTo>
                    <a:pt x="34491" y="829"/>
                  </a:lnTo>
                  <a:lnTo>
                    <a:pt x="34288" y="642"/>
                  </a:lnTo>
                  <a:lnTo>
                    <a:pt x="34069" y="485"/>
                  </a:lnTo>
                  <a:lnTo>
                    <a:pt x="33834" y="345"/>
                  </a:lnTo>
                  <a:lnTo>
                    <a:pt x="33584" y="220"/>
                  </a:lnTo>
                  <a:lnTo>
                    <a:pt x="33319" y="126"/>
                  </a:lnTo>
                  <a:lnTo>
                    <a:pt x="33053" y="48"/>
                  </a:lnTo>
                  <a:lnTo>
                    <a:pt x="32772" y="17"/>
                  </a:lnTo>
                  <a:lnTo>
                    <a:pt x="32475"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69" name="Google Shape;1869;p37"/>
            <p:cNvSpPr/>
            <p:nvPr/>
          </p:nvSpPr>
          <p:spPr>
            <a:xfrm>
              <a:off x="5033225" y="3020600"/>
              <a:ext cx="611050" cy="147700"/>
            </a:xfrm>
            <a:custGeom>
              <a:avLst/>
              <a:gdLst/>
              <a:ahLst/>
              <a:cxnLst/>
              <a:rect l="l" t="t" r="r" b="b"/>
              <a:pathLst>
                <a:path w="24442" h="5908" extrusionOk="0">
                  <a:moveTo>
                    <a:pt x="2954" y="1"/>
                  </a:moveTo>
                  <a:lnTo>
                    <a:pt x="2657" y="16"/>
                  </a:lnTo>
                  <a:lnTo>
                    <a:pt x="2360" y="63"/>
                  </a:lnTo>
                  <a:lnTo>
                    <a:pt x="2079" y="126"/>
                  </a:lnTo>
                  <a:lnTo>
                    <a:pt x="1797" y="235"/>
                  </a:lnTo>
                  <a:lnTo>
                    <a:pt x="1547" y="344"/>
                  </a:lnTo>
                  <a:lnTo>
                    <a:pt x="1297" y="501"/>
                  </a:lnTo>
                  <a:lnTo>
                    <a:pt x="1079" y="672"/>
                  </a:lnTo>
                  <a:lnTo>
                    <a:pt x="860" y="860"/>
                  </a:lnTo>
                  <a:lnTo>
                    <a:pt x="672" y="1063"/>
                  </a:lnTo>
                  <a:lnTo>
                    <a:pt x="500" y="1298"/>
                  </a:lnTo>
                  <a:lnTo>
                    <a:pt x="360" y="1548"/>
                  </a:lnTo>
                  <a:lnTo>
                    <a:pt x="235" y="1798"/>
                  </a:lnTo>
                  <a:lnTo>
                    <a:pt x="125" y="2063"/>
                  </a:lnTo>
                  <a:lnTo>
                    <a:pt x="63" y="2360"/>
                  </a:lnTo>
                  <a:lnTo>
                    <a:pt x="16" y="2642"/>
                  </a:lnTo>
                  <a:lnTo>
                    <a:pt x="0" y="2954"/>
                  </a:lnTo>
                  <a:lnTo>
                    <a:pt x="16" y="3251"/>
                  </a:lnTo>
                  <a:lnTo>
                    <a:pt x="63" y="3548"/>
                  </a:lnTo>
                  <a:lnTo>
                    <a:pt x="125" y="3829"/>
                  </a:lnTo>
                  <a:lnTo>
                    <a:pt x="235" y="4095"/>
                  </a:lnTo>
                  <a:lnTo>
                    <a:pt x="360" y="4361"/>
                  </a:lnTo>
                  <a:lnTo>
                    <a:pt x="500" y="4595"/>
                  </a:lnTo>
                  <a:lnTo>
                    <a:pt x="672" y="4829"/>
                  </a:lnTo>
                  <a:lnTo>
                    <a:pt x="860" y="5033"/>
                  </a:lnTo>
                  <a:lnTo>
                    <a:pt x="1079" y="5236"/>
                  </a:lnTo>
                  <a:lnTo>
                    <a:pt x="1297" y="5392"/>
                  </a:lnTo>
                  <a:lnTo>
                    <a:pt x="1547" y="5548"/>
                  </a:lnTo>
                  <a:lnTo>
                    <a:pt x="1797" y="5673"/>
                  </a:lnTo>
                  <a:lnTo>
                    <a:pt x="2079" y="5767"/>
                  </a:lnTo>
                  <a:lnTo>
                    <a:pt x="2360" y="5845"/>
                  </a:lnTo>
                  <a:lnTo>
                    <a:pt x="2657" y="5892"/>
                  </a:lnTo>
                  <a:lnTo>
                    <a:pt x="2954" y="5908"/>
                  </a:lnTo>
                  <a:lnTo>
                    <a:pt x="21488" y="5908"/>
                  </a:lnTo>
                  <a:lnTo>
                    <a:pt x="21801" y="5892"/>
                  </a:lnTo>
                  <a:lnTo>
                    <a:pt x="22098" y="5845"/>
                  </a:lnTo>
                  <a:lnTo>
                    <a:pt x="22379" y="5767"/>
                  </a:lnTo>
                  <a:lnTo>
                    <a:pt x="22644" y="5673"/>
                  </a:lnTo>
                  <a:lnTo>
                    <a:pt x="22910" y="5548"/>
                  </a:lnTo>
                  <a:lnTo>
                    <a:pt x="23145" y="5392"/>
                  </a:lnTo>
                  <a:lnTo>
                    <a:pt x="23379" y="5236"/>
                  </a:lnTo>
                  <a:lnTo>
                    <a:pt x="23582" y="5033"/>
                  </a:lnTo>
                  <a:lnTo>
                    <a:pt x="23770" y="4829"/>
                  </a:lnTo>
                  <a:lnTo>
                    <a:pt x="23942" y="4595"/>
                  </a:lnTo>
                  <a:lnTo>
                    <a:pt x="24098" y="4361"/>
                  </a:lnTo>
                  <a:lnTo>
                    <a:pt x="24223" y="4095"/>
                  </a:lnTo>
                  <a:lnTo>
                    <a:pt x="24317" y="3829"/>
                  </a:lnTo>
                  <a:lnTo>
                    <a:pt x="24395" y="3548"/>
                  </a:lnTo>
                  <a:lnTo>
                    <a:pt x="24426" y="3251"/>
                  </a:lnTo>
                  <a:lnTo>
                    <a:pt x="24442" y="2954"/>
                  </a:lnTo>
                  <a:lnTo>
                    <a:pt x="24426" y="2642"/>
                  </a:lnTo>
                  <a:lnTo>
                    <a:pt x="24395" y="2360"/>
                  </a:lnTo>
                  <a:lnTo>
                    <a:pt x="24317" y="2063"/>
                  </a:lnTo>
                  <a:lnTo>
                    <a:pt x="24223" y="1798"/>
                  </a:lnTo>
                  <a:lnTo>
                    <a:pt x="24098" y="1548"/>
                  </a:lnTo>
                  <a:lnTo>
                    <a:pt x="23942" y="1298"/>
                  </a:lnTo>
                  <a:lnTo>
                    <a:pt x="23770" y="1063"/>
                  </a:lnTo>
                  <a:lnTo>
                    <a:pt x="23582" y="860"/>
                  </a:lnTo>
                  <a:lnTo>
                    <a:pt x="23379" y="672"/>
                  </a:lnTo>
                  <a:lnTo>
                    <a:pt x="23145" y="501"/>
                  </a:lnTo>
                  <a:lnTo>
                    <a:pt x="22910" y="344"/>
                  </a:lnTo>
                  <a:lnTo>
                    <a:pt x="22644" y="235"/>
                  </a:lnTo>
                  <a:lnTo>
                    <a:pt x="22379" y="126"/>
                  </a:lnTo>
                  <a:lnTo>
                    <a:pt x="22098" y="63"/>
                  </a:lnTo>
                  <a:lnTo>
                    <a:pt x="21801" y="16"/>
                  </a:lnTo>
                  <a:lnTo>
                    <a:pt x="2148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70" name="Google Shape;1870;p37"/>
            <p:cNvSpPr/>
            <p:nvPr/>
          </p:nvSpPr>
          <p:spPr>
            <a:xfrm>
              <a:off x="5135175" y="3052625"/>
              <a:ext cx="7075" cy="83250"/>
            </a:xfrm>
            <a:custGeom>
              <a:avLst/>
              <a:gdLst/>
              <a:ahLst/>
              <a:cxnLst/>
              <a:rect l="l" t="t" r="r" b="b"/>
              <a:pathLst>
                <a:path w="283" h="3330" extrusionOk="0">
                  <a:moveTo>
                    <a:pt x="142" y="1"/>
                  </a:moveTo>
                  <a:lnTo>
                    <a:pt x="79" y="17"/>
                  </a:lnTo>
                  <a:lnTo>
                    <a:pt x="32" y="48"/>
                  </a:lnTo>
                  <a:lnTo>
                    <a:pt x="17" y="95"/>
                  </a:lnTo>
                  <a:lnTo>
                    <a:pt x="1" y="142"/>
                  </a:lnTo>
                  <a:lnTo>
                    <a:pt x="1" y="3189"/>
                  </a:lnTo>
                  <a:lnTo>
                    <a:pt x="17" y="3252"/>
                  </a:lnTo>
                  <a:lnTo>
                    <a:pt x="32" y="3283"/>
                  </a:lnTo>
                  <a:lnTo>
                    <a:pt x="79" y="3314"/>
                  </a:lnTo>
                  <a:lnTo>
                    <a:pt x="142" y="3330"/>
                  </a:lnTo>
                  <a:lnTo>
                    <a:pt x="204" y="3314"/>
                  </a:lnTo>
                  <a:lnTo>
                    <a:pt x="251" y="3283"/>
                  </a:lnTo>
                  <a:lnTo>
                    <a:pt x="267" y="3252"/>
                  </a:lnTo>
                  <a:lnTo>
                    <a:pt x="282" y="3189"/>
                  </a:lnTo>
                  <a:lnTo>
                    <a:pt x="282" y="142"/>
                  </a:lnTo>
                  <a:lnTo>
                    <a:pt x="267" y="95"/>
                  </a:lnTo>
                  <a:lnTo>
                    <a:pt x="251" y="48"/>
                  </a:lnTo>
                  <a:lnTo>
                    <a:pt x="204" y="17"/>
                  </a:lnTo>
                  <a:lnTo>
                    <a:pt x="1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1" name="Google Shape;1871;p37"/>
            <p:cNvSpPr/>
            <p:nvPr/>
          </p:nvSpPr>
          <p:spPr>
            <a:xfrm>
              <a:off x="5108225" y="3063975"/>
              <a:ext cx="60975" cy="60975"/>
            </a:xfrm>
            <a:custGeom>
              <a:avLst/>
              <a:gdLst/>
              <a:ahLst/>
              <a:cxnLst/>
              <a:rect l="l" t="t" r="r" b="b"/>
              <a:pathLst>
                <a:path w="2439" h="2439" extrusionOk="0">
                  <a:moveTo>
                    <a:pt x="2235" y="0"/>
                  </a:moveTo>
                  <a:lnTo>
                    <a:pt x="2189" y="31"/>
                  </a:lnTo>
                  <a:lnTo>
                    <a:pt x="48" y="2188"/>
                  </a:lnTo>
                  <a:lnTo>
                    <a:pt x="16" y="2235"/>
                  </a:lnTo>
                  <a:lnTo>
                    <a:pt x="1" y="2282"/>
                  </a:lnTo>
                  <a:lnTo>
                    <a:pt x="16" y="2344"/>
                  </a:lnTo>
                  <a:lnTo>
                    <a:pt x="48" y="2391"/>
                  </a:lnTo>
                  <a:lnTo>
                    <a:pt x="94" y="2422"/>
                  </a:lnTo>
                  <a:lnTo>
                    <a:pt x="141" y="2438"/>
                  </a:lnTo>
                  <a:lnTo>
                    <a:pt x="204" y="2422"/>
                  </a:lnTo>
                  <a:lnTo>
                    <a:pt x="251" y="2391"/>
                  </a:lnTo>
                  <a:lnTo>
                    <a:pt x="2392" y="235"/>
                  </a:lnTo>
                  <a:lnTo>
                    <a:pt x="2423" y="188"/>
                  </a:lnTo>
                  <a:lnTo>
                    <a:pt x="2439" y="141"/>
                  </a:lnTo>
                  <a:lnTo>
                    <a:pt x="2423" y="78"/>
                  </a:lnTo>
                  <a:lnTo>
                    <a:pt x="2392" y="31"/>
                  </a:lnTo>
                  <a:lnTo>
                    <a:pt x="234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2" name="Google Shape;1872;p37"/>
            <p:cNvSpPr/>
            <p:nvPr/>
          </p:nvSpPr>
          <p:spPr>
            <a:xfrm>
              <a:off x="5097300" y="3090525"/>
              <a:ext cx="82850" cy="7450"/>
            </a:xfrm>
            <a:custGeom>
              <a:avLst/>
              <a:gdLst/>
              <a:ahLst/>
              <a:cxnLst/>
              <a:rect l="l" t="t" r="r" b="b"/>
              <a:pathLst>
                <a:path w="3314" h="298" extrusionOk="0">
                  <a:moveTo>
                    <a:pt x="141" y="1"/>
                  </a:moveTo>
                  <a:lnTo>
                    <a:pt x="78" y="16"/>
                  </a:lnTo>
                  <a:lnTo>
                    <a:pt x="31" y="48"/>
                  </a:lnTo>
                  <a:lnTo>
                    <a:pt x="0" y="95"/>
                  </a:lnTo>
                  <a:lnTo>
                    <a:pt x="0" y="157"/>
                  </a:lnTo>
                  <a:lnTo>
                    <a:pt x="0" y="204"/>
                  </a:lnTo>
                  <a:lnTo>
                    <a:pt x="31" y="251"/>
                  </a:lnTo>
                  <a:lnTo>
                    <a:pt x="78" y="282"/>
                  </a:lnTo>
                  <a:lnTo>
                    <a:pt x="141" y="298"/>
                  </a:lnTo>
                  <a:lnTo>
                    <a:pt x="3173" y="298"/>
                  </a:lnTo>
                  <a:lnTo>
                    <a:pt x="3235" y="282"/>
                  </a:lnTo>
                  <a:lnTo>
                    <a:pt x="3282" y="251"/>
                  </a:lnTo>
                  <a:lnTo>
                    <a:pt x="3313" y="204"/>
                  </a:lnTo>
                  <a:lnTo>
                    <a:pt x="3313" y="157"/>
                  </a:lnTo>
                  <a:lnTo>
                    <a:pt x="3313" y="95"/>
                  </a:lnTo>
                  <a:lnTo>
                    <a:pt x="3282" y="48"/>
                  </a:lnTo>
                  <a:lnTo>
                    <a:pt x="3235" y="16"/>
                  </a:lnTo>
                  <a:lnTo>
                    <a:pt x="317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3" name="Google Shape;1873;p37"/>
            <p:cNvSpPr/>
            <p:nvPr/>
          </p:nvSpPr>
          <p:spPr>
            <a:xfrm>
              <a:off x="5108225" y="3063975"/>
              <a:ext cx="60975" cy="60975"/>
            </a:xfrm>
            <a:custGeom>
              <a:avLst/>
              <a:gdLst/>
              <a:ahLst/>
              <a:cxnLst/>
              <a:rect l="l" t="t" r="r" b="b"/>
              <a:pathLst>
                <a:path w="2439" h="2439" extrusionOk="0">
                  <a:moveTo>
                    <a:pt x="94" y="0"/>
                  </a:moveTo>
                  <a:lnTo>
                    <a:pt x="48" y="31"/>
                  </a:lnTo>
                  <a:lnTo>
                    <a:pt x="16" y="78"/>
                  </a:lnTo>
                  <a:lnTo>
                    <a:pt x="1" y="141"/>
                  </a:lnTo>
                  <a:lnTo>
                    <a:pt x="16" y="188"/>
                  </a:lnTo>
                  <a:lnTo>
                    <a:pt x="48" y="235"/>
                  </a:lnTo>
                  <a:lnTo>
                    <a:pt x="2189" y="2391"/>
                  </a:lnTo>
                  <a:lnTo>
                    <a:pt x="2235" y="2422"/>
                  </a:lnTo>
                  <a:lnTo>
                    <a:pt x="2298" y="2438"/>
                  </a:lnTo>
                  <a:lnTo>
                    <a:pt x="2345" y="2422"/>
                  </a:lnTo>
                  <a:lnTo>
                    <a:pt x="2392" y="2391"/>
                  </a:lnTo>
                  <a:lnTo>
                    <a:pt x="2423" y="2344"/>
                  </a:lnTo>
                  <a:lnTo>
                    <a:pt x="2439" y="2282"/>
                  </a:lnTo>
                  <a:lnTo>
                    <a:pt x="2423" y="2235"/>
                  </a:lnTo>
                  <a:lnTo>
                    <a:pt x="2392" y="2188"/>
                  </a:lnTo>
                  <a:lnTo>
                    <a:pt x="251" y="31"/>
                  </a:lnTo>
                  <a:lnTo>
                    <a:pt x="20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4" name="Google Shape;1874;p37"/>
            <p:cNvSpPr/>
            <p:nvPr/>
          </p:nvSpPr>
          <p:spPr>
            <a:xfrm>
              <a:off x="5235200" y="3052625"/>
              <a:ext cx="7050" cy="83250"/>
            </a:xfrm>
            <a:custGeom>
              <a:avLst/>
              <a:gdLst/>
              <a:ahLst/>
              <a:cxnLst/>
              <a:rect l="l" t="t" r="r" b="b"/>
              <a:pathLst>
                <a:path w="282" h="3330" extrusionOk="0">
                  <a:moveTo>
                    <a:pt x="141" y="1"/>
                  </a:moveTo>
                  <a:lnTo>
                    <a:pt x="94" y="17"/>
                  </a:lnTo>
                  <a:lnTo>
                    <a:pt x="48" y="48"/>
                  </a:lnTo>
                  <a:lnTo>
                    <a:pt x="16" y="95"/>
                  </a:lnTo>
                  <a:lnTo>
                    <a:pt x="1" y="142"/>
                  </a:lnTo>
                  <a:lnTo>
                    <a:pt x="1" y="3189"/>
                  </a:lnTo>
                  <a:lnTo>
                    <a:pt x="16" y="3252"/>
                  </a:lnTo>
                  <a:lnTo>
                    <a:pt x="48" y="3283"/>
                  </a:lnTo>
                  <a:lnTo>
                    <a:pt x="94" y="3314"/>
                  </a:lnTo>
                  <a:lnTo>
                    <a:pt x="141" y="3330"/>
                  </a:lnTo>
                  <a:lnTo>
                    <a:pt x="204" y="3314"/>
                  </a:lnTo>
                  <a:lnTo>
                    <a:pt x="251" y="3283"/>
                  </a:lnTo>
                  <a:lnTo>
                    <a:pt x="282" y="3252"/>
                  </a:lnTo>
                  <a:lnTo>
                    <a:pt x="282" y="3189"/>
                  </a:lnTo>
                  <a:lnTo>
                    <a:pt x="282" y="142"/>
                  </a:lnTo>
                  <a:lnTo>
                    <a:pt x="282" y="95"/>
                  </a:lnTo>
                  <a:lnTo>
                    <a:pt x="251" y="48"/>
                  </a:lnTo>
                  <a:lnTo>
                    <a:pt x="204" y="17"/>
                  </a:lnTo>
                  <a:lnTo>
                    <a:pt x="1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5" name="Google Shape;1875;p37"/>
            <p:cNvSpPr/>
            <p:nvPr/>
          </p:nvSpPr>
          <p:spPr>
            <a:xfrm>
              <a:off x="5208250" y="3063975"/>
              <a:ext cx="60975" cy="60975"/>
            </a:xfrm>
            <a:custGeom>
              <a:avLst/>
              <a:gdLst/>
              <a:ahLst/>
              <a:cxnLst/>
              <a:rect l="l" t="t" r="r" b="b"/>
              <a:pathLst>
                <a:path w="2439" h="2439" extrusionOk="0">
                  <a:moveTo>
                    <a:pt x="2235" y="0"/>
                  </a:moveTo>
                  <a:lnTo>
                    <a:pt x="2188" y="31"/>
                  </a:lnTo>
                  <a:lnTo>
                    <a:pt x="47" y="2188"/>
                  </a:lnTo>
                  <a:lnTo>
                    <a:pt x="16" y="2235"/>
                  </a:lnTo>
                  <a:lnTo>
                    <a:pt x="0" y="2282"/>
                  </a:lnTo>
                  <a:lnTo>
                    <a:pt x="16" y="2344"/>
                  </a:lnTo>
                  <a:lnTo>
                    <a:pt x="47" y="2391"/>
                  </a:lnTo>
                  <a:lnTo>
                    <a:pt x="94" y="2422"/>
                  </a:lnTo>
                  <a:lnTo>
                    <a:pt x="141" y="2438"/>
                  </a:lnTo>
                  <a:lnTo>
                    <a:pt x="204" y="2422"/>
                  </a:lnTo>
                  <a:lnTo>
                    <a:pt x="250" y="2391"/>
                  </a:lnTo>
                  <a:lnTo>
                    <a:pt x="2391" y="235"/>
                  </a:lnTo>
                  <a:lnTo>
                    <a:pt x="2423" y="188"/>
                  </a:lnTo>
                  <a:lnTo>
                    <a:pt x="2438" y="141"/>
                  </a:lnTo>
                  <a:lnTo>
                    <a:pt x="2423" y="78"/>
                  </a:lnTo>
                  <a:lnTo>
                    <a:pt x="2391" y="31"/>
                  </a:lnTo>
                  <a:lnTo>
                    <a:pt x="234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6" name="Google Shape;1876;p37"/>
            <p:cNvSpPr/>
            <p:nvPr/>
          </p:nvSpPr>
          <p:spPr>
            <a:xfrm>
              <a:off x="5197300" y="3090525"/>
              <a:ext cx="83250" cy="7450"/>
            </a:xfrm>
            <a:custGeom>
              <a:avLst/>
              <a:gdLst/>
              <a:ahLst/>
              <a:cxnLst/>
              <a:rect l="l" t="t" r="r" b="b"/>
              <a:pathLst>
                <a:path w="3330" h="298" extrusionOk="0">
                  <a:moveTo>
                    <a:pt x="141" y="1"/>
                  </a:moveTo>
                  <a:lnTo>
                    <a:pt x="79" y="16"/>
                  </a:lnTo>
                  <a:lnTo>
                    <a:pt x="32" y="48"/>
                  </a:lnTo>
                  <a:lnTo>
                    <a:pt x="1" y="95"/>
                  </a:lnTo>
                  <a:lnTo>
                    <a:pt x="1" y="157"/>
                  </a:lnTo>
                  <a:lnTo>
                    <a:pt x="1" y="204"/>
                  </a:lnTo>
                  <a:lnTo>
                    <a:pt x="32" y="251"/>
                  </a:lnTo>
                  <a:lnTo>
                    <a:pt x="79" y="282"/>
                  </a:lnTo>
                  <a:lnTo>
                    <a:pt x="141" y="298"/>
                  </a:lnTo>
                  <a:lnTo>
                    <a:pt x="3173" y="298"/>
                  </a:lnTo>
                  <a:lnTo>
                    <a:pt x="3236" y="282"/>
                  </a:lnTo>
                  <a:lnTo>
                    <a:pt x="3283" y="251"/>
                  </a:lnTo>
                  <a:lnTo>
                    <a:pt x="3314" y="204"/>
                  </a:lnTo>
                  <a:lnTo>
                    <a:pt x="3329" y="157"/>
                  </a:lnTo>
                  <a:lnTo>
                    <a:pt x="3314" y="95"/>
                  </a:lnTo>
                  <a:lnTo>
                    <a:pt x="3283" y="48"/>
                  </a:lnTo>
                  <a:lnTo>
                    <a:pt x="3236" y="16"/>
                  </a:lnTo>
                  <a:lnTo>
                    <a:pt x="317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7" name="Google Shape;1877;p37"/>
            <p:cNvSpPr/>
            <p:nvPr/>
          </p:nvSpPr>
          <p:spPr>
            <a:xfrm>
              <a:off x="5208250" y="3063975"/>
              <a:ext cx="60975" cy="60975"/>
            </a:xfrm>
            <a:custGeom>
              <a:avLst/>
              <a:gdLst/>
              <a:ahLst/>
              <a:cxnLst/>
              <a:rect l="l" t="t" r="r" b="b"/>
              <a:pathLst>
                <a:path w="2439" h="2439" extrusionOk="0">
                  <a:moveTo>
                    <a:pt x="94" y="0"/>
                  </a:moveTo>
                  <a:lnTo>
                    <a:pt x="47" y="31"/>
                  </a:lnTo>
                  <a:lnTo>
                    <a:pt x="16" y="78"/>
                  </a:lnTo>
                  <a:lnTo>
                    <a:pt x="0" y="141"/>
                  </a:lnTo>
                  <a:lnTo>
                    <a:pt x="16" y="188"/>
                  </a:lnTo>
                  <a:lnTo>
                    <a:pt x="47" y="235"/>
                  </a:lnTo>
                  <a:lnTo>
                    <a:pt x="2188" y="2391"/>
                  </a:lnTo>
                  <a:lnTo>
                    <a:pt x="2235" y="2422"/>
                  </a:lnTo>
                  <a:lnTo>
                    <a:pt x="2298" y="2438"/>
                  </a:lnTo>
                  <a:lnTo>
                    <a:pt x="2344" y="2422"/>
                  </a:lnTo>
                  <a:lnTo>
                    <a:pt x="2391" y="2391"/>
                  </a:lnTo>
                  <a:lnTo>
                    <a:pt x="2423" y="2344"/>
                  </a:lnTo>
                  <a:lnTo>
                    <a:pt x="2438" y="2282"/>
                  </a:lnTo>
                  <a:lnTo>
                    <a:pt x="2423" y="2235"/>
                  </a:lnTo>
                  <a:lnTo>
                    <a:pt x="2391" y="2188"/>
                  </a:lnTo>
                  <a:lnTo>
                    <a:pt x="250" y="31"/>
                  </a:lnTo>
                  <a:lnTo>
                    <a:pt x="20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8" name="Google Shape;1878;p37"/>
            <p:cNvSpPr/>
            <p:nvPr/>
          </p:nvSpPr>
          <p:spPr>
            <a:xfrm>
              <a:off x="5335225" y="3052625"/>
              <a:ext cx="7050" cy="83250"/>
            </a:xfrm>
            <a:custGeom>
              <a:avLst/>
              <a:gdLst/>
              <a:ahLst/>
              <a:cxnLst/>
              <a:rect l="l" t="t" r="r" b="b"/>
              <a:pathLst>
                <a:path w="282" h="3330" extrusionOk="0">
                  <a:moveTo>
                    <a:pt x="141" y="1"/>
                  </a:moveTo>
                  <a:lnTo>
                    <a:pt x="94" y="17"/>
                  </a:lnTo>
                  <a:lnTo>
                    <a:pt x="47" y="48"/>
                  </a:lnTo>
                  <a:lnTo>
                    <a:pt x="16" y="95"/>
                  </a:lnTo>
                  <a:lnTo>
                    <a:pt x="0" y="142"/>
                  </a:lnTo>
                  <a:lnTo>
                    <a:pt x="0" y="3189"/>
                  </a:lnTo>
                  <a:lnTo>
                    <a:pt x="16" y="3252"/>
                  </a:lnTo>
                  <a:lnTo>
                    <a:pt x="47" y="3283"/>
                  </a:lnTo>
                  <a:lnTo>
                    <a:pt x="94" y="3314"/>
                  </a:lnTo>
                  <a:lnTo>
                    <a:pt x="141" y="3330"/>
                  </a:lnTo>
                  <a:lnTo>
                    <a:pt x="203" y="3314"/>
                  </a:lnTo>
                  <a:lnTo>
                    <a:pt x="250" y="3283"/>
                  </a:lnTo>
                  <a:lnTo>
                    <a:pt x="282" y="3252"/>
                  </a:lnTo>
                  <a:lnTo>
                    <a:pt x="282" y="3189"/>
                  </a:lnTo>
                  <a:lnTo>
                    <a:pt x="282" y="142"/>
                  </a:lnTo>
                  <a:lnTo>
                    <a:pt x="282" y="95"/>
                  </a:lnTo>
                  <a:lnTo>
                    <a:pt x="250" y="48"/>
                  </a:lnTo>
                  <a:lnTo>
                    <a:pt x="203" y="17"/>
                  </a:lnTo>
                  <a:lnTo>
                    <a:pt x="1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9" name="Google Shape;1879;p37"/>
            <p:cNvSpPr/>
            <p:nvPr/>
          </p:nvSpPr>
          <p:spPr>
            <a:xfrm>
              <a:off x="5308250" y="3063975"/>
              <a:ext cx="60975" cy="60975"/>
            </a:xfrm>
            <a:custGeom>
              <a:avLst/>
              <a:gdLst/>
              <a:ahLst/>
              <a:cxnLst/>
              <a:rect l="l" t="t" r="r" b="b"/>
              <a:pathLst>
                <a:path w="2439" h="2439" extrusionOk="0">
                  <a:moveTo>
                    <a:pt x="2236" y="0"/>
                  </a:moveTo>
                  <a:lnTo>
                    <a:pt x="2189" y="31"/>
                  </a:lnTo>
                  <a:lnTo>
                    <a:pt x="48" y="2188"/>
                  </a:lnTo>
                  <a:lnTo>
                    <a:pt x="17" y="2235"/>
                  </a:lnTo>
                  <a:lnTo>
                    <a:pt x="1" y="2282"/>
                  </a:lnTo>
                  <a:lnTo>
                    <a:pt x="17" y="2344"/>
                  </a:lnTo>
                  <a:lnTo>
                    <a:pt x="48" y="2391"/>
                  </a:lnTo>
                  <a:lnTo>
                    <a:pt x="95" y="2422"/>
                  </a:lnTo>
                  <a:lnTo>
                    <a:pt x="142" y="2438"/>
                  </a:lnTo>
                  <a:lnTo>
                    <a:pt x="204" y="2422"/>
                  </a:lnTo>
                  <a:lnTo>
                    <a:pt x="251" y="2391"/>
                  </a:lnTo>
                  <a:lnTo>
                    <a:pt x="2392" y="235"/>
                  </a:lnTo>
                  <a:lnTo>
                    <a:pt x="2423" y="188"/>
                  </a:lnTo>
                  <a:lnTo>
                    <a:pt x="2439" y="141"/>
                  </a:lnTo>
                  <a:lnTo>
                    <a:pt x="2423" y="78"/>
                  </a:lnTo>
                  <a:lnTo>
                    <a:pt x="2392" y="31"/>
                  </a:lnTo>
                  <a:lnTo>
                    <a:pt x="234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0" name="Google Shape;1880;p37"/>
            <p:cNvSpPr/>
            <p:nvPr/>
          </p:nvSpPr>
          <p:spPr>
            <a:xfrm>
              <a:off x="5297325" y="3090525"/>
              <a:ext cx="83250" cy="7450"/>
            </a:xfrm>
            <a:custGeom>
              <a:avLst/>
              <a:gdLst/>
              <a:ahLst/>
              <a:cxnLst/>
              <a:rect l="l" t="t" r="r" b="b"/>
              <a:pathLst>
                <a:path w="3330" h="298" extrusionOk="0">
                  <a:moveTo>
                    <a:pt x="141" y="1"/>
                  </a:moveTo>
                  <a:lnTo>
                    <a:pt x="79" y="16"/>
                  </a:lnTo>
                  <a:lnTo>
                    <a:pt x="32" y="48"/>
                  </a:lnTo>
                  <a:lnTo>
                    <a:pt x="0" y="95"/>
                  </a:lnTo>
                  <a:lnTo>
                    <a:pt x="0" y="157"/>
                  </a:lnTo>
                  <a:lnTo>
                    <a:pt x="0" y="204"/>
                  </a:lnTo>
                  <a:lnTo>
                    <a:pt x="32" y="251"/>
                  </a:lnTo>
                  <a:lnTo>
                    <a:pt x="79" y="282"/>
                  </a:lnTo>
                  <a:lnTo>
                    <a:pt x="141" y="298"/>
                  </a:lnTo>
                  <a:lnTo>
                    <a:pt x="3173" y="298"/>
                  </a:lnTo>
                  <a:lnTo>
                    <a:pt x="3235" y="282"/>
                  </a:lnTo>
                  <a:lnTo>
                    <a:pt x="3282" y="251"/>
                  </a:lnTo>
                  <a:lnTo>
                    <a:pt x="3313" y="204"/>
                  </a:lnTo>
                  <a:lnTo>
                    <a:pt x="3329" y="157"/>
                  </a:lnTo>
                  <a:lnTo>
                    <a:pt x="3313" y="95"/>
                  </a:lnTo>
                  <a:lnTo>
                    <a:pt x="3282" y="48"/>
                  </a:lnTo>
                  <a:lnTo>
                    <a:pt x="3235" y="16"/>
                  </a:lnTo>
                  <a:lnTo>
                    <a:pt x="317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1" name="Google Shape;1881;p37"/>
            <p:cNvSpPr/>
            <p:nvPr/>
          </p:nvSpPr>
          <p:spPr>
            <a:xfrm>
              <a:off x="5308250" y="3063975"/>
              <a:ext cx="60975" cy="60975"/>
            </a:xfrm>
            <a:custGeom>
              <a:avLst/>
              <a:gdLst/>
              <a:ahLst/>
              <a:cxnLst/>
              <a:rect l="l" t="t" r="r" b="b"/>
              <a:pathLst>
                <a:path w="2439" h="2439" extrusionOk="0">
                  <a:moveTo>
                    <a:pt x="95" y="0"/>
                  </a:moveTo>
                  <a:lnTo>
                    <a:pt x="48" y="31"/>
                  </a:lnTo>
                  <a:lnTo>
                    <a:pt x="17" y="78"/>
                  </a:lnTo>
                  <a:lnTo>
                    <a:pt x="1" y="141"/>
                  </a:lnTo>
                  <a:lnTo>
                    <a:pt x="17" y="188"/>
                  </a:lnTo>
                  <a:lnTo>
                    <a:pt x="48" y="235"/>
                  </a:lnTo>
                  <a:lnTo>
                    <a:pt x="2189" y="2391"/>
                  </a:lnTo>
                  <a:lnTo>
                    <a:pt x="2236" y="2422"/>
                  </a:lnTo>
                  <a:lnTo>
                    <a:pt x="2298" y="2438"/>
                  </a:lnTo>
                  <a:lnTo>
                    <a:pt x="2345" y="2422"/>
                  </a:lnTo>
                  <a:lnTo>
                    <a:pt x="2392" y="2391"/>
                  </a:lnTo>
                  <a:lnTo>
                    <a:pt x="2423" y="2344"/>
                  </a:lnTo>
                  <a:lnTo>
                    <a:pt x="2439" y="2282"/>
                  </a:lnTo>
                  <a:lnTo>
                    <a:pt x="2423" y="2235"/>
                  </a:lnTo>
                  <a:lnTo>
                    <a:pt x="2392" y="2188"/>
                  </a:lnTo>
                  <a:lnTo>
                    <a:pt x="251" y="31"/>
                  </a:lnTo>
                  <a:lnTo>
                    <a:pt x="20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2" name="Google Shape;1882;p37"/>
            <p:cNvSpPr/>
            <p:nvPr/>
          </p:nvSpPr>
          <p:spPr>
            <a:xfrm>
              <a:off x="5435225" y="3052625"/>
              <a:ext cx="7075" cy="83250"/>
            </a:xfrm>
            <a:custGeom>
              <a:avLst/>
              <a:gdLst/>
              <a:ahLst/>
              <a:cxnLst/>
              <a:rect l="l" t="t" r="r" b="b"/>
              <a:pathLst>
                <a:path w="283" h="3330" extrusionOk="0">
                  <a:moveTo>
                    <a:pt x="142" y="1"/>
                  </a:moveTo>
                  <a:lnTo>
                    <a:pt x="95" y="17"/>
                  </a:lnTo>
                  <a:lnTo>
                    <a:pt x="48" y="48"/>
                  </a:lnTo>
                  <a:lnTo>
                    <a:pt x="17" y="95"/>
                  </a:lnTo>
                  <a:lnTo>
                    <a:pt x="1" y="142"/>
                  </a:lnTo>
                  <a:lnTo>
                    <a:pt x="1" y="3189"/>
                  </a:lnTo>
                  <a:lnTo>
                    <a:pt x="17" y="3252"/>
                  </a:lnTo>
                  <a:lnTo>
                    <a:pt x="48" y="3283"/>
                  </a:lnTo>
                  <a:lnTo>
                    <a:pt x="95" y="3314"/>
                  </a:lnTo>
                  <a:lnTo>
                    <a:pt x="142" y="3330"/>
                  </a:lnTo>
                  <a:lnTo>
                    <a:pt x="204" y="3314"/>
                  </a:lnTo>
                  <a:lnTo>
                    <a:pt x="251" y="3283"/>
                  </a:lnTo>
                  <a:lnTo>
                    <a:pt x="282" y="3252"/>
                  </a:lnTo>
                  <a:lnTo>
                    <a:pt x="282" y="3189"/>
                  </a:lnTo>
                  <a:lnTo>
                    <a:pt x="282" y="142"/>
                  </a:lnTo>
                  <a:lnTo>
                    <a:pt x="282" y="95"/>
                  </a:lnTo>
                  <a:lnTo>
                    <a:pt x="251" y="48"/>
                  </a:lnTo>
                  <a:lnTo>
                    <a:pt x="204" y="17"/>
                  </a:lnTo>
                  <a:lnTo>
                    <a:pt x="1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3" name="Google Shape;1883;p37"/>
            <p:cNvSpPr/>
            <p:nvPr/>
          </p:nvSpPr>
          <p:spPr>
            <a:xfrm>
              <a:off x="5408275" y="3063975"/>
              <a:ext cx="60975" cy="60975"/>
            </a:xfrm>
            <a:custGeom>
              <a:avLst/>
              <a:gdLst/>
              <a:ahLst/>
              <a:cxnLst/>
              <a:rect l="l" t="t" r="r" b="b"/>
              <a:pathLst>
                <a:path w="2439" h="2439" extrusionOk="0">
                  <a:moveTo>
                    <a:pt x="2251" y="0"/>
                  </a:moveTo>
                  <a:lnTo>
                    <a:pt x="2204" y="31"/>
                  </a:lnTo>
                  <a:lnTo>
                    <a:pt x="48" y="2188"/>
                  </a:lnTo>
                  <a:lnTo>
                    <a:pt x="16" y="2235"/>
                  </a:lnTo>
                  <a:lnTo>
                    <a:pt x="1" y="2282"/>
                  </a:lnTo>
                  <a:lnTo>
                    <a:pt x="16" y="2344"/>
                  </a:lnTo>
                  <a:lnTo>
                    <a:pt x="48" y="2391"/>
                  </a:lnTo>
                  <a:lnTo>
                    <a:pt x="94" y="2422"/>
                  </a:lnTo>
                  <a:lnTo>
                    <a:pt x="157" y="2438"/>
                  </a:lnTo>
                  <a:lnTo>
                    <a:pt x="204" y="2422"/>
                  </a:lnTo>
                  <a:lnTo>
                    <a:pt x="251" y="2391"/>
                  </a:lnTo>
                  <a:lnTo>
                    <a:pt x="2407" y="235"/>
                  </a:lnTo>
                  <a:lnTo>
                    <a:pt x="2439" y="188"/>
                  </a:lnTo>
                  <a:lnTo>
                    <a:pt x="2439" y="141"/>
                  </a:lnTo>
                  <a:lnTo>
                    <a:pt x="2439" y="78"/>
                  </a:lnTo>
                  <a:lnTo>
                    <a:pt x="2407" y="31"/>
                  </a:lnTo>
                  <a:lnTo>
                    <a:pt x="236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4" name="Google Shape;1884;p37"/>
            <p:cNvSpPr/>
            <p:nvPr/>
          </p:nvSpPr>
          <p:spPr>
            <a:xfrm>
              <a:off x="5397350" y="3090525"/>
              <a:ext cx="83225" cy="7450"/>
            </a:xfrm>
            <a:custGeom>
              <a:avLst/>
              <a:gdLst/>
              <a:ahLst/>
              <a:cxnLst/>
              <a:rect l="l" t="t" r="r" b="b"/>
              <a:pathLst>
                <a:path w="3329" h="298" extrusionOk="0">
                  <a:moveTo>
                    <a:pt x="141" y="1"/>
                  </a:moveTo>
                  <a:lnTo>
                    <a:pt x="78" y="16"/>
                  </a:lnTo>
                  <a:lnTo>
                    <a:pt x="31" y="48"/>
                  </a:lnTo>
                  <a:lnTo>
                    <a:pt x="16" y="95"/>
                  </a:lnTo>
                  <a:lnTo>
                    <a:pt x="0" y="157"/>
                  </a:lnTo>
                  <a:lnTo>
                    <a:pt x="16" y="204"/>
                  </a:lnTo>
                  <a:lnTo>
                    <a:pt x="31" y="251"/>
                  </a:lnTo>
                  <a:lnTo>
                    <a:pt x="78" y="282"/>
                  </a:lnTo>
                  <a:lnTo>
                    <a:pt x="141" y="298"/>
                  </a:lnTo>
                  <a:lnTo>
                    <a:pt x="3188" y="298"/>
                  </a:lnTo>
                  <a:lnTo>
                    <a:pt x="3235" y="282"/>
                  </a:lnTo>
                  <a:lnTo>
                    <a:pt x="3282" y="251"/>
                  </a:lnTo>
                  <a:lnTo>
                    <a:pt x="3313" y="204"/>
                  </a:lnTo>
                  <a:lnTo>
                    <a:pt x="3329" y="157"/>
                  </a:lnTo>
                  <a:lnTo>
                    <a:pt x="3313" y="95"/>
                  </a:lnTo>
                  <a:lnTo>
                    <a:pt x="3282" y="48"/>
                  </a:lnTo>
                  <a:lnTo>
                    <a:pt x="3235" y="16"/>
                  </a:lnTo>
                  <a:lnTo>
                    <a:pt x="318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5" name="Google Shape;1885;p37"/>
            <p:cNvSpPr/>
            <p:nvPr/>
          </p:nvSpPr>
          <p:spPr>
            <a:xfrm>
              <a:off x="5408275" y="3063975"/>
              <a:ext cx="60975" cy="60975"/>
            </a:xfrm>
            <a:custGeom>
              <a:avLst/>
              <a:gdLst/>
              <a:ahLst/>
              <a:cxnLst/>
              <a:rect l="l" t="t" r="r" b="b"/>
              <a:pathLst>
                <a:path w="2439" h="2439" extrusionOk="0">
                  <a:moveTo>
                    <a:pt x="94" y="0"/>
                  </a:moveTo>
                  <a:lnTo>
                    <a:pt x="48" y="31"/>
                  </a:lnTo>
                  <a:lnTo>
                    <a:pt x="16" y="78"/>
                  </a:lnTo>
                  <a:lnTo>
                    <a:pt x="1" y="141"/>
                  </a:lnTo>
                  <a:lnTo>
                    <a:pt x="16" y="188"/>
                  </a:lnTo>
                  <a:lnTo>
                    <a:pt x="48" y="235"/>
                  </a:lnTo>
                  <a:lnTo>
                    <a:pt x="2204" y="2391"/>
                  </a:lnTo>
                  <a:lnTo>
                    <a:pt x="2251" y="2422"/>
                  </a:lnTo>
                  <a:lnTo>
                    <a:pt x="2298" y="2438"/>
                  </a:lnTo>
                  <a:lnTo>
                    <a:pt x="2360" y="2422"/>
                  </a:lnTo>
                  <a:lnTo>
                    <a:pt x="2407" y="2391"/>
                  </a:lnTo>
                  <a:lnTo>
                    <a:pt x="2439" y="2344"/>
                  </a:lnTo>
                  <a:lnTo>
                    <a:pt x="2439" y="2282"/>
                  </a:lnTo>
                  <a:lnTo>
                    <a:pt x="2439" y="2235"/>
                  </a:lnTo>
                  <a:lnTo>
                    <a:pt x="2407" y="2188"/>
                  </a:lnTo>
                  <a:lnTo>
                    <a:pt x="251" y="31"/>
                  </a:lnTo>
                  <a:lnTo>
                    <a:pt x="20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6" name="Google Shape;1886;p37"/>
            <p:cNvSpPr/>
            <p:nvPr/>
          </p:nvSpPr>
          <p:spPr>
            <a:xfrm>
              <a:off x="5535250" y="3052625"/>
              <a:ext cx="7450" cy="83250"/>
            </a:xfrm>
            <a:custGeom>
              <a:avLst/>
              <a:gdLst/>
              <a:ahLst/>
              <a:cxnLst/>
              <a:rect l="l" t="t" r="r" b="b"/>
              <a:pathLst>
                <a:path w="298" h="3330" extrusionOk="0">
                  <a:moveTo>
                    <a:pt x="141" y="1"/>
                  </a:moveTo>
                  <a:lnTo>
                    <a:pt x="94" y="17"/>
                  </a:lnTo>
                  <a:lnTo>
                    <a:pt x="47" y="48"/>
                  </a:lnTo>
                  <a:lnTo>
                    <a:pt x="16" y="95"/>
                  </a:lnTo>
                  <a:lnTo>
                    <a:pt x="1" y="142"/>
                  </a:lnTo>
                  <a:lnTo>
                    <a:pt x="1" y="3189"/>
                  </a:lnTo>
                  <a:lnTo>
                    <a:pt x="16" y="3252"/>
                  </a:lnTo>
                  <a:lnTo>
                    <a:pt x="47" y="3283"/>
                  </a:lnTo>
                  <a:lnTo>
                    <a:pt x="94" y="3314"/>
                  </a:lnTo>
                  <a:lnTo>
                    <a:pt x="141" y="3330"/>
                  </a:lnTo>
                  <a:lnTo>
                    <a:pt x="204" y="3314"/>
                  </a:lnTo>
                  <a:lnTo>
                    <a:pt x="251" y="3283"/>
                  </a:lnTo>
                  <a:lnTo>
                    <a:pt x="282" y="3252"/>
                  </a:lnTo>
                  <a:lnTo>
                    <a:pt x="297" y="3189"/>
                  </a:lnTo>
                  <a:lnTo>
                    <a:pt x="297" y="142"/>
                  </a:lnTo>
                  <a:lnTo>
                    <a:pt x="282" y="95"/>
                  </a:lnTo>
                  <a:lnTo>
                    <a:pt x="251" y="48"/>
                  </a:lnTo>
                  <a:lnTo>
                    <a:pt x="204" y="17"/>
                  </a:lnTo>
                  <a:lnTo>
                    <a:pt x="1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7" name="Google Shape;1887;p37"/>
            <p:cNvSpPr/>
            <p:nvPr/>
          </p:nvSpPr>
          <p:spPr>
            <a:xfrm>
              <a:off x="5508300" y="3063975"/>
              <a:ext cx="60975" cy="60975"/>
            </a:xfrm>
            <a:custGeom>
              <a:avLst/>
              <a:gdLst/>
              <a:ahLst/>
              <a:cxnLst/>
              <a:rect l="l" t="t" r="r" b="b"/>
              <a:pathLst>
                <a:path w="2439" h="2439" extrusionOk="0">
                  <a:moveTo>
                    <a:pt x="2251" y="0"/>
                  </a:moveTo>
                  <a:lnTo>
                    <a:pt x="2204" y="31"/>
                  </a:lnTo>
                  <a:lnTo>
                    <a:pt x="47" y="2188"/>
                  </a:lnTo>
                  <a:lnTo>
                    <a:pt x="16" y="2235"/>
                  </a:lnTo>
                  <a:lnTo>
                    <a:pt x="0" y="2282"/>
                  </a:lnTo>
                  <a:lnTo>
                    <a:pt x="16" y="2344"/>
                  </a:lnTo>
                  <a:lnTo>
                    <a:pt x="47" y="2391"/>
                  </a:lnTo>
                  <a:lnTo>
                    <a:pt x="94" y="2422"/>
                  </a:lnTo>
                  <a:lnTo>
                    <a:pt x="157" y="2438"/>
                  </a:lnTo>
                  <a:lnTo>
                    <a:pt x="203" y="2422"/>
                  </a:lnTo>
                  <a:lnTo>
                    <a:pt x="250" y="2391"/>
                  </a:lnTo>
                  <a:lnTo>
                    <a:pt x="2407" y="235"/>
                  </a:lnTo>
                  <a:lnTo>
                    <a:pt x="2438" y="188"/>
                  </a:lnTo>
                  <a:lnTo>
                    <a:pt x="2438" y="141"/>
                  </a:lnTo>
                  <a:lnTo>
                    <a:pt x="2438" y="78"/>
                  </a:lnTo>
                  <a:lnTo>
                    <a:pt x="2407" y="31"/>
                  </a:lnTo>
                  <a:lnTo>
                    <a:pt x="236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8" name="Google Shape;1888;p37"/>
            <p:cNvSpPr/>
            <p:nvPr/>
          </p:nvSpPr>
          <p:spPr>
            <a:xfrm>
              <a:off x="5497350" y="3090525"/>
              <a:ext cx="83250" cy="7450"/>
            </a:xfrm>
            <a:custGeom>
              <a:avLst/>
              <a:gdLst/>
              <a:ahLst/>
              <a:cxnLst/>
              <a:rect l="l" t="t" r="r" b="b"/>
              <a:pathLst>
                <a:path w="3330" h="298" extrusionOk="0">
                  <a:moveTo>
                    <a:pt x="141" y="1"/>
                  </a:moveTo>
                  <a:lnTo>
                    <a:pt x="94" y="16"/>
                  </a:lnTo>
                  <a:lnTo>
                    <a:pt x="48" y="48"/>
                  </a:lnTo>
                  <a:lnTo>
                    <a:pt x="16" y="95"/>
                  </a:lnTo>
                  <a:lnTo>
                    <a:pt x="1" y="157"/>
                  </a:lnTo>
                  <a:lnTo>
                    <a:pt x="16" y="204"/>
                  </a:lnTo>
                  <a:lnTo>
                    <a:pt x="48" y="251"/>
                  </a:lnTo>
                  <a:lnTo>
                    <a:pt x="94" y="282"/>
                  </a:lnTo>
                  <a:lnTo>
                    <a:pt x="141" y="298"/>
                  </a:lnTo>
                  <a:lnTo>
                    <a:pt x="3189" y="298"/>
                  </a:lnTo>
                  <a:lnTo>
                    <a:pt x="3236" y="282"/>
                  </a:lnTo>
                  <a:lnTo>
                    <a:pt x="3282" y="251"/>
                  </a:lnTo>
                  <a:lnTo>
                    <a:pt x="3314" y="204"/>
                  </a:lnTo>
                  <a:lnTo>
                    <a:pt x="3329" y="157"/>
                  </a:lnTo>
                  <a:lnTo>
                    <a:pt x="3314" y="95"/>
                  </a:lnTo>
                  <a:lnTo>
                    <a:pt x="3282" y="48"/>
                  </a:lnTo>
                  <a:lnTo>
                    <a:pt x="3236" y="16"/>
                  </a:lnTo>
                  <a:lnTo>
                    <a:pt x="318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9" name="Google Shape;1889;p37"/>
            <p:cNvSpPr/>
            <p:nvPr/>
          </p:nvSpPr>
          <p:spPr>
            <a:xfrm>
              <a:off x="5508300" y="3063975"/>
              <a:ext cx="60975" cy="60975"/>
            </a:xfrm>
            <a:custGeom>
              <a:avLst/>
              <a:gdLst/>
              <a:ahLst/>
              <a:cxnLst/>
              <a:rect l="l" t="t" r="r" b="b"/>
              <a:pathLst>
                <a:path w="2439" h="2439" extrusionOk="0">
                  <a:moveTo>
                    <a:pt x="94" y="0"/>
                  </a:moveTo>
                  <a:lnTo>
                    <a:pt x="47" y="31"/>
                  </a:lnTo>
                  <a:lnTo>
                    <a:pt x="16" y="78"/>
                  </a:lnTo>
                  <a:lnTo>
                    <a:pt x="0" y="141"/>
                  </a:lnTo>
                  <a:lnTo>
                    <a:pt x="16" y="188"/>
                  </a:lnTo>
                  <a:lnTo>
                    <a:pt x="47" y="235"/>
                  </a:lnTo>
                  <a:lnTo>
                    <a:pt x="2204" y="2391"/>
                  </a:lnTo>
                  <a:lnTo>
                    <a:pt x="2251" y="2422"/>
                  </a:lnTo>
                  <a:lnTo>
                    <a:pt x="2298" y="2438"/>
                  </a:lnTo>
                  <a:lnTo>
                    <a:pt x="2360" y="2422"/>
                  </a:lnTo>
                  <a:lnTo>
                    <a:pt x="2407" y="2391"/>
                  </a:lnTo>
                  <a:lnTo>
                    <a:pt x="2438" y="2344"/>
                  </a:lnTo>
                  <a:lnTo>
                    <a:pt x="2438" y="2282"/>
                  </a:lnTo>
                  <a:lnTo>
                    <a:pt x="2438" y="2235"/>
                  </a:lnTo>
                  <a:lnTo>
                    <a:pt x="2407" y="2188"/>
                  </a:lnTo>
                  <a:lnTo>
                    <a:pt x="250" y="31"/>
                  </a:lnTo>
                  <a:lnTo>
                    <a:pt x="20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90" name="Google Shape;1890;p37"/>
            <p:cNvSpPr/>
            <p:nvPr/>
          </p:nvSpPr>
          <p:spPr>
            <a:xfrm>
              <a:off x="5089475" y="2859250"/>
              <a:ext cx="498550" cy="107850"/>
            </a:xfrm>
            <a:custGeom>
              <a:avLst/>
              <a:gdLst/>
              <a:ahLst/>
              <a:cxnLst/>
              <a:rect l="l" t="t" r="r" b="b"/>
              <a:pathLst>
                <a:path w="19942" h="4314" extrusionOk="0">
                  <a:moveTo>
                    <a:pt x="2157" y="0"/>
                  </a:moveTo>
                  <a:lnTo>
                    <a:pt x="1938" y="16"/>
                  </a:lnTo>
                  <a:lnTo>
                    <a:pt x="1720" y="47"/>
                  </a:lnTo>
                  <a:lnTo>
                    <a:pt x="1516" y="94"/>
                  </a:lnTo>
                  <a:lnTo>
                    <a:pt x="1313" y="172"/>
                  </a:lnTo>
                  <a:lnTo>
                    <a:pt x="1126" y="266"/>
                  </a:lnTo>
                  <a:lnTo>
                    <a:pt x="954" y="375"/>
                  </a:lnTo>
                  <a:lnTo>
                    <a:pt x="782" y="500"/>
                  </a:lnTo>
                  <a:lnTo>
                    <a:pt x="626" y="641"/>
                  </a:lnTo>
                  <a:lnTo>
                    <a:pt x="501" y="782"/>
                  </a:lnTo>
                  <a:lnTo>
                    <a:pt x="376" y="954"/>
                  </a:lnTo>
                  <a:lnTo>
                    <a:pt x="266" y="1126"/>
                  </a:lnTo>
                  <a:lnTo>
                    <a:pt x="172" y="1313"/>
                  </a:lnTo>
                  <a:lnTo>
                    <a:pt x="94" y="1516"/>
                  </a:lnTo>
                  <a:lnTo>
                    <a:pt x="47" y="1719"/>
                  </a:lnTo>
                  <a:lnTo>
                    <a:pt x="16" y="1938"/>
                  </a:lnTo>
                  <a:lnTo>
                    <a:pt x="1" y="2157"/>
                  </a:lnTo>
                  <a:lnTo>
                    <a:pt x="16" y="2376"/>
                  </a:lnTo>
                  <a:lnTo>
                    <a:pt x="47" y="2595"/>
                  </a:lnTo>
                  <a:lnTo>
                    <a:pt x="94" y="2798"/>
                  </a:lnTo>
                  <a:lnTo>
                    <a:pt x="172" y="3001"/>
                  </a:lnTo>
                  <a:lnTo>
                    <a:pt x="266" y="3188"/>
                  </a:lnTo>
                  <a:lnTo>
                    <a:pt x="376" y="3360"/>
                  </a:lnTo>
                  <a:lnTo>
                    <a:pt x="501" y="3532"/>
                  </a:lnTo>
                  <a:lnTo>
                    <a:pt x="626" y="3673"/>
                  </a:lnTo>
                  <a:lnTo>
                    <a:pt x="782" y="3813"/>
                  </a:lnTo>
                  <a:lnTo>
                    <a:pt x="954" y="3938"/>
                  </a:lnTo>
                  <a:lnTo>
                    <a:pt x="1126" y="4048"/>
                  </a:lnTo>
                  <a:lnTo>
                    <a:pt x="1313" y="4142"/>
                  </a:lnTo>
                  <a:lnTo>
                    <a:pt x="1516" y="4204"/>
                  </a:lnTo>
                  <a:lnTo>
                    <a:pt x="1720" y="4267"/>
                  </a:lnTo>
                  <a:lnTo>
                    <a:pt x="1938" y="4298"/>
                  </a:lnTo>
                  <a:lnTo>
                    <a:pt x="2157" y="4314"/>
                  </a:lnTo>
                  <a:lnTo>
                    <a:pt x="17800" y="4314"/>
                  </a:lnTo>
                  <a:lnTo>
                    <a:pt x="18019" y="4298"/>
                  </a:lnTo>
                  <a:lnTo>
                    <a:pt x="18222" y="4267"/>
                  </a:lnTo>
                  <a:lnTo>
                    <a:pt x="18425" y="4204"/>
                  </a:lnTo>
                  <a:lnTo>
                    <a:pt x="18629" y="4142"/>
                  </a:lnTo>
                  <a:lnTo>
                    <a:pt x="18816" y="4048"/>
                  </a:lnTo>
                  <a:lnTo>
                    <a:pt x="19004" y="3938"/>
                  </a:lnTo>
                  <a:lnTo>
                    <a:pt x="19160" y="3813"/>
                  </a:lnTo>
                  <a:lnTo>
                    <a:pt x="19316" y="3673"/>
                  </a:lnTo>
                  <a:lnTo>
                    <a:pt x="19457" y="3532"/>
                  </a:lnTo>
                  <a:lnTo>
                    <a:pt x="19582" y="3360"/>
                  </a:lnTo>
                  <a:lnTo>
                    <a:pt x="19691" y="3188"/>
                  </a:lnTo>
                  <a:lnTo>
                    <a:pt x="19769" y="3001"/>
                  </a:lnTo>
                  <a:lnTo>
                    <a:pt x="19848" y="2798"/>
                  </a:lnTo>
                  <a:lnTo>
                    <a:pt x="19894" y="2595"/>
                  </a:lnTo>
                  <a:lnTo>
                    <a:pt x="19941" y="2376"/>
                  </a:lnTo>
                  <a:lnTo>
                    <a:pt x="19941" y="2157"/>
                  </a:lnTo>
                  <a:lnTo>
                    <a:pt x="19941" y="1938"/>
                  </a:lnTo>
                  <a:lnTo>
                    <a:pt x="19894" y="1719"/>
                  </a:lnTo>
                  <a:lnTo>
                    <a:pt x="19848" y="1516"/>
                  </a:lnTo>
                  <a:lnTo>
                    <a:pt x="19769" y="1313"/>
                  </a:lnTo>
                  <a:lnTo>
                    <a:pt x="19691" y="1126"/>
                  </a:lnTo>
                  <a:lnTo>
                    <a:pt x="19582" y="954"/>
                  </a:lnTo>
                  <a:lnTo>
                    <a:pt x="19457" y="782"/>
                  </a:lnTo>
                  <a:lnTo>
                    <a:pt x="19316" y="641"/>
                  </a:lnTo>
                  <a:lnTo>
                    <a:pt x="19160" y="500"/>
                  </a:lnTo>
                  <a:lnTo>
                    <a:pt x="19004" y="375"/>
                  </a:lnTo>
                  <a:lnTo>
                    <a:pt x="18816" y="266"/>
                  </a:lnTo>
                  <a:lnTo>
                    <a:pt x="18629" y="172"/>
                  </a:lnTo>
                  <a:lnTo>
                    <a:pt x="18425" y="94"/>
                  </a:lnTo>
                  <a:lnTo>
                    <a:pt x="18222" y="47"/>
                  </a:lnTo>
                  <a:lnTo>
                    <a:pt x="18019" y="16"/>
                  </a:lnTo>
                  <a:lnTo>
                    <a:pt x="1780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91" name="Google Shape;1891;p37"/>
            <p:cNvSpPr/>
            <p:nvPr/>
          </p:nvSpPr>
          <p:spPr>
            <a:xfrm>
              <a:off x="5171125" y="2015350"/>
              <a:ext cx="303975" cy="711075"/>
            </a:xfrm>
            <a:custGeom>
              <a:avLst/>
              <a:gdLst/>
              <a:ahLst/>
              <a:cxnLst/>
              <a:rect l="l" t="t" r="r" b="b"/>
              <a:pathLst>
                <a:path w="12159" h="28443" extrusionOk="0">
                  <a:moveTo>
                    <a:pt x="2001" y="829"/>
                  </a:moveTo>
                  <a:lnTo>
                    <a:pt x="2095" y="845"/>
                  </a:lnTo>
                  <a:lnTo>
                    <a:pt x="2204" y="876"/>
                  </a:lnTo>
                  <a:lnTo>
                    <a:pt x="2298" y="907"/>
                  </a:lnTo>
                  <a:lnTo>
                    <a:pt x="2392" y="954"/>
                  </a:lnTo>
                  <a:lnTo>
                    <a:pt x="2486" y="1001"/>
                  </a:lnTo>
                  <a:lnTo>
                    <a:pt x="2564" y="1063"/>
                  </a:lnTo>
                  <a:lnTo>
                    <a:pt x="2642" y="1142"/>
                  </a:lnTo>
                  <a:lnTo>
                    <a:pt x="2704" y="1220"/>
                  </a:lnTo>
                  <a:lnTo>
                    <a:pt x="2767" y="1298"/>
                  </a:lnTo>
                  <a:lnTo>
                    <a:pt x="2829" y="1376"/>
                  </a:lnTo>
                  <a:lnTo>
                    <a:pt x="2861" y="1470"/>
                  </a:lnTo>
                  <a:lnTo>
                    <a:pt x="2907" y="1579"/>
                  </a:lnTo>
                  <a:lnTo>
                    <a:pt x="2923" y="1673"/>
                  </a:lnTo>
                  <a:lnTo>
                    <a:pt x="2939" y="1782"/>
                  </a:lnTo>
                  <a:lnTo>
                    <a:pt x="2954" y="1892"/>
                  </a:lnTo>
                  <a:lnTo>
                    <a:pt x="2939" y="2001"/>
                  </a:lnTo>
                  <a:lnTo>
                    <a:pt x="2923" y="2111"/>
                  </a:lnTo>
                  <a:lnTo>
                    <a:pt x="2907" y="2204"/>
                  </a:lnTo>
                  <a:lnTo>
                    <a:pt x="2861" y="2298"/>
                  </a:lnTo>
                  <a:lnTo>
                    <a:pt x="2829" y="2392"/>
                  </a:lnTo>
                  <a:lnTo>
                    <a:pt x="2767" y="2486"/>
                  </a:lnTo>
                  <a:lnTo>
                    <a:pt x="2704" y="2564"/>
                  </a:lnTo>
                  <a:lnTo>
                    <a:pt x="2642" y="2642"/>
                  </a:lnTo>
                  <a:lnTo>
                    <a:pt x="2564" y="2704"/>
                  </a:lnTo>
                  <a:lnTo>
                    <a:pt x="2486" y="2767"/>
                  </a:lnTo>
                  <a:lnTo>
                    <a:pt x="2392" y="2829"/>
                  </a:lnTo>
                  <a:lnTo>
                    <a:pt x="2298" y="2876"/>
                  </a:lnTo>
                  <a:lnTo>
                    <a:pt x="2204" y="2908"/>
                  </a:lnTo>
                  <a:lnTo>
                    <a:pt x="2095" y="2939"/>
                  </a:lnTo>
                  <a:lnTo>
                    <a:pt x="2001" y="2954"/>
                  </a:lnTo>
                  <a:lnTo>
                    <a:pt x="1782" y="2954"/>
                  </a:lnTo>
                  <a:lnTo>
                    <a:pt x="1673" y="2939"/>
                  </a:lnTo>
                  <a:lnTo>
                    <a:pt x="1579" y="2908"/>
                  </a:lnTo>
                  <a:lnTo>
                    <a:pt x="1470" y="2876"/>
                  </a:lnTo>
                  <a:lnTo>
                    <a:pt x="1376" y="2829"/>
                  </a:lnTo>
                  <a:lnTo>
                    <a:pt x="1298" y="2767"/>
                  </a:lnTo>
                  <a:lnTo>
                    <a:pt x="1204" y="2704"/>
                  </a:lnTo>
                  <a:lnTo>
                    <a:pt x="1142" y="2642"/>
                  </a:lnTo>
                  <a:lnTo>
                    <a:pt x="1063" y="2564"/>
                  </a:lnTo>
                  <a:lnTo>
                    <a:pt x="1001" y="2486"/>
                  </a:lnTo>
                  <a:lnTo>
                    <a:pt x="954" y="2392"/>
                  </a:lnTo>
                  <a:lnTo>
                    <a:pt x="907" y="2298"/>
                  </a:lnTo>
                  <a:lnTo>
                    <a:pt x="876" y="2204"/>
                  </a:lnTo>
                  <a:lnTo>
                    <a:pt x="845" y="2111"/>
                  </a:lnTo>
                  <a:lnTo>
                    <a:pt x="829" y="2001"/>
                  </a:lnTo>
                  <a:lnTo>
                    <a:pt x="829" y="1892"/>
                  </a:lnTo>
                  <a:lnTo>
                    <a:pt x="829" y="1782"/>
                  </a:lnTo>
                  <a:lnTo>
                    <a:pt x="845" y="1673"/>
                  </a:lnTo>
                  <a:lnTo>
                    <a:pt x="876" y="1579"/>
                  </a:lnTo>
                  <a:lnTo>
                    <a:pt x="907" y="1470"/>
                  </a:lnTo>
                  <a:lnTo>
                    <a:pt x="954" y="1376"/>
                  </a:lnTo>
                  <a:lnTo>
                    <a:pt x="1001" y="1298"/>
                  </a:lnTo>
                  <a:lnTo>
                    <a:pt x="1063" y="1220"/>
                  </a:lnTo>
                  <a:lnTo>
                    <a:pt x="1142" y="1142"/>
                  </a:lnTo>
                  <a:lnTo>
                    <a:pt x="1204" y="1063"/>
                  </a:lnTo>
                  <a:lnTo>
                    <a:pt x="1298" y="1001"/>
                  </a:lnTo>
                  <a:lnTo>
                    <a:pt x="1376" y="954"/>
                  </a:lnTo>
                  <a:lnTo>
                    <a:pt x="1470" y="907"/>
                  </a:lnTo>
                  <a:lnTo>
                    <a:pt x="1579" y="876"/>
                  </a:lnTo>
                  <a:lnTo>
                    <a:pt x="1673" y="845"/>
                  </a:lnTo>
                  <a:lnTo>
                    <a:pt x="1782" y="829"/>
                  </a:lnTo>
                  <a:close/>
                  <a:moveTo>
                    <a:pt x="1892" y="1"/>
                  </a:moveTo>
                  <a:lnTo>
                    <a:pt x="1689" y="16"/>
                  </a:lnTo>
                  <a:lnTo>
                    <a:pt x="1501" y="32"/>
                  </a:lnTo>
                  <a:lnTo>
                    <a:pt x="1329" y="79"/>
                  </a:lnTo>
                  <a:lnTo>
                    <a:pt x="1157" y="157"/>
                  </a:lnTo>
                  <a:lnTo>
                    <a:pt x="985" y="235"/>
                  </a:lnTo>
                  <a:lnTo>
                    <a:pt x="829" y="329"/>
                  </a:lnTo>
                  <a:lnTo>
                    <a:pt x="688" y="438"/>
                  </a:lnTo>
                  <a:lnTo>
                    <a:pt x="548" y="548"/>
                  </a:lnTo>
                  <a:lnTo>
                    <a:pt x="438" y="688"/>
                  </a:lnTo>
                  <a:lnTo>
                    <a:pt x="329" y="829"/>
                  </a:lnTo>
                  <a:lnTo>
                    <a:pt x="220" y="985"/>
                  </a:lnTo>
                  <a:lnTo>
                    <a:pt x="141" y="1157"/>
                  </a:lnTo>
                  <a:lnTo>
                    <a:pt x="79" y="1329"/>
                  </a:lnTo>
                  <a:lnTo>
                    <a:pt x="32" y="1517"/>
                  </a:lnTo>
                  <a:lnTo>
                    <a:pt x="16" y="1704"/>
                  </a:lnTo>
                  <a:lnTo>
                    <a:pt x="1" y="1892"/>
                  </a:lnTo>
                  <a:lnTo>
                    <a:pt x="1" y="2048"/>
                  </a:lnTo>
                  <a:lnTo>
                    <a:pt x="32" y="2204"/>
                  </a:lnTo>
                  <a:lnTo>
                    <a:pt x="63" y="2361"/>
                  </a:lnTo>
                  <a:lnTo>
                    <a:pt x="94" y="2501"/>
                  </a:lnTo>
                  <a:lnTo>
                    <a:pt x="157" y="2642"/>
                  </a:lnTo>
                  <a:lnTo>
                    <a:pt x="220" y="2782"/>
                  </a:lnTo>
                  <a:lnTo>
                    <a:pt x="298" y="2908"/>
                  </a:lnTo>
                  <a:lnTo>
                    <a:pt x="391" y="3033"/>
                  </a:lnTo>
                  <a:lnTo>
                    <a:pt x="485" y="3142"/>
                  </a:lnTo>
                  <a:lnTo>
                    <a:pt x="579" y="3251"/>
                  </a:lnTo>
                  <a:lnTo>
                    <a:pt x="704" y="3345"/>
                  </a:lnTo>
                  <a:lnTo>
                    <a:pt x="813" y="3439"/>
                  </a:lnTo>
                  <a:lnTo>
                    <a:pt x="938" y="3517"/>
                  </a:lnTo>
                  <a:lnTo>
                    <a:pt x="1079" y="3580"/>
                  </a:lnTo>
                  <a:lnTo>
                    <a:pt x="1220" y="3642"/>
                  </a:lnTo>
                  <a:lnTo>
                    <a:pt x="1360" y="3689"/>
                  </a:lnTo>
                  <a:lnTo>
                    <a:pt x="1360" y="23176"/>
                  </a:lnTo>
                  <a:lnTo>
                    <a:pt x="1360" y="23301"/>
                  </a:lnTo>
                  <a:lnTo>
                    <a:pt x="1392" y="23614"/>
                  </a:lnTo>
                  <a:lnTo>
                    <a:pt x="1454" y="24098"/>
                  </a:lnTo>
                  <a:lnTo>
                    <a:pt x="1501" y="24380"/>
                  </a:lnTo>
                  <a:lnTo>
                    <a:pt x="1563" y="24692"/>
                  </a:lnTo>
                  <a:lnTo>
                    <a:pt x="1657" y="25021"/>
                  </a:lnTo>
                  <a:lnTo>
                    <a:pt x="1767" y="25364"/>
                  </a:lnTo>
                  <a:lnTo>
                    <a:pt x="1892" y="25724"/>
                  </a:lnTo>
                  <a:lnTo>
                    <a:pt x="2048" y="26099"/>
                  </a:lnTo>
                  <a:lnTo>
                    <a:pt x="2220" y="26474"/>
                  </a:lnTo>
                  <a:lnTo>
                    <a:pt x="2439" y="26833"/>
                  </a:lnTo>
                  <a:lnTo>
                    <a:pt x="2673" y="27208"/>
                  </a:lnTo>
                  <a:lnTo>
                    <a:pt x="2954" y="27552"/>
                  </a:lnTo>
                  <a:lnTo>
                    <a:pt x="3923" y="27068"/>
                  </a:lnTo>
                  <a:lnTo>
                    <a:pt x="3658" y="26771"/>
                  </a:lnTo>
                  <a:lnTo>
                    <a:pt x="3439" y="26458"/>
                  </a:lnTo>
                  <a:lnTo>
                    <a:pt x="3236" y="26146"/>
                  </a:lnTo>
                  <a:lnTo>
                    <a:pt x="3064" y="25833"/>
                  </a:lnTo>
                  <a:lnTo>
                    <a:pt x="2923" y="25505"/>
                  </a:lnTo>
                  <a:lnTo>
                    <a:pt x="2798" y="25192"/>
                  </a:lnTo>
                  <a:lnTo>
                    <a:pt x="2704" y="24895"/>
                  </a:lnTo>
                  <a:lnTo>
                    <a:pt x="2611" y="24599"/>
                  </a:lnTo>
                  <a:lnTo>
                    <a:pt x="2548" y="24317"/>
                  </a:lnTo>
                  <a:lnTo>
                    <a:pt x="2501" y="24067"/>
                  </a:lnTo>
                  <a:lnTo>
                    <a:pt x="2439" y="23630"/>
                  </a:lnTo>
                  <a:lnTo>
                    <a:pt x="2423" y="23317"/>
                  </a:lnTo>
                  <a:lnTo>
                    <a:pt x="2423" y="23176"/>
                  </a:lnTo>
                  <a:lnTo>
                    <a:pt x="2423" y="3689"/>
                  </a:lnTo>
                  <a:lnTo>
                    <a:pt x="2564" y="3642"/>
                  </a:lnTo>
                  <a:lnTo>
                    <a:pt x="2704" y="3580"/>
                  </a:lnTo>
                  <a:lnTo>
                    <a:pt x="2829" y="3517"/>
                  </a:lnTo>
                  <a:lnTo>
                    <a:pt x="2954" y="3439"/>
                  </a:lnTo>
                  <a:lnTo>
                    <a:pt x="3079" y="3345"/>
                  </a:lnTo>
                  <a:lnTo>
                    <a:pt x="3189" y="3251"/>
                  </a:lnTo>
                  <a:lnTo>
                    <a:pt x="3298" y="3142"/>
                  </a:lnTo>
                  <a:lnTo>
                    <a:pt x="3392" y="3033"/>
                  </a:lnTo>
                  <a:lnTo>
                    <a:pt x="3470" y="2908"/>
                  </a:lnTo>
                  <a:lnTo>
                    <a:pt x="3548" y="2782"/>
                  </a:lnTo>
                  <a:lnTo>
                    <a:pt x="3611" y="2642"/>
                  </a:lnTo>
                  <a:lnTo>
                    <a:pt x="3673" y="2501"/>
                  </a:lnTo>
                  <a:lnTo>
                    <a:pt x="3720" y="2361"/>
                  </a:lnTo>
                  <a:lnTo>
                    <a:pt x="3751" y="2204"/>
                  </a:lnTo>
                  <a:lnTo>
                    <a:pt x="3767" y="2048"/>
                  </a:lnTo>
                  <a:lnTo>
                    <a:pt x="3783" y="1892"/>
                  </a:lnTo>
                  <a:lnTo>
                    <a:pt x="3767" y="1704"/>
                  </a:lnTo>
                  <a:lnTo>
                    <a:pt x="3736" y="1517"/>
                  </a:lnTo>
                  <a:lnTo>
                    <a:pt x="3689" y="1329"/>
                  </a:lnTo>
                  <a:lnTo>
                    <a:pt x="3626" y="1157"/>
                  </a:lnTo>
                  <a:lnTo>
                    <a:pt x="3548" y="985"/>
                  </a:lnTo>
                  <a:lnTo>
                    <a:pt x="3454" y="829"/>
                  </a:lnTo>
                  <a:lnTo>
                    <a:pt x="3345" y="688"/>
                  </a:lnTo>
                  <a:lnTo>
                    <a:pt x="3220" y="548"/>
                  </a:lnTo>
                  <a:lnTo>
                    <a:pt x="3095" y="438"/>
                  </a:lnTo>
                  <a:lnTo>
                    <a:pt x="2939" y="329"/>
                  </a:lnTo>
                  <a:lnTo>
                    <a:pt x="2782" y="235"/>
                  </a:lnTo>
                  <a:lnTo>
                    <a:pt x="2626" y="157"/>
                  </a:lnTo>
                  <a:lnTo>
                    <a:pt x="2454" y="79"/>
                  </a:lnTo>
                  <a:lnTo>
                    <a:pt x="2267" y="32"/>
                  </a:lnTo>
                  <a:lnTo>
                    <a:pt x="2079" y="16"/>
                  </a:lnTo>
                  <a:lnTo>
                    <a:pt x="1892" y="1"/>
                  </a:lnTo>
                  <a:close/>
                  <a:moveTo>
                    <a:pt x="12159" y="17676"/>
                  </a:moveTo>
                  <a:lnTo>
                    <a:pt x="9596" y="20926"/>
                  </a:lnTo>
                  <a:lnTo>
                    <a:pt x="9596" y="20926"/>
                  </a:lnTo>
                  <a:lnTo>
                    <a:pt x="11034" y="20598"/>
                  </a:lnTo>
                  <a:lnTo>
                    <a:pt x="11096" y="20614"/>
                  </a:lnTo>
                  <a:lnTo>
                    <a:pt x="11096" y="25161"/>
                  </a:lnTo>
                  <a:lnTo>
                    <a:pt x="11081" y="25552"/>
                  </a:lnTo>
                  <a:lnTo>
                    <a:pt x="11034" y="25927"/>
                  </a:lnTo>
                  <a:lnTo>
                    <a:pt x="10940" y="26255"/>
                  </a:lnTo>
                  <a:lnTo>
                    <a:pt x="10831" y="26552"/>
                  </a:lnTo>
                  <a:lnTo>
                    <a:pt x="10706" y="26833"/>
                  </a:lnTo>
                  <a:lnTo>
                    <a:pt x="10549" y="27083"/>
                  </a:lnTo>
                  <a:lnTo>
                    <a:pt x="10377" y="27302"/>
                  </a:lnTo>
                  <a:lnTo>
                    <a:pt x="10190" y="27505"/>
                  </a:lnTo>
                  <a:lnTo>
                    <a:pt x="10690" y="28443"/>
                  </a:lnTo>
                  <a:lnTo>
                    <a:pt x="10862" y="28318"/>
                  </a:lnTo>
                  <a:lnTo>
                    <a:pt x="11018" y="28177"/>
                  </a:lnTo>
                  <a:lnTo>
                    <a:pt x="11159" y="28037"/>
                  </a:lnTo>
                  <a:lnTo>
                    <a:pt x="11299" y="27880"/>
                  </a:lnTo>
                  <a:lnTo>
                    <a:pt x="11440" y="27724"/>
                  </a:lnTo>
                  <a:lnTo>
                    <a:pt x="11549" y="27552"/>
                  </a:lnTo>
                  <a:lnTo>
                    <a:pt x="11659" y="27365"/>
                  </a:lnTo>
                  <a:lnTo>
                    <a:pt x="11768" y="27177"/>
                  </a:lnTo>
                  <a:lnTo>
                    <a:pt x="11846" y="26974"/>
                  </a:lnTo>
                  <a:lnTo>
                    <a:pt x="11925" y="26755"/>
                  </a:lnTo>
                  <a:lnTo>
                    <a:pt x="12003" y="26536"/>
                  </a:lnTo>
                  <a:lnTo>
                    <a:pt x="12050" y="26286"/>
                  </a:lnTo>
                  <a:lnTo>
                    <a:pt x="12096" y="26036"/>
                  </a:lnTo>
                  <a:lnTo>
                    <a:pt x="12128" y="25755"/>
                  </a:lnTo>
                  <a:lnTo>
                    <a:pt x="12143" y="25458"/>
                  </a:lnTo>
                  <a:lnTo>
                    <a:pt x="12159" y="25161"/>
                  </a:lnTo>
                  <a:lnTo>
                    <a:pt x="12159" y="20926"/>
                  </a:lnTo>
                  <a:lnTo>
                    <a:pt x="12159" y="17676"/>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92" name="Google Shape;1892;p37"/>
            <p:cNvSpPr/>
            <p:nvPr/>
          </p:nvSpPr>
          <p:spPr>
            <a:xfrm>
              <a:off x="5236775" y="2685000"/>
              <a:ext cx="35950" cy="26200"/>
            </a:xfrm>
            <a:custGeom>
              <a:avLst/>
              <a:gdLst/>
              <a:ahLst/>
              <a:cxnLst/>
              <a:rect l="l" t="t" r="r" b="b"/>
              <a:pathLst>
                <a:path w="1438" h="1048" extrusionOk="0">
                  <a:moveTo>
                    <a:pt x="1375" y="0"/>
                  </a:moveTo>
                  <a:lnTo>
                    <a:pt x="1188" y="32"/>
                  </a:lnTo>
                  <a:lnTo>
                    <a:pt x="1016" y="79"/>
                  </a:lnTo>
                  <a:lnTo>
                    <a:pt x="844" y="125"/>
                  </a:lnTo>
                  <a:lnTo>
                    <a:pt x="703" y="188"/>
                  </a:lnTo>
                  <a:lnTo>
                    <a:pt x="578" y="250"/>
                  </a:lnTo>
                  <a:lnTo>
                    <a:pt x="469" y="329"/>
                  </a:lnTo>
                  <a:lnTo>
                    <a:pt x="375" y="407"/>
                  </a:lnTo>
                  <a:lnTo>
                    <a:pt x="297" y="485"/>
                  </a:lnTo>
                  <a:lnTo>
                    <a:pt x="156" y="626"/>
                  </a:lnTo>
                  <a:lnTo>
                    <a:pt x="78" y="751"/>
                  </a:lnTo>
                  <a:lnTo>
                    <a:pt x="16" y="844"/>
                  </a:lnTo>
                  <a:lnTo>
                    <a:pt x="0" y="891"/>
                  </a:lnTo>
                  <a:lnTo>
                    <a:pt x="422" y="1047"/>
                  </a:lnTo>
                  <a:lnTo>
                    <a:pt x="469" y="954"/>
                  </a:lnTo>
                  <a:lnTo>
                    <a:pt x="531" y="876"/>
                  </a:lnTo>
                  <a:lnTo>
                    <a:pt x="625" y="782"/>
                  </a:lnTo>
                  <a:lnTo>
                    <a:pt x="766" y="672"/>
                  </a:lnTo>
                  <a:lnTo>
                    <a:pt x="938" y="579"/>
                  </a:lnTo>
                  <a:lnTo>
                    <a:pt x="1047" y="532"/>
                  </a:lnTo>
                  <a:lnTo>
                    <a:pt x="1157" y="501"/>
                  </a:lnTo>
                  <a:lnTo>
                    <a:pt x="1282" y="469"/>
                  </a:lnTo>
                  <a:lnTo>
                    <a:pt x="1438" y="438"/>
                  </a:lnTo>
                  <a:lnTo>
                    <a:pt x="137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93" name="Google Shape;1893;p37"/>
            <p:cNvSpPr/>
            <p:nvPr/>
          </p:nvSpPr>
          <p:spPr>
            <a:xfrm>
              <a:off x="5418050" y="2695550"/>
              <a:ext cx="28550" cy="34800"/>
            </a:xfrm>
            <a:custGeom>
              <a:avLst/>
              <a:gdLst/>
              <a:ahLst/>
              <a:cxnLst/>
              <a:rect l="l" t="t" r="r" b="b"/>
              <a:pathLst>
                <a:path w="1142" h="1392" extrusionOk="0">
                  <a:moveTo>
                    <a:pt x="125" y="0"/>
                  </a:moveTo>
                  <a:lnTo>
                    <a:pt x="0" y="438"/>
                  </a:lnTo>
                  <a:lnTo>
                    <a:pt x="94" y="469"/>
                  </a:lnTo>
                  <a:lnTo>
                    <a:pt x="188" y="532"/>
                  </a:lnTo>
                  <a:lnTo>
                    <a:pt x="297" y="625"/>
                  </a:lnTo>
                  <a:lnTo>
                    <a:pt x="407" y="751"/>
                  </a:lnTo>
                  <a:lnTo>
                    <a:pt x="516" y="907"/>
                  </a:lnTo>
                  <a:lnTo>
                    <a:pt x="579" y="1016"/>
                  </a:lnTo>
                  <a:lnTo>
                    <a:pt x="625" y="1126"/>
                  </a:lnTo>
                  <a:lnTo>
                    <a:pt x="657" y="1251"/>
                  </a:lnTo>
                  <a:lnTo>
                    <a:pt x="704" y="1391"/>
                  </a:lnTo>
                  <a:lnTo>
                    <a:pt x="1141" y="1282"/>
                  </a:lnTo>
                  <a:lnTo>
                    <a:pt x="1079" y="1094"/>
                  </a:lnTo>
                  <a:lnTo>
                    <a:pt x="1032" y="938"/>
                  </a:lnTo>
                  <a:lnTo>
                    <a:pt x="954" y="782"/>
                  </a:lnTo>
                  <a:lnTo>
                    <a:pt x="875" y="641"/>
                  </a:lnTo>
                  <a:lnTo>
                    <a:pt x="797" y="532"/>
                  </a:lnTo>
                  <a:lnTo>
                    <a:pt x="719" y="422"/>
                  </a:lnTo>
                  <a:lnTo>
                    <a:pt x="641" y="329"/>
                  </a:lnTo>
                  <a:lnTo>
                    <a:pt x="547" y="250"/>
                  </a:lnTo>
                  <a:lnTo>
                    <a:pt x="391" y="141"/>
                  </a:lnTo>
                  <a:lnTo>
                    <a:pt x="266" y="63"/>
                  </a:lnTo>
                  <a:lnTo>
                    <a:pt x="157" y="16"/>
                  </a:lnTo>
                  <a:lnTo>
                    <a:pt x="12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94" name="Google Shape;1894;p37"/>
            <p:cNvSpPr/>
            <p:nvPr/>
          </p:nvSpPr>
          <p:spPr>
            <a:xfrm>
              <a:off x="5214500" y="238125"/>
              <a:ext cx="11350" cy="1796400"/>
            </a:xfrm>
            <a:custGeom>
              <a:avLst/>
              <a:gdLst/>
              <a:ahLst/>
              <a:cxnLst/>
              <a:rect l="l" t="t" r="r" b="b"/>
              <a:pathLst>
                <a:path w="454" h="71856" extrusionOk="0">
                  <a:moveTo>
                    <a:pt x="235" y="0"/>
                  </a:moveTo>
                  <a:lnTo>
                    <a:pt x="141" y="16"/>
                  </a:lnTo>
                  <a:lnTo>
                    <a:pt x="79" y="63"/>
                  </a:lnTo>
                  <a:lnTo>
                    <a:pt x="16" y="125"/>
                  </a:lnTo>
                  <a:lnTo>
                    <a:pt x="0" y="219"/>
                  </a:lnTo>
                  <a:lnTo>
                    <a:pt x="0" y="71637"/>
                  </a:lnTo>
                  <a:lnTo>
                    <a:pt x="16" y="71715"/>
                  </a:lnTo>
                  <a:lnTo>
                    <a:pt x="79" y="71793"/>
                  </a:lnTo>
                  <a:lnTo>
                    <a:pt x="141" y="71840"/>
                  </a:lnTo>
                  <a:lnTo>
                    <a:pt x="235" y="71856"/>
                  </a:lnTo>
                  <a:lnTo>
                    <a:pt x="313" y="71840"/>
                  </a:lnTo>
                  <a:lnTo>
                    <a:pt x="391" y="71793"/>
                  </a:lnTo>
                  <a:lnTo>
                    <a:pt x="438" y="71715"/>
                  </a:lnTo>
                  <a:lnTo>
                    <a:pt x="454" y="71637"/>
                  </a:lnTo>
                  <a:lnTo>
                    <a:pt x="454" y="219"/>
                  </a:lnTo>
                  <a:lnTo>
                    <a:pt x="438" y="125"/>
                  </a:lnTo>
                  <a:lnTo>
                    <a:pt x="391" y="63"/>
                  </a:lnTo>
                  <a:lnTo>
                    <a:pt x="313" y="16"/>
                  </a:lnTo>
                  <a:lnTo>
                    <a:pt x="235"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grpSp>
        <p:nvGrpSpPr>
          <p:cNvPr id="1895" name="Google Shape;1895;p37"/>
          <p:cNvGrpSpPr/>
          <p:nvPr/>
        </p:nvGrpSpPr>
        <p:grpSpPr>
          <a:xfrm>
            <a:off x="609585" y="1346184"/>
            <a:ext cx="3484213" cy="1267467"/>
            <a:chOff x="457188" y="1064538"/>
            <a:chExt cx="2613160" cy="950600"/>
          </a:xfrm>
        </p:grpSpPr>
        <p:sp>
          <p:nvSpPr>
            <p:cNvPr id="1896" name="Google Shape;1896;p37"/>
            <p:cNvSpPr txBox="1"/>
            <p:nvPr/>
          </p:nvSpPr>
          <p:spPr>
            <a:xfrm>
              <a:off x="1142399" y="1064538"/>
              <a:ext cx="1266461" cy="331800"/>
            </a:xfrm>
            <a:prstGeom prst="rect">
              <a:avLst/>
            </a:prstGeom>
            <a:noFill/>
            <a:ln>
              <a:noFill/>
            </a:ln>
          </p:spPr>
          <p:txBody>
            <a:bodyPr spcFirstLastPara="1" wrap="square" lIns="121900" tIns="121900" rIns="121900" bIns="121900" anchor="ctr" anchorCtr="0">
              <a:noAutofit/>
            </a:bodyPr>
            <a:lstStyle/>
            <a:p>
              <a:r>
                <a:rPr lang="tr-TR" sz="2400" b="1" dirty="0" err="1">
                  <a:latin typeface="Fira Sans Extra Condensed"/>
                  <a:ea typeface="Fira Sans Extra Condensed"/>
                  <a:cs typeface="Poppins" panose="00000500000000000000" pitchFamily="2" charset="-94"/>
                  <a:sym typeface="Fira Sans Extra Condensed"/>
                </a:rPr>
                <a:t>PassengerId</a:t>
              </a:r>
              <a:endParaRPr sz="2400" b="1" dirty="0">
                <a:latin typeface="Fira Sans Extra Condensed"/>
                <a:ea typeface="Fira Sans Extra Condensed"/>
                <a:cs typeface="Poppins" panose="00000500000000000000" pitchFamily="2" charset="-94"/>
                <a:sym typeface="Fira Sans Extra Condensed"/>
              </a:endParaRPr>
            </a:p>
          </p:txBody>
        </p:sp>
        <p:sp>
          <p:nvSpPr>
            <p:cNvPr id="1897" name="Google Shape;1897;p37"/>
            <p:cNvSpPr txBox="1"/>
            <p:nvPr/>
          </p:nvSpPr>
          <p:spPr>
            <a:xfrm>
              <a:off x="1142399" y="1406138"/>
              <a:ext cx="1927949" cy="609000"/>
            </a:xfrm>
            <a:prstGeom prst="rect">
              <a:avLst/>
            </a:prstGeom>
            <a:noFill/>
            <a:ln>
              <a:noFill/>
            </a:ln>
          </p:spPr>
          <p:txBody>
            <a:bodyPr spcFirstLastPara="1" wrap="square" lIns="121900" tIns="121900" rIns="121900" bIns="121900" anchor="ctr" anchorCtr="0">
              <a:noAutofit/>
            </a:bodyPr>
            <a:lstStyle/>
            <a:p>
              <a:r>
                <a:rPr lang="tr-TR" sz="2400" dirty="0">
                  <a:latin typeface="Poppins" panose="00000500000000000000" pitchFamily="2" charset="-94"/>
                  <a:ea typeface="Roboto"/>
                  <a:cs typeface="Poppins" panose="00000500000000000000" pitchFamily="2" charset="-94"/>
                  <a:sym typeface="Roboto"/>
                </a:rPr>
                <a:t>Verilerin </a:t>
              </a:r>
              <a:r>
                <a:rPr lang="tr-TR" sz="2400" dirty="0" err="1">
                  <a:latin typeface="Poppins" panose="00000500000000000000" pitchFamily="2" charset="-94"/>
                  <a:ea typeface="Roboto"/>
                  <a:cs typeface="Poppins" panose="00000500000000000000" pitchFamily="2" charset="-94"/>
                  <a:sym typeface="Roboto"/>
                </a:rPr>
                <a:t>id</a:t>
              </a:r>
              <a:r>
                <a:rPr lang="tr-TR" sz="2400" dirty="0">
                  <a:latin typeface="Poppins" panose="00000500000000000000" pitchFamily="2" charset="-94"/>
                  <a:ea typeface="Roboto"/>
                  <a:cs typeface="Poppins" panose="00000500000000000000" pitchFamily="2" charset="-94"/>
                  <a:sym typeface="Roboto"/>
                </a:rPr>
                <a:t> </a:t>
              </a:r>
              <a:r>
                <a:rPr lang="tr-TR" sz="2400" dirty="0" err="1">
                  <a:latin typeface="Poppins" panose="00000500000000000000" pitchFamily="2" charset="-94"/>
                  <a:ea typeface="Roboto"/>
                  <a:cs typeface="Poppins" panose="00000500000000000000" pitchFamily="2" charset="-94"/>
                  <a:sym typeface="Roboto"/>
                </a:rPr>
                <a:t>numrası</a:t>
              </a:r>
              <a:r>
                <a:rPr lang="tr-TR" sz="2400" dirty="0">
                  <a:latin typeface="Poppins" panose="00000500000000000000" pitchFamily="2" charset="-94"/>
                  <a:ea typeface="Roboto"/>
                  <a:cs typeface="Poppins" panose="00000500000000000000" pitchFamily="2" charset="-94"/>
                  <a:sym typeface="Roboto"/>
                </a:rPr>
                <a:t>.</a:t>
              </a:r>
              <a:endParaRPr sz="2400" dirty="0">
                <a:latin typeface="Poppins" panose="00000500000000000000" pitchFamily="2" charset="-94"/>
                <a:ea typeface="Roboto"/>
                <a:cs typeface="Poppins" panose="00000500000000000000" pitchFamily="2" charset="-94"/>
                <a:sym typeface="Roboto"/>
              </a:endParaRPr>
            </a:p>
          </p:txBody>
        </p:sp>
        <p:sp>
          <p:nvSpPr>
            <p:cNvPr id="1898" name="Google Shape;1898;p37"/>
            <p:cNvSpPr/>
            <p:nvPr/>
          </p:nvSpPr>
          <p:spPr>
            <a:xfrm>
              <a:off x="457188" y="1140988"/>
              <a:ext cx="609000" cy="609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01</a:t>
              </a:r>
              <a:endParaRPr sz="2400">
                <a:solidFill>
                  <a:schemeClr val="lt1"/>
                </a:solidFill>
              </a:endParaRPr>
            </a:p>
          </p:txBody>
        </p:sp>
      </p:grpSp>
      <p:grpSp>
        <p:nvGrpSpPr>
          <p:cNvPr id="1899" name="Google Shape;1899;p37"/>
          <p:cNvGrpSpPr/>
          <p:nvPr/>
        </p:nvGrpSpPr>
        <p:grpSpPr>
          <a:xfrm>
            <a:off x="7973483" y="1346184"/>
            <a:ext cx="3608917" cy="1267467"/>
            <a:chOff x="5980112" y="1064538"/>
            <a:chExt cx="2706688" cy="950600"/>
          </a:xfrm>
        </p:grpSpPr>
        <p:sp>
          <p:nvSpPr>
            <p:cNvPr id="1900" name="Google Shape;1900;p37"/>
            <p:cNvSpPr txBox="1"/>
            <p:nvPr/>
          </p:nvSpPr>
          <p:spPr>
            <a:xfrm>
              <a:off x="6948994" y="1064538"/>
              <a:ext cx="1052657" cy="331800"/>
            </a:xfrm>
            <a:prstGeom prst="rect">
              <a:avLst/>
            </a:prstGeom>
            <a:noFill/>
            <a:ln>
              <a:noFill/>
            </a:ln>
          </p:spPr>
          <p:txBody>
            <a:bodyPr spcFirstLastPara="1" wrap="square" lIns="121900" tIns="121900" rIns="121900" bIns="121900" anchor="ctr" anchorCtr="0">
              <a:noAutofit/>
            </a:bodyPr>
            <a:lstStyle/>
            <a:p>
              <a:pPr algn="r"/>
              <a:r>
                <a:rPr lang="tr-TR" sz="2400" b="1" dirty="0" err="1">
                  <a:latin typeface="Fira Sans Extra Condensed"/>
                  <a:ea typeface="Fira Sans Extra Condensed"/>
                  <a:cs typeface="Fira Sans Extra Condensed"/>
                  <a:sym typeface="Fira Sans Extra Condensed"/>
                </a:rPr>
                <a:t>Survived</a:t>
              </a:r>
              <a:endParaRPr sz="2400" b="1" dirty="0">
                <a:latin typeface="Fira Sans Extra Condensed"/>
                <a:ea typeface="Fira Sans Extra Condensed"/>
                <a:cs typeface="Fira Sans Extra Condensed"/>
                <a:sym typeface="Fira Sans Extra Condensed"/>
              </a:endParaRPr>
            </a:p>
          </p:txBody>
        </p:sp>
        <p:sp>
          <p:nvSpPr>
            <p:cNvPr id="1901" name="Google Shape;1901;p37"/>
            <p:cNvSpPr txBox="1"/>
            <p:nvPr/>
          </p:nvSpPr>
          <p:spPr>
            <a:xfrm>
              <a:off x="5980112" y="1406138"/>
              <a:ext cx="2021538" cy="609000"/>
            </a:xfrm>
            <a:prstGeom prst="rect">
              <a:avLst/>
            </a:prstGeom>
            <a:noFill/>
            <a:ln>
              <a:noFill/>
            </a:ln>
          </p:spPr>
          <p:txBody>
            <a:bodyPr spcFirstLastPara="1" wrap="square" lIns="121900" tIns="121900" rIns="121900" bIns="121900" anchor="ctr" anchorCtr="0">
              <a:noAutofit/>
            </a:bodyPr>
            <a:lstStyle/>
            <a:p>
              <a:pPr algn="r"/>
              <a:r>
                <a:rPr lang="tr-TR" sz="2400" dirty="0">
                  <a:latin typeface="Poppins" panose="00000500000000000000" pitchFamily="2" charset="-94"/>
                  <a:ea typeface="Roboto"/>
                  <a:cs typeface="Poppins" panose="00000500000000000000" pitchFamily="2" charset="-94"/>
                  <a:sym typeface="Roboto"/>
                </a:rPr>
                <a:t>Hayatta kalma durumu.</a:t>
              </a:r>
              <a:endParaRPr sz="2400" dirty="0">
                <a:latin typeface="Poppins" panose="00000500000000000000" pitchFamily="2" charset="-94"/>
                <a:ea typeface="Roboto"/>
                <a:cs typeface="Poppins" panose="00000500000000000000" pitchFamily="2" charset="-94"/>
                <a:sym typeface="Roboto"/>
              </a:endParaRPr>
            </a:p>
          </p:txBody>
        </p:sp>
        <p:sp>
          <p:nvSpPr>
            <p:cNvPr id="1902" name="Google Shape;1902;p37"/>
            <p:cNvSpPr/>
            <p:nvPr/>
          </p:nvSpPr>
          <p:spPr>
            <a:xfrm>
              <a:off x="8077800" y="1140988"/>
              <a:ext cx="609000" cy="6090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02</a:t>
              </a:r>
              <a:endParaRPr sz="2400">
                <a:solidFill>
                  <a:schemeClr val="lt1"/>
                </a:solidFill>
              </a:endParaRPr>
            </a:p>
          </p:txBody>
        </p:sp>
      </p:grpSp>
      <p:grpSp>
        <p:nvGrpSpPr>
          <p:cNvPr id="1903" name="Google Shape;1903;p37"/>
          <p:cNvGrpSpPr/>
          <p:nvPr/>
        </p:nvGrpSpPr>
        <p:grpSpPr>
          <a:xfrm>
            <a:off x="609585" y="3194067"/>
            <a:ext cx="3267217" cy="1267483"/>
            <a:chOff x="457188" y="2307698"/>
            <a:chExt cx="2450413" cy="950612"/>
          </a:xfrm>
        </p:grpSpPr>
        <p:sp>
          <p:nvSpPr>
            <p:cNvPr id="1904" name="Google Shape;1904;p37"/>
            <p:cNvSpPr/>
            <p:nvPr/>
          </p:nvSpPr>
          <p:spPr>
            <a:xfrm>
              <a:off x="654342" y="2551286"/>
              <a:ext cx="10" cy="10"/>
            </a:xfrm>
            <a:custGeom>
              <a:avLst/>
              <a:gdLst/>
              <a:ahLst/>
              <a:cxnLst/>
              <a:rect l="l" t="t" r="r" b="b"/>
              <a:pathLst>
                <a:path w="1" h="1" fill="none" extrusionOk="0">
                  <a:moveTo>
                    <a:pt x="0" y="0"/>
                  </a:moveTo>
                  <a:lnTo>
                    <a:pt x="0" y="0"/>
                  </a:lnTo>
                </a:path>
              </a:pathLst>
            </a:custGeom>
            <a:noFill/>
            <a:ln>
              <a:noFill/>
            </a:ln>
          </p:spPr>
          <p:txBody>
            <a:bodyPr spcFirstLastPara="1" wrap="square" lIns="121900" tIns="121900" rIns="121900" bIns="121900" anchor="ctr" anchorCtr="0">
              <a:noAutofit/>
            </a:bodyPr>
            <a:lstStyle/>
            <a:p>
              <a:endParaRPr sz="2400"/>
            </a:p>
          </p:txBody>
        </p:sp>
        <p:sp>
          <p:nvSpPr>
            <p:cNvPr id="1905" name="Google Shape;1905;p37"/>
            <p:cNvSpPr/>
            <p:nvPr/>
          </p:nvSpPr>
          <p:spPr>
            <a:xfrm>
              <a:off x="595629" y="2551286"/>
              <a:ext cx="10" cy="10"/>
            </a:xfrm>
            <a:custGeom>
              <a:avLst/>
              <a:gdLst/>
              <a:ahLst/>
              <a:cxnLst/>
              <a:rect l="l" t="t" r="r" b="b"/>
              <a:pathLst>
                <a:path w="1" h="1" fill="none" extrusionOk="0">
                  <a:moveTo>
                    <a:pt x="0" y="0"/>
                  </a:moveTo>
                  <a:lnTo>
                    <a:pt x="0" y="0"/>
                  </a:lnTo>
                </a:path>
              </a:pathLst>
            </a:custGeom>
            <a:noFill/>
            <a:ln>
              <a:noFill/>
            </a:ln>
          </p:spPr>
          <p:txBody>
            <a:bodyPr spcFirstLastPara="1" wrap="square" lIns="121900" tIns="121900" rIns="121900" bIns="121900" anchor="ctr" anchorCtr="0">
              <a:noAutofit/>
            </a:bodyPr>
            <a:lstStyle/>
            <a:p>
              <a:endParaRPr sz="2400"/>
            </a:p>
          </p:txBody>
        </p:sp>
        <p:sp>
          <p:nvSpPr>
            <p:cNvPr id="1906" name="Google Shape;1906;p37"/>
            <p:cNvSpPr txBox="1"/>
            <p:nvPr/>
          </p:nvSpPr>
          <p:spPr>
            <a:xfrm>
              <a:off x="1142400" y="2307698"/>
              <a:ext cx="935400" cy="331800"/>
            </a:xfrm>
            <a:prstGeom prst="rect">
              <a:avLst/>
            </a:prstGeom>
            <a:noFill/>
            <a:ln>
              <a:noFill/>
            </a:ln>
          </p:spPr>
          <p:txBody>
            <a:bodyPr spcFirstLastPara="1" wrap="square" lIns="121900" tIns="121900" rIns="121900" bIns="121900" anchor="ctr" anchorCtr="0">
              <a:noAutofit/>
            </a:bodyPr>
            <a:lstStyle/>
            <a:p>
              <a:r>
                <a:rPr lang="tr-TR" sz="2400" b="1" dirty="0" err="1">
                  <a:latin typeface="Fira Sans Extra Condensed"/>
                  <a:ea typeface="Fira Sans Extra Condensed"/>
                  <a:cs typeface="Fira Sans Extra Condensed"/>
                  <a:sym typeface="Fira Sans Extra Condensed"/>
                </a:rPr>
                <a:t>Pclass</a:t>
              </a:r>
              <a:endParaRPr sz="2400" b="1" dirty="0">
                <a:latin typeface="Fira Sans Extra Condensed"/>
                <a:ea typeface="Fira Sans Extra Condensed"/>
                <a:cs typeface="Fira Sans Extra Condensed"/>
                <a:sym typeface="Fira Sans Extra Condensed"/>
              </a:endParaRPr>
            </a:p>
          </p:txBody>
        </p:sp>
        <p:sp>
          <p:nvSpPr>
            <p:cNvPr id="1907" name="Google Shape;1907;p37"/>
            <p:cNvSpPr txBox="1"/>
            <p:nvPr/>
          </p:nvSpPr>
          <p:spPr>
            <a:xfrm>
              <a:off x="1142400" y="2649311"/>
              <a:ext cx="1765200" cy="609000"/>
            </a:xfrm>
            <a:prstGeom prst="rect">
              <a:avLst/>
            </a:prstGeom>
            <a:noFill/>
            <a:ln>
              <a:noFill/>
            </a:ln>
          </p:spPr>
          <p:txBody>
            <a:bodyPr spcFirstLastPara="1" wrap="square" lIns="121900" tIns="121900" rIns="121900" bIns="121900" anchor="ctr" anchorCtr="0">
              <a:noAutofit/>
            </a:bodyPr>
            <a:lstStyle/>
            <a:p>
              <a:r>
                <a:rPr lang="tr-TR" sz="2400" dirty="0">
                  <a:latin typeface="Poppins" panose="00000500000000000000" pitchFamily="2" charset="-94"/>
                  <a:ea typeface="Roboto"/>
                  <a:cs typeface="Poppins" panose="00000500000000000000" pitchFamily="2" charset="-94"/>
                  <a:sym typeface="Roboto"/>
                </a:rPr>
                <a:t>Biletin Sınıfı</a:t>
              </a:r>
              <a:endParaRPr sz="2400" dirty="0">
                <a:latin typeface="Poppins" panose="00000500000000000000" pitchFamily="2" charset="-94"/>
                <a:ea typeface="Roboto"/>
                <a:cs typeface="Poppins" panose="00000500000000000000" pitchFamily="2" charset="-94"/>
                <a:sym typeface="Roboto"/>
              </a:endParaRPr>
            </a:p>
          </p:txBody>
        </p:sp>
        <p:sp>
          <p:nvSpPr>
            <p:cNvPr id="1908" name="Google Shape;1908;p37"/>
            <p:cNvSpPr/>
            <p:nvPr/>
          </p:nvSpPr>
          <p:spPr>
            <a:xfrm>
              <a:off x="457188" y="2391373"/>
              <a:ext cx="609000" cy="609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03</a:t>
              </a:r>
              <a:endParaRPr sz="2400">
                <a:solidFill>
                  <a:schemeClr val="lt1"/>
                </a:solidFill>
              </a:endParaRPr>
            </a:p>
          </p:txBody>
        </p:sp>
      </p:grpSp>
      <p:grpSp>
        <p:nvGrpSpPr>
          <p:cNvPr id="1909" name="Google Shape;1909;p37"/>
          <p:cNvGrpSpPr/>
          <p:nvPr/>
        </p:nvGrpSpPr>
        <p:grpSpPr>
          <a:xfrm>
            <a:off x="8099283" y="3194064"/>
            <a:ext cx="3483117" cy="1267488"/>
            <a:chOff x="6074462" y="2307698"/>
            <a:chExt cx="2612338" cy="950616"/>
          </a:xfrm>
        </p:grpSpPr>
        <p:sp>
          <p:nvSpPr>
            <p:cNvPr id="1910" name="Google Shape;1910;p37"/>
            <p:cNvSpPr txBox="1"/>
            <p:nvPr/>
          </p:nvSpPr>
          <p:spPr>
            <a:xfrm>
              <a:off x="7066250" y="2307698"/>
              <a:ext cx="935400" cy="331800"/>
            </a:xfrm>
            <a:prstGeom prst="rect">
              <a:avLst/>
            </a:prstGeom>
            <a:noFill/>
            <a:ln>
              <a:noFill/>
            </a:ln>
          </p:spPr>
          <p:txBody>
            <a:bodyPr spcFirstLastPara="1" wrap="square" lIns="121900" tIns="121900" rIns="121900" bIns="121900" anchor="ctr" anchorCtr="0">
              <a:noAutofit/>
            </a:bodyPr>
            <a:lstStyle/>
            <a:p>
              <a:pPr algn="r"/>
              <a:r>
                <a:rPr lang="tr-TR" sz="2400" b="1" dirty="0">
                  <a:latin typeface="Fira Sans Extra Condensed"/>
                  <a:ea typeface="Fira Sans Extra Condensed"/>
                  <a:cs typeface="Fira Sans Extra Condensed"/>
                  <a:sym typeface="Fira Sans Extra Condensed"/>
                </a:rPr>
                <a:t>Name</a:t>
              </a:r>
              <a:endParaRPr sz="2400" b="1" dirty="0">
                <a:latin typeface="Fira Sans Extra Condensed"/>
                <a:ea typeface="Fira Sans Extra Condensed"/>
                <a:cs typeface="Fira Sans Extra Condensed"/>
                <a:sym typeface="Fira Sans Extra Condensed"/>
              </a:endParaRPr>
            </a:p>
          </p:txBody>
        </p:sp>
        <p:sp>
          <p:nvSpPr>
            <p:cNvPr id="1911" name="Google Shape;1911;p37"/>
            <p:cNvSpPr txBox="1"/>
            <p:nvPr/>
          </p:nvSpPr>
          <p:spPr>
            <a:xfrm>
              <a:off x="6074462" y="2649314"/>
              <a:ext cx="1927188" cy="609000"/>
            </a:xfrm>
            <a:prstGeom prst="rect">
              <a:avLst/>
            </a:prstGeom>
            <a:noFill/>
            <a:ln>
              <a:noFill/>
            </a:ln>
          </p:spPr>
          <p:txBody>
            <a:bodyPr spcFirstLastPara="1" wrap="square" lIns="121900" tIns="121900" rIns="121900" bIns="121900" anchor="ctr" anchorCtr="0">
              <a:noAutofit/>
            </a:bodyPr>
            <a:lstStyle/>
            <a:p>
              <a:pPr algn="r"/>
              <a:r>
                <a:rPr lang="tr-TR" sz="2400" dirty="0">
                  <a:latin typeface="Poppins" panose="00000500000000000000" pitchFamily="2" charset="-94"/>
                  <a:ea typeface="Roboto"/>
                  <a:cs typeface="Poppins" panose="00000500000000000000" pitchFamily="2" charset="-94"/>
                  <a:sym typeface="Roboto"/>
                </a:rPr>
                <a:t>Yolcuların İsimleri</a:t>
              </a:r>
              <a:endParaRPr sz="2400" dirty="0">
                <a:latin typeface="Poppins" panose="00000500000000000000" pitchFamily="2" charset="-94"/>
                <a:ea typeface="Roboto"/>
                <a:cs typeface="Poppins" panose="00000500000000000000" pitchFamily="2" charset="-94"/>
                <a:sym typeface="Roboto"/>
              </a:endParaRPr>
            </a:p>
          </p:txBody>
        </p:sp>
        <p:sp>
          <p:nvSpPr>
            <p:cNvPr id="1912" name="Google Shape;1912;p37"/>
            <p:cNvSpPr/>
            <p:nvPr/>
          </p:nvSpPr>
          <p:spPr>
            <a:xfrm>
              <a:off x="8077800" y="2391373"/>
              <a:ext cx="609000" cy="6090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04</a:t>
              </a:r>
              <a:endParaRPr sz="2400">
                <a:solidFill>
                  <a:schemeClr val="lt1"/>
                </a:solidFill>
              </a:endParaRPr>
            </a:p>
          </p:txBody>
        </p:sp>
      </p:grpSp>
      <p:grpSp>
        <p:nvGrpSpPr>
          <p:cNvPr id="1913" name="Google Shape;1913;p37"/>
          <p:cNvGrpSpPr/>
          <p:nvPr/>
        </p:nvGrpSpPr>
        <p:grpSpPr>
          <a:xfrm>
            <a:off x="609585" y="5041967"/>
            <a:ext cx="3267217" cy="1267467"/>
            <a:chOff x="457188" y="3550875"/>
            <a:chExt cx="2450413" cy="950600"/>
          </a:xfrm>
        </p:grpSpPr>
        <p:sp>
          <p:nvSpPr>
            <p:cNvPr id="1914" name="Google Shape;1914;p37"/>
            <p:cNvSpPr txBox="1"/>
            <p:nvPr/>
          </p:nvSpPr>
          <p:spPr>
            <a:xfrm>
              <a:off x="1142400" y="3550875"/>
              <a:ext cx="935400" cy="331800"/>
            </a:xfrm>
            <a:prstGeom prst="rect">
              <a:avLst/>
            </a:prstGeom>
            <a:noFill/>
            <a:ln>
              <a:noFill/>
            </a:ln>
          </p:spPr>
          <p:txBody>
            <a:bodyPr spcFirstLastPara="1" wrap="square" lIns="121900" tIns="121900" rIns="121900" bIns="121900" anchor="ctr" anchorCtr="0">
              <a:noAutofit/>
            </a:bodyPr>
            <a:lstStyle/>
            <a:p>
              <a:r>
                <a:rPr lang="tr-TR" sz="2400" b="1" dirty="0" err="1">
                  <a:latin typeface="Fira Sans Extra Condensed"/>
                  <a:ea typeface="Fira Sans Extra Condensed"/>
                  <a:cs typeface="Fira Sans Extra Condensed"/>
                  <a:sym typeface="Fira Sans Extra Condensed"/>
                </a:rPr>
                <a:t>Sex</a:t>
              </a:r>
              <a:endParaRPr sz="2400" b="1" dirty="0">
                <a:latin typeface="Fira Sans Extra Condensed"/>
                <a:ea typeface="Fira Sans Extra Condensed"/>
                <a:cs typeface="Fira Sans Extra Condensed"/>
                <a:sym typeface="Fira Sans Extra Condensed"/>
              </a:endParaRPr>
            </a:p>
          </p:txBody>
        </p:sp>
        <p:sp>
          <p:nvSpPr>
            <p:cNvPr id="1915" name="Google Shape;1915;p37"/>
            <p:cNvSpPr txBox="1"/>
            <p:nvPr/>
          </p:nvSpPr>
          <p:spPr>
            <a:xfrm>
              <a:off x="1142400" y="3892475"/>
              <a:ext cx="1765200" cy="609000"/>
            </a:xfrm>
            <a:prstGeom prst="rect">
              <a:avLst/>
            </a:prstGeom>
            <a:noFill/>
            <a:ln>
              <a:noFill/>
            </a:ln>
          </p:spPr>
          <p:txBody>
            <a:bodyPr spcFirstLastPara="1" wrap="square" lIns="121900" tIns="121900" rIns="121900" bIns="121900" anchor="ctr" anchorCtr="0">
              <a:noAutofit/>
            </a:bodyPr>
            <a:lstStyle/>
            <a:p>
              <a:r>
                <a:rPr lang="tr-TR" sz="2400" dirty="0">
                  <a:latin typeface="Poppins" panose="00000500000000000000" pitchFamily="2" charset="-94"/>
                  <a:ea typeface="Roboto"/>
                  <a:cs typeface="Poppins" panose="00000500000000000000" pitchFamily="2" charset="-94"/>
                  <a:sym typeface="Roboto"/>
                </a:rPr>
                <a:t>Yolcuların Cinsiyeti</a:t>
              </a:r>
              <a:endParaRPr sz="2400" dirty="0">
                <a:latin typeface="Poppins" panose="00000500000000000000" pitchFamily="2" charset="-94"/>
                <a:ea typeface="Roboto"/>
                <a:cs typeface="Poppins" panose="00000500000000000000" pitchFamily="2" charset="-94"/>
                <a:sym typeface="Roboto"/>
              </a:endParaRPr>
            </a:p>
          </p:txBody>
        </p:sp>
        <p:sp>
          <p:nvSpPr>
            <p:cNvPr id="1916" name="Google Shape;1916;p37"/>
            <p:cNvSpPr/>
            <p:nvPr/>
          </p:nvSpPr>
          <p:spPr>
            <a:xfrm>
              <a:off x="457188" y="3641775"/>
              <a:ext cx="609000" cy="609000"/>
            </a:xfrm>
            <a:prstGeom prst="ellipse">
              <a:avLst/>
            </a:prstGeom>
            <a:solidFill>
              <a:schemeClr val="accent5"/>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05</a:t>
              </a:r>
              <a:endParaRPr sz="2400">
                <a:solidFill>
                  <a:schemeClr val="lt1"/>
                </a:solidFill>
              </a:endParaRPr>
            </a:p>
          </p:txBody>
        </p:sp>
      </p:grpSp>
      <p:grpSp>
        <p:nvGrpSpPr>
          <p:cNvPr id="1917" name="Google Shape;1917;p37"/>
          <p:cNvGrpSpPr/>
          <p:nvPr/>
        </p:nvGrpSpPr>
        <p:grpSpPr>
          <a:xfrm>
            <a:off x="8023081" y="5041967"/>
            <a:ext cx="3559318" cy="1267467"/>
            <a:chOff x="6017311" y="3550875"/>
            <a:chExt cx="2669489" cy="950600"/>
          </a:xfrm>
        </p:grpSpPr>
        <p:sp>
          <p:nvSpPr>
            <p:cNvPr id="1918" name="Google Shape;1918;p37"/>
            <p:cNvSpPr txBox="1"/>
            <p:nvPr/>
          </p:nvSpPr>
          <p:spPr>
            <a:xfrm>
              <a:off x="7066250" y="3550875"/>
              <a:ext cx="935400" cy="331800"/>
            </a:xfrm>
            <a:prstGeom prst="rect">
              <a:avLst/>
            </a:prstGeom>
            <a:noFill/>
            <a:ln>
              <a:noFill/>
            </a:ln>
          </p:spPr>
          <p:txBody>
            <a:bodyPr spcFirstLastPara="1" wrap="square" lIns="121900" tIns="121900" rIns="121900" bIns="121900" anchor="ctr" anchorCtr="0">
              <a:noAutofit/>
            </a:bodyPr>
            <a:lstStyle/>
            <a:p>
              <a:pPr algn="r"/>
              <a:r>
                <a:rPr lang="tr-TR" sz="2400" b="1" dirty="0">
                  <a:latin typeface="Fira Sans Extra Condensed"/>
                  <a:ea typeface="Fira Sans Extra Condensed"/>
                  <a:cs typeface="Fira Sans Extra Condensed"/>
                  <a:sym typeface="Fira Sans Extra Condensed"/>
                </a:rPr>
                <a:t>Age</a:t>
              </a:r>
              <a:endParaRPr sz="2400" b="1" dirty="0">
                <a:latin typeface="Fira Sans Extra Condensed"/>
                <a:ea typeface="Fira Sans Extra Condensed"/>
                <a:cs typeface="Fira Sans Extra Condensed"/>
                <a:sym typeface="Fira Sans Extra Condensed"/>
              </a:endParaRPr>
            </a:p>
          </p:txBody>
        </p:sp>
        <p:sp>
          <p:nvSpPr>
            <p:cNvPr id="1919" name="Google Shape;1919;p37"/>
            <p:cNvSpPr txBox="1"/>
            <p:nvPr/>
          </p:nvSpPr>
          <p:spPr>
            <a:xfrm>
              <a:off x="6017311" y="3892475"/>
              <a:ext cx="1984339" cy="609000"/>
            </a:xfrm>
            <a:prstGeom prst="rect">
              <a:avLst/>
            </a:prstGeom>
            <a:noFill/>
            <a:ln>
              <a:noFill/>
            </a:ln>
          </p:spPr>
          <p:txBody>
            <a:bodyPr spcFirstLastPara="1" wrap="square" lIns="121900" tIns="121900" rIns="121900" bIns="121900" anchor="ctr" anchorCtr="0">
              <a:noAutofit/>
            </a:bodyPr>
            <a:lstStyle/>
            <a:p>
              <a:pPr algn="r"/>
              <a:r>
                <a:rPr lang="tr-TR" sz="2400" dirty="0">
                  <a:latin typeface="Poppins" panose="00000500000000000000" pitchFamily="2" charset="-94"/>
                  <a:ea typeface="Roboto"/>
                  <a:cs typeface="Poppins" panose="00000500000000000000" pitchFamily="2" charset="-94"/>
                  <a:sym typeface="Roboto"/>
                </a:rPr>
                <a:t>Yolcuların yaşı</a:t>
              </a:r>
              <a:endParaRPr sz="2400" dirty="0">
                <a:latin typeface="Poppins" panose="00000500000000000000" pitchFamily="2" charset="-94"/>
                <a:ea typeface="Roboto"/>
                <a:cs typeface="Poppins" panose="00000500000000000000" pitchFamily="2" charset="-94"/>
                <a:sym typeface="Roboto"/>
              </a:endParaRPr>
            </a:p>
          </p:txBody>
        </p:sp>
        <p:sp>
          <p:nvSpPr>
            <p:cNvPr id="1920" name="Google Shape;1920;p37"/>
            <p:cNvSpPr/>
            <p:nvPr/>
          </p:nvSpPr>
          <p:spPr>
            <a:xfrm>
              <a:off x="8077800" y="3641775"/>
              <a:ext cx="609000" cy="609000"/>
            </a:xfrm>
            <a:prstGeom prst="ellipse">
              <a:avLst/>
            </a:prstGeom>
            <a:solidFill>
              <a:schemeClr val="accent6"/>
            </a:solidFill>
            <a:ln w="19050"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06</a:t>
              </a:r>
              <a:endParaRPr sz="2400">
                <a:solidFill>
                  <a:schemeClr val="lt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9"/>
        <p:cNvGrpSpPr/>
        <p:nvPr/>
      </p:nvGrpSpPr>
      <p:grpSpPr>
        <a:xfrm>
          <a:off x="0" y="0"/>
          <a:ext cx="0" cy="0"/>
          <a:chOff x="0" y="0"/>
          <a:chExt cx="0" cy="0"/>
        </a:xfrm>
      </p:grpSpPr>
      <p:sp>
        <p:nvSpPr>
          <p:cNvPr id="1820" name="Google Shape;1820;p37"/>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tr-TR" dirty="0">
                <a:solidFill>
                  <a:schemeClr val="tx1"/>
                </a:solidFill>
                <a:latin typeface="Poppins" panose="00000500000000000000" pitchFamily="2" charset="-94"/>
                <a:cs typeface="Poppins" panose="00000500000000000000" pitchFamily="2" charset="-94"/>
              </a:rPr>
              <a:t>Veri Setimiz : </a:t>
            </a:r>
            <a:r>
              <a:rPr lang="tr-TR" dirty="0" err="1">
                <a:solidFill>
                  <a:schemeClr val="tx1"/>
                </a:solidFill>
                <a:latin typeface="Poppins" panose="00000500000000000000" pitchFamily="2" charset="-94"/>
                <a:cs typeface="Poppins" panose="00000500000000000000" pitchFamily="2" charset="-94"/>
              </a:rPr>
              <a:t>Titanic</a:t>
            </a:r>
            <a:endParaRPr dirty="0">
              <a:solidFill>
                <a:schemeClr val="tx1"/>
              </a:solidFill>
              <a:latin typeface="Poppins" panose="00000500000000000000" pitchFamily="2" charset="-94"/>
              <a:cs typeface="Poppins" panose="00000500000000000000" pitchFamily="2" charset="-94"/>
            </a:endParaRPr>
          </a:p>
        </p:txBody>
      </p:sp>
      <p:grpSp>
        <p:nvGrpSpPr>
          <p:cNvPr id="1821" name="Google Shape;1821;p37"/>
          <p:cNvGrpSpPr/>
          <p:nvPr/>
        </p:nvGrpSpPr>
        <p:grpSpPr>
          <a:xfrm>
            <a:off x="4229260" y="1346215"/>
            <a:ext cx="3733469" cy="4963541"/>
            <a:chOff x="1839750" y="238125"/>
            <a:chExt cx="3940475" cy="5238750"/>
          </a:xfrm>
        </p:grpSpPr>
        <p:sp>
          <p:nvSpPr>
            <p:cNvPr id="1822" name="Google Shape;1822;p37"/>
            <p:cNvSpPr/>
            <p:nvPr/>
          </p:nvSpPr>
          <p:spPr>
            <a:xfrm>
              <a:off x="2494150" y="5074450"/>
              <a:ext cx="2451975" cy="402425"/>
            </a:xfrm>
            <a:custGeom>
              <a:avLst/>
              <a:gdLst/>
              <a:ahLst/>
              <a:cxnLst/>
              <a:rect l="l" t="t" r="r" b="b"/>
              <a:pathLst>
                <a:path w="98079" h="16097" extrusionOk="0">
                  <a:moveTo>
                    <a:pt x="44023" y="1"/>
                  </a:moveTo>
                  <a:lnTo>
                    <a:pt x="39163" y="32"/>
                  </a:lnTo>
                  <a:lnTo>
                    <a:pt x="36787" y="48"/>
                  </a:lnTo>
                  <a:lnTo>
                    <a:pt x="34459" y="79"/>
                  </a:lnTo>
                  <a:lnTo>
                    <a:pt x="32177" y="126"/>
                  </a:lnTo>
                  <a:lnTo>
                    <a:pt x="29958" y="188"/>
                  </a:lnTo>
                  <a:lnTo>
                    <a:pt x="27786" y="251"/>
                  </a:lnTo>
                  <a:lnTo>
                    <a:pt x="25660" y="329"/>
                  </a:lnTo>
                  <a:lnTo>
                    <a:pt x="23613" y="423"/>
                  </a:lnTo>
                  <a:lnTo>
                    <a:pt x="21629" y="532"/>
                  </a:lnTo>
                  <a:lnTo>
                    <a:pt x="19706" y="673"/>
                  </a:lnTo>
                  <a:lnTo>
                    <a:pt x="17847" y="813"/>
                  </a:lnTo>
                  <a:lnTo>
                    <a:pt x="16065" y="985"/>
                  </a:lnTo>
                  <a:lnTo>
                    <a:pt x="14362" y="1173"/>
                  </a:lnTo>
                  <a:lnTo>
                    <a:pt x="12736" y="1376"/>
                  </a:lnTo>
                  <a:lnTo>
                    <a:pt x="11205" y="1610"/>
                  </a:lnTo>
                  <a:lnTo>
                    <a:pt x="10455" y="1751"/>
                  </a:lnTo>
                  <a:lnTo>
                    <a:pt x="9736" y="1876"/>
                  </a:lnTo>
                  <a:lnTo>
                    <a:pt x="9048" y="2017"/>
                  </a:lnTo>
                  <a:lnTo>
                    <a:pt x="8376" y="2157"/>
                  </a:lnTo>
                  <a:lnTo>
                    <a:pt x="7720" y="2313"/>
                  </a:lnTo>
                  <a:lnTo>
                    <a:pt x="7095" y="2470"/>
                  </a:lnTo>
                  <a:lnTo>
                    <a:pt x="6501" y="2642"/>
                  </a:lnTo>
                  <a:lnTo>
                    <a:pt x="5923" y="2814"/>
                  </a:lnTo>
                  <a:lnTo>
                    <a:pt x="5360" y="3001"/>
                  </a:lnTo>
                  <a:lnTo>
                    <a:pt x="4829" y="3189"/>
                  </a:lnTo>
                  <a:lnTo>
                    <a:pt x="4329" y="3376"/>
                  </a:lnTo>
                  <a:lnTo>
                    <a:pt x="3860" y="3579"/>
                  </a:lnTo>
                  <a:lnTo>
                    <a:pt x="3407" y="3798"/>
                  </a:lnTo>
                  <a:lnTo>
                    <a:pt x="2969" y="4017"/>
                  </a:lnTo>
                  <a:lnTo>
                    <a:pt x="2579" y="4251"/>
                  </a:lnTo>
                  <a:lnTo>
                    <a:pt x="2204" y="4486"/>
                  </a:lnTo>
                  <a:lnTo>
                    <a:pt x="1860" y="4736"/>
                  </a:lnTo>
                  <a:lnTo>
                    <a:pt x="1547" y="4986"/>
                  </a:lnTo>
                  <a:lnTo>
                    <a:pt x="1250" y="5251"/>
                  </a:lnTo>
                  <a:lnTo>
                    <a:pt x="1000" y="5517"/>
                  </a:lnTo>
                  <a:lnTo>
                    <a:pt x="766" y="5798"/>
                  </a:lnTo>
                  <a:lnTo>
                    <a:pt x="563" y="6095"/>
                  </a:lnTo>
                  <a:lnTo>
                    <a:pt x="391" y="6392"/>
                  </a:lnTo>
                  <a:lnTo>
                    <a:pt x="250" y="6705"/>
                  </a:lnTo>
                  <a:lnTo>
                    <a:pt x="141" y="7017"/>
                  </a:lnTo>
                  <a:lnTo>
                    <a:pt x="63" y="7361"/>
                  </a:lnTo>
                  <a:lnTo>
                    <a:pt x="16" y="7689"/>
                  </a:lnTo>
                  <a:lnTo>
                    <a:pt x="0" y="8049"/>
                  </a:lnTo>
                  <a:lnTo>
                    <a:pt x="16" y="8377"/>
                  </a:lnTo>
                  <a:lnTo>
                    <a:pt x="63" y="8690"/>
                  </a:lnTo>
                  <a:lnTo>
                    <a:pt x="141" y="9002"/>
                  </a:lnTo>
                  <a:lnTo>
                    <a:pt x="250" y="9299"/>
                  </a:lnTo>
                  <a:lnTo>
                    <a:pt x="391" y="9596"/>
                  </a:lnTo>
                  <a:lnTo>
                    <a:pt x="563" y="9893"/>
                  </a:lnTo>
                  <a:lnTo>
                    <a:pt x="766" y="10159"/>
                  </a:lnTo>
                  <a:lnTo>
                    <a:pt x="1000" y="10424"/>
                  </a:lnTo>
                  <a:lnTo>
                    <a:pt x="1250" y="10690"/>
                  </a:lnTo>
                  <a:lnTo>
                    <a:pt x="1547" y="10940"/>
                  </a:lnTo>
                  <a:lnTo>
                    <a:pt x="1860" y="11190"/>
                  </a:lnTo>
                  <a:lnTo>
                    <a:pt x="2204" y="11424"/>
                  </a:lnTo>
                  <a:lnTo>
                    <a:pt x="2579" y="11659"/>
                  </a:lnTo>
                  <a:lnTo>
                    <a:pt x="2969" y="11878"/>
                  </a:lnTo>
                  <a:lnTo>
                    <a:pt x="3407" y="12096"/>
                  </a:lnTo>
                  <a:lnTo>
                    <a:pt x="3860" y="12300"/>
                  </a:lnTo>
                  <a:lnTo>
                    <a:pt x="4329" y="12503"/>
                  </a:lnTo>
                  <a:lnTo>
                    <a:pt x="4829" y="12690"/>
                  </a:lnTo>
                  <a:lnTo>
                    <a:pt x="5360" y="12878"/>
                  </a:lnTo>
                  <a:lnTo>
                    <a:pt x="5923" y="13065"/>
                  </a:lnTo>
                  <a:lnTo>
                    <a:pt x="6501" y="13237"/>
                  </a:lnTo>
                  <a:lnTo>
                    <a:pt x="7095" y="13393"/>
                  </a:lnTo>
                  <a:lnTo>
                    <a:pt x="7720" y="13565"/>
                  </a:lnTo>
                  <a:lnTo>
                    <a:pt x="8376" y="13722"/>
                  </a:lnTo>
                  <a:lnTo>
                    <a:pt x="9048" y="13862"/>
                  </a:lnTo>
                  <a:lnTo>
                    <a:pt x="9736" y="14003"/>
                  </a:lnTo>
                  <a:lnTo>
                    <a:pt x="10455" y="14144"/>
                  </a:lnTo>
                  <a:lnTo>
                    <a:pt x="11205" y="14269"/>
                  </a:lnTo>
                  <a:lnTo>
                    <a:pt x="12736" y="14519"/>
                  </a:lnTo>
                  <a:lnTo>
                    <a:pt x="14362" y="14737"/>
                  </a:lnTo>
                  <a:lnTo>
                    <a:pt x="16065" y="14941"/>
                  </a:lnTo>
                  <a:lnTo>
                    <a:pt x="17847" y="15112"/>
                  </a:lnTo>
                  <a:lnTo>
                    <a:pt x="19706" y="15284"/>
                  </a:lnTo>
                  <a:lnTo>
                    <a:pt x="21629" y="15425"/>
                  </a:lnTo>
                  <a:lnTo>
                    <a:pt x="23613" y="15550"/>
                  </a:lnTo>
                  <a:lnTo>
                    <a:pt x="25660" y="15659"/>
                  </a:lnTo>
                  <a:lnTo>
                    <a:pt x="27786" y="15753"/>
                  </a:lnTo>
                  <a:lnTo>
                    <a:pt x="29958" y="15831"/>
                  </a:lnTo>
                  <a:lnTo>
                    <a:pt x="32177" y="15909"/>
                  </a:lnTo>
                  <a:lnTo>
                    <a:pt x="34459" y="15956"/>
                  </a:lnTo>
                  <a:lnTo>
                    <a:pt x="36787" y="16003"/>
                  </a:lnTo>
                  <a:lnTo>
                    <a:pt x="39163" y="16050"/>
                  </a:lnTo>
                  <a:lnTo>
                    <a:pt x="44023" y="16081"/>
                  </a:lnTo>
                  <a:lnTo>
                    <a:pt x="49039" y="16097"/>
                  </a:lnTo>
                  <a:lnTo>
                    <a:pt x="54056" y="16097"/>
                  </a:lnTo>
                  <a:lnTo>
                    <a:pt x="58931" y="16066"/>
                  </a:lnTo>
                  <a:lnTo>
                    <a:pt x="61291" y="16034"/>
                  </a:lnTo>
                  <a:lnTo>
                    <a:pt x="63620" y="16003"/>
                  </a:lnTo>
                  <a:lnTo>
                    <a:pt x="65901" y="15956"/>
                  </a:lnTo>
                  <a:lnTo>
                    <a:pt x="68136" y="15909"/>
                  </a:lnTo>
                  <a:lnTo>
                    <a:pt x="70308" y="15831"/>
                  </a:lnTo>
                  <a:lnTo>
                    <a:pt x="72418" y="15753"/>
                  </a:lnTo>
                  <a:lnTo>
                    <a:pt x="74465" y="15659"/>
                  </a:lnTo>
                  <a:lnTo>
                    <a:pt x="76465" y="15550"/>
                  </a:lnTo>
                  <a:lnTo>
                    <a:pt x="78388" y="15425"/>
                  </a:lnTo>
                  <a:lnTo>
                    <a:pt x="80232" y="15269"/>
                  </a:lnTo>
                  <a:lnTo>
                    <a:pt x="82013" y="15097"/>
                  </a:lnTo>
                  <a:lnTo>
                    <a:pt x="83717" y="14909"/>
                  </a:lnTo>
                  <a:lnTo>
                    <a:pt x="85342" y="14706"/>
                  </a:lnTo>
                  <a:lnTo>
                    <a:pt x="86889" y="14472"/>
                  </a:lnTo>
                  <a:lnTo>
                    <a:pt x="87623" y="14347"/>
                  </a:lnTo>
                  <a:lnTo>
                    <a:pt x="88342" y="14206"/>
                  </a:lnTo>
                  <a:lnTo>
                    <a:pt x="89030" y="14065"/>
                  </a:lnTo>
                  <a:lnTo>
                    <a:pt x="89702" y="13925"/>
                  </a:lnTo>
                  <a:lnTo>
                    <a:pt x="90358" y="13769"/>
                  </a:lnTo>
                  <a:lnTo>
                    <a:pt x="90983" y="13612"/>
                  </a:lnTo>
                  <a:lnTo>
                    <a:pt x="91593" y="13440"/>
                  </a:lnTo>
                  <a:lnTo>
                    <a:pt x="92171" y="13268"/>
                  </a:lnTo>
                  <a:lnTo>
                    <a:pt x="92718" y="13097"/>
                  </a:lnTo>
                  <a:lnTo>
                    <a:pt x="93249" y="12893"/>
                  </a:lnTo>
                  <a:lnTo>
                    <a:pt x="93749" y="12706"/>
                  </a:lnTo>
                  <a:lnTo>
                    <a:pt x="94234" y="12503"/>
                  </a:lnTo>
                  <a:lnTo>
                    <a:pt x="94687" y="12284"/>
                  </a:lnTo>
                  <a:lnTo>
                    <a:pt x="95109" y="12065"/>
                  </a:lnTo>
                  <a:lnTo>
                    <a:pt x="95500" y="11846"/>
                  </a:lnTo>
                  <a:lnTo>
                    <a:pt x="95875" y="11596"/>
                  </a:lnTo>
                  <a:lnTo>
                    <a:pt x="96219" y="11362"/>
                  </a:lnTo>
                  <a:lnTo>
                    <a:pt x="96547" y="11096"/>
                  </a:lnTo>
                  <a:lnTo>
                    <a:pt x="96828" y="10846"/>
                  </a:lnTo>
                  <a:lnTo>
                    <a:pt x="97094" y="10565"/>
                  </a:lnTo>
                  <a:lnTo>
                    <a:pt x="97313" y="10284"/>
                  </a:lnTo>
                  <a:lnTo>
                    <a:pt x="97516" y="10002"/>
                  </a:lnTo>
                  <a:lnTo>
                    <a:pt x="97688" y="9690"/>
                  </a:lnTo>
                  <a:lnTo>
                    <a:pt x="97828" y="9377"/>
                  </a:lnTo>
                  <a:lnTo>
                    <a:pt x="97938" y="9065"/>
                  </a:lnTo>
                  <a:lnTo>
                    <a:pt x="98016" y="8736"/>
                  </a:lnTo>
                  <a:lnTo>
                    <a:pt x="98063" y="8393"/>
                  </a:lnTo>
                  <a:lnTo>
                    <a:pt x="98078" y="8049"/>
                  </a:lnTo>
                  <a:lnTo>
                    <a:pt x="98063" y="7689"/>
                  </a:lnTo>
                  <a:lnTo>
                    <a:pt x="98016" y="7346"/>
                  </a:lnTo>
                  <a:lnTo>
                    <a:pt x="97938" y="7017"/>
                  </a:lnTo>
                  <a:lnTo>
                    <a:pt x="97828" y="6689"/>
                  </a:lnTo>
                  <a:lnTo>
                    <a:pt x="97688" y="6377"/>
                  </a:lnTo>
                  <a:lnTo>
                    <a:pt x="97516" y="6080"/>
                  </a:lnTo>
                  <a:lnTo>
                    <a:pt x="97313" y="5783"/>
                  </a:lnTo>
                  <a:lnTo>
                    <a:pt x="97094" y="5502"/>
                  </a:lnTo>
                  <a:lnTo>
                    <a:pt x="96828" y="5236"/>
                  </a:lnTo>
                  <a:lnTo>
                    <a:pt x="96547" y="4970"/>
                  </a:lnTo>
                  <a:lnTo>
                    <a:pt x="96219" y="4720"/>
                  </a:lnTo>
                  <a:lnTo>
                    <a:pt x="95875" y="4470"/>
                  </a:lnTo>
                  <a:lnTo>
                    <a:pt x="95500" y="4236"/>
                  </a:lnTo>
                  <a:lnTo>
                    <a:pt x="95109" y="4001"/>
                  </a:lnTo>
                  <a:lnTo>
                    <a:pt x="94687" y="3782"/>
                  </a:lnTo>
                  <a:lnTo>
                    <a:pt x="94234" y="3564"/>
                  </a:lnTo>
                  <a:lnTo>
                    <a:pt x="93749" y="3361"/>
                  </a:lnTo>
                  <a:lnTo>
                    <a:pt x="93249" y="3157"/>
                  </a:lnTo>
                  <a:lnTo>
                    <a:pt x="92718" y="2970"/>
                  </a:lnTo>
                  <a:lnTo>
                    <a:pt x="92171" y="2798"/>
                  </a:lnTo>
                  <a:lnTo>
                    <a:pt x="91593" y="2626"/>
                  </a:lnTo>
                  <a:lnTo>
                    <a:pt x="90983" y="2454"/>
                  </a:lnTo>
                  <a:lnTo>
                    <a:pt x="90358" y="2298"/>
                  </a:lnTo>
                  <a:lnTo>
                    <a:pt x="89702" y="2142"/>
                  </a:lnTo>
                  <a:lnTo>
                    <a:pt x="89030" y="2001"/>
                  </a:lnTo>
                  <a:lnTo>
                    <a:pt x="88342" y="1860"/>
                  </a:lnTo>
                  <a:lnTo>
                    <a:pt x="87623" y="1720"/>
                  </a:lnTo>
                  <a:lnTo>
                    <a:pt x="86889" y="1595"/>
                  </a:lnTo>
                  <a:lnTo>
                    <a:pt x="85342" y="1360"/>
                  </a:lnTo>
                  <a:lnTo>
                    <a:pt x="83717" y="1157"/>
                  </a:lnTo>
                  <a:lnTo>
                    <a:pt x="82013" y="970"/>
                  </a:lnTo>
                  <a:lnTo>
                    <a:pt x="80232" y="798"/>
                  </a:lnTo>
                  <a:lnTo>
                    <a:pt x="78388" y="657"/>
                  </a:lnTo>
                  <a:lnTo>
                    <a:pt x="76465" y="532"/>
                  </a:lnTo>
                  <a:lnTo>
                    <a:pt x="74465" y="423"/>
                  </a:lnTo>
                  <a:lnTo>
                    <a:pt x="72418" y="329"/>
                  </a:lnTo>
                  <a:lnTo>
                    <a:pt x="70308" y="251"/>
                  </a:lnTo>
                  <a:lnTo>
                    <a:pt x="68136" y="173"/>
                  </a:lnTo>
                  <a:lnTo>
                    <a:pt x="65901" y="126"/>
                  </a:lnTo>
                  <a:lnTo>
                    <a:pt x="63620" y="79"/>
                  </a:lnTo>
                  <a:lnTo>
                    <a:pt x="61291" y="48"/>
                  </a:lnTo>
                  <a:lnTo>
                    <a:pt x="58931" y="32"/>
                  </a:lnTo>
                  <a:lnTo>
                    <a:pt x="54056"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p>
          </p:txBody>
        </p:sp>
        <p:sp>
          <p:nvSpPr>
            <p:cNvPr id="1823" name="Google Shape;1823;p37"/>
            <p:cNvSpPr/>
            <p:nvPr/>
          </p:nvSpPr>
          <p:spPr>
            <a:xfrm>
              <a:off x="2494150" y="5074450"/>
              <a:ext cx="2451975" cy="402425"/>
            </a:xfrm>
            <a:custGeom>
              <a:avLst/>
              <a:gdLst/>
              <a:ahLst/>
              <a:cxnLst/>
              <a:rect l="l" t="t" r="r" b="b"/>
              <a:pathLst>
                <a:path w="98079" h="16097" fill="none" extrusionOk="0">
                  <a:moveTo>
                    <a:pt x="49039" y="1"/>
                  </a:moveTo>
                  <a:lnTo>
                    <a:pt x="49039" y="1"/>
                  </a:lnTo>
                  <a:lnTo>
                    <a:pt x="44023" y="1"/>
                  </a:lnTo>
                  <a:lnTo>
                    <a:pt x="39163" y="32"/>
                  </a:lnTo>
                  <a:lnTo>
                    <a:pt x="36787" y="48"/>
                  </a:lnTo>
                  <a:lnTo>
                    <a:pt x="34459" y="79"/>
                  </a:lnTo>
                  <a:lnTo>
                    <a:pt x="32177" y="126"/>
                  </a:lnTo>
                  <a:lnTo>
                    <a:pt x="29958" y="188"/>
                  </a:lnTo>
                  <a:lnTo>
                    <a:pt x="27786" y="251"/>
                  </a:lnTo>
                  <a:lnTo>
                    <a:pt x="25660" y="329"/>
                  </a:lnTo>
                  <a:lnTo>
                    <a:pt x="23613" y="423"/>
                  </a:lnTo>
                  <a:lnTo>
                    <a:pt x="21629" y="532"/>
                  </a:lnTo>
                  <a:lnTo>
                    <a:pt x="19706" y="673"/>
                  </a:lnTo>
                  <a:lnTo>
                    <a:pt x="17847" y="813"/>
                  </a:lnTo>
                  <a:lnTo>
                    <a:pt x="16065" y="985"/>
                  </a:lnTo>
                  <a:lnTo>
                    <a:pt x="14362" y="1173"/>
                  </a:lnTo>
                  <a:lnTo>
                    <a:pt x="12736" y="1376"/>
                  </a:lnTo>
                  <a:lnTo>
                    <a:pt x="11205" y="1610"/>
                  </a:lnTo>
                  <a:lnTo>
                    <a:pt x="10455" y="1751"/>
                  </a:lnTo>
                  <a:lnTo>
                    <a:pt x="9736" y="1876"/>
                  </a:lnTo>
                  <a:lnTo>
                    <a:pt x="9048" y="2017"/>
                  </a:lnTo>
                  <a:lnTo>
                    <a:pt x="8376" y="2157"/>
                  </a:lnTo>
                  <a:lnTo>
                    <a:pt x="7720" y="2313"/>
                  </a:lnTo>
                  <a:lnTo>
                    <a:pt x="7095" y="2470"/>
                  </a:lnTo>
                  <a:lnTo>
                    <a:pt x="6501" y="2642"/>
                  </a:lnTo>
                  <a:lnTo>
                    <a:pt x="5923" y="2814"/>
                  </a:lnTo>
                  <a:lnTo>
                    <a:pt x="5360" y="3001"/>
                  </a:lnTo>
                  <a:lnTo>
                    <a:pt x="4829" y="3189"/>
                  </a:lnTo>
                  <a:lnTo>
                    <a:pt x="4329" y="3376"/>
                  </a:lnTo>
                  <a:lnTo>
                    <a:pt x="3860" y="3579"/>
                  </a:lnTo>
                  <a:lnTo>
                    <a:pt x="3407" y="3798"/>
                  </a:lnTo>
                  <a:lnTo>
                    <a:pt x="2969" y="4017"/>
                  </a:lnTo>
                  <a:lnTo>
                    <a:pt x="2579" y="4251"/>
                  </a:lnTo>
                  <a:lnTo>
                    <a:pt x="2204" y="4486"/>
                  </a:lnTo>
                  <a:lnTo>
                    <a:pt x="1860" y="4736"/>
                  </a:lnTo>
                  <a:lnTo>
                    <a:pt x="1547" y="4986"/>
                  </a:lnTo>
                  <a:lnTo>
                    <a:pt x="1250" y="5251"/>
                  </a:lnTo>
                  <a:lnTo>
                    <a:pt x="1000" y="5517"/>
                  </a:lnTo>
                  <a:lnTo>
                    <a:pt x="766" y="5798"/>
                  </a:lnTo>
                  <a:lnTo>
                    <a:pt x="563" y="6095"/>
                  </a:lnTo>
                  <a:lnTo>
                    <a:pt x="391" y="6392"/>
                  </a:lnTo>
                  <a:lnTo>
                    <a:pt x="250" y="6705"/>
                  </a:lnTo>
                  <a:lnTo>
                    <a:pt x="141" y="7017"/>
                  </a:lnTo>
                  <a:lnTo>
                    <a:pt x="63" y="7361"/>
                  </a:lnTo>
                  <a:lnTo>
                    <a:pt x="16" y="7689"/>
                  </a:lnTo>
                  <a:lnTo>
                    <a:pt x="0" y="8049"/>
                  </a:lnTo>
                  <a:lnTo>
                    <a:pt x="0" y="8049"/>
                  </a:lnTo>
                  <a:lnTo>
                    <a:pt x="16" y="8377"/>
                  </a:lnTo>
                  <a:lnTo>
                    <a:pt x="63" y="8690"/>
                  </a:lnTo>
                  <a:lnTo>
                    <a:pt x="141" y="9002"/>
                  </a:lnTo>
                  <a:lnTo>
                    <a:pt x="250" y="9299"/>
                  </a:lnTo>
                  <a:lnTo>
                    <a:pt x="391" y="9596"/>
                  </a:lnTo>
                  <a:lnTo>
                    <a:pt x="563" y="9893"/>
                  </a:lnTo>
                  <a:lnTo>
                    <a:pt x="766" y="10159"/>
                  </a:lnTo>
                  <a:lnTo>
                    <a:pt x="1000" y="10424"/>
                  </a:lnTo>
                  <a:lnTo>
                    <a:pt x="1250" y="10690"/>
                  </a:lnTo>
                  <a:lnTo>
                    <a:pt x="1547" y="10940"/>
                  </a:lnTo>
                  <a:lnTo>
                    <a:pt x="1860" y="11190"/>
                  </a:lnTo>
                  <a:lnTo>
                    <a:pt x="2204" y="11424"/>
                  </a:lnTo>
                  <a:lnTo>
                    <a:pt x="2579" y="11659"/>
                  </a:lnTo>
                  <a:lnTo>
                    <a:pt x="2969" y="11878"/>
                  </a:lnTo>
                  <a:lnTo>
                    <a:pt x="3407" y="12096"/>
                  </a:lnTo>
                  <a:lnTo>
                    <a:pt x="3860" y="12300"/>
                  </a:lnTo>
                  <a:lnTo>
                    <a:pt x="4329" y="12503"/>
                  </a:lnTo>
                  <a:lnTo>
                    <a:pt x="4829" y="12690"/>
                  </a:lnTo>
                  <a:lnTo>
                    <a:pt x="5360" y="12878"/>
                  </a:lnTo>
                  <a:lnTo>
                    <a:pt x="5923" y="13065"/>
                  </a:lnTo>
                  <a:lnTo>
                    <a:pt x="6501" y="13237"/>
                  </a:lnTo>
                  <a:lnTo>
                    <a:pt x="7095" y="13393"/>
                  </a:lnTo>
                  <a:lnTo>
                    <a:pt x="7720" y="13565"/>
                  </a:lnTo>
                  <a:lnTo>
                    <a:pt x="8376" y="13722"/>
                  </a:lnTo>
                  <a:lnTo>
                    <a:pt x="9048" y="13862"/>
                  </a:lnTo>
                  <a:lnTo>
                    <a:pt x="9736" y="14003"/>
                  </a:lnTo>
                  <a:lnTo>
                    <a:pt x="10455" y="14144"/>
                  </a:lnTo>
                  <a:lnTo>
                    <a:pt x="11205" y="14269"/>
                  </a:lnTo>
                  <a:lnTo>
                    <a:pt x="12736" y="14519"/>
                  </a:lnTo>
                  <a:lnTo>
                    <a:pt x="14362" y="14737"/>
                  </a:lnTo>
                  <a:lnTo>
                    <a:pt x="16065" y="14941"/>
                  </a:lnTo>
                  <a:lnTo>
                    <a:pt x="17847" y="15112"/>
                  </a:lnTo>
                  <a:lnTo>
                    <a:pt x="19706" y="15284"/>
                  </a:lnTo>
                  <a:lnTo>
                    <a:pt x="21629" y="15425"/>
                  </a:lnTo>
                  <a:lnTo>
                    <a:pt x="23613" y="15550"/>
                  </a:lnTo>
                  <a:lnTo>
                    <a:pt x="25660" y="15659"/>
                  </a:lnTo>
                  <a:lnTo>
                    <a:pt x="27786" y="15753"/>
                  </a:lnTo>
                  <a:lnTo>
                    <a:pt x="29958" y="15831"/>
                  </a:lnTo>
                  <a:lnTo>
                    <a:pt x="32177" y="15909"/>
                  </a:lnTo>
                  <a:lnTo>
                    <a:pt x="34459" y="15956"/>
                  </a:lnTo>
                  <a:lnTo>
                    <a:pt x="36787" y="16003"/>
                  </a:lnTo>
                  <a:lnTo>
                    <a:pt x="39163" y="16050"/>
                  </a:lnTo>
                  <a:lnTo>
                    <a:pt x="44023" y="16081"/>
                  </a:lnTo>
                  <a:lnTo>
                    <a:pt x="49039" y="16097"/>
                  </a:lnTo>
                  <a:lnTo>
                    <a:pt x="49039" y="16097"/>
                  </a:lnTo>
                  <a:lnTo>
                    <a:pt x="54056" y="16097"/>
                  </a:lnTo>
                  <a:lnTo>
                    <a:pt x="58931" y="16066"/>
                  </a:lnTo>
                  <a:lnTo>
                    <a:pt x="61291" y="16034"/>
                  </a:lnTo>
                  <a:lnTo>
                    <a:pt x="63620" y="16003"/>
                  </a:lnTo>
                  <a:lnTo>
                    <a:pt x="65901" y="15956"/>
                  </a:lnTo>
                  <a:lnTo>
                    <a:pt x="68136" y="15909"/>
                  </a:lnTo>
                  <a:lnTo>
                    <a:pt x="70308" y="15831"/>
                  </a:lnTo>
                  <a:lnTo>
                    <a:pt x="72418" y="15753"/>
                  </a:lnTo>
                  <a:lnTo>
                    <a:pt x="74465" y="15659"/>
                  </a:lnTo>
                  <a:lnTo>
                    <a:pt x="76465" y="15550"/>
                  </a:lnTo>
                  <a:lnTo>
                    <a:pt x="78388" y="15425"/>
                  </a:lnTo>
                  <a:lnTo>
                    <a:pt x="80232" y="15269"/>
                  </a:lnTo>
                  <a:lnTo>
                    <a:pt x="82013" y="15097"/>
                  </a:lnTo>
                  <a:lnTo>
                    <a:pt x="83717" y="14909"/>
                  </a:lnTo>
                  <a:lnTo>
                    <a:pt x="85342" y="14706"/>
                  </a:lnTo>
                  <a:lnTo>
                    <a:pt x="86889" y="14472"/>
                  </a:lnTo>
                  <a:lnTo>
                    <a:pt x="87623" y="14347"/>
                  </a:lnTo>
                  <a:lnTo>
                    <a:pt x="88342" y="14206"/>
                  </a:lnTo>
                  <a:lnTo>
                    <a:pt x="89030" y="14065"/>
                  </a:lnTo>
                  <a:lnTo>
                    <a:pt x="89702" y="13925"/>
                  </a:lnTo>
                  <a:lnTo>
                    <a:pt x="90358" y="13769"/>
                  </a:lnTo>
                  <a:lnTo>
                    <a:pt x="90983" y="13612"/>
                  </a:lnTo>
                  <a:lnTo>
                    <a:pt x="91593" y="13440"/>
                  </a:lnTo>
                  <a:lnTo>
                    <a:pt x="92171" y="13268"/>
                  </a:lnTo>
                  <a:lnTo>
                    <a:pt x="92718" y="13097"/>
                  </a:lnTo>
                  <a:lnTo>
                    <a:pt x="93249" y="12893"/>
                  </a:lnTo>
                  <a:lnTo>
                    <a:pt x="93749" y="12706"/>
                  </a:lnTo>
                  <a:lnTo>
                    <a:pt x="94234" y="12503"/>
                  </a:lnTo>
                  <a:lnTo>
                    <a:pt x="94687" y="12284"/>
                  </a:lnTo>
                  <a:lnTo>
                    <a:pt x="95109" y="12065"/>
                  </a:lnTo>
                  <a:lnTo>
                    <a:pt x="95500" y="11846"/>
                  </a:lnTo>
                  <a:lnTo>
                    <a:pt x="95875" y="11596"/>
                  </a:lnTo>
                  <a:lnTo>
                    <a:pt x="96219" y="11362"/>
                  </a:lnTo>
                  <a:lnTo>
                    <a:pt x="96547" y="11096"/>
                  </a:lnTo>
                  <a:lnTo>
                    <a:pt x="96828" y="10846"/>
                  </a:lnTo>
                  <a:lnTo>
                    <a:pt x="97094" y="10565"/>
                  </a:lnTo>
                  <a:lnTo>
                    <a:pt x="97313" y="10284"/>
                  </a:lnTo>
                  <a:lnTo>
                    <a:pt x="97516" y="10002"/>
                  </a:lnTo>
                  <a:lnTo>
                    <a:pt x="97688" y="9690"/>
                  </a:lnTo>
                  <a:lnTo>
                    <a:pt x="97828" y="9377"/>
                  </a:lnTo>
                  <a:lnTo>
                    <a:pt x="97938" y="9065"/>
                  </a:lnTo>
                  <a:lnTo>
                    <a:pt x="98016" y="8736"/>
                  </a:lnTo>
                  <a:lnTo>
                    <a:pt x="98063" y="8393"/>
                  </a:lnTo>
                  <a:lnTo>
                    <a:pt x="98078" y="8049"/>
                  </a:lnTo>
                  <a:lnTo>
                    <a:pt x="98078" y="8049"/>
                  </a:lnTo>
                  <a:lnTo>
                    <a:pt x="98063" y="7689"/>
                  </a:lnTo>
                  <a:lnTo>
                    <a:pt x="98016" y="7346"/>
                  </a:lnTo>
                  <a:lnTo>
                    <a:pt x="97938" y="7017"/>
                  </a:lnTo>
                  <a:lnTo>
                    <a:pt x="97828" y="6689"/>
                  </a:lnTo>
                  <a:lnTo>
                    <a:pt x="97688" y="6377"/>
                  </a:lnTo>
                  <a:lnTo>
                    <a:pt x="97516" y="6080"/>
                  </a:lnTo>
                  <a:lnTo>
                    <a:pt x="97313" y="5783"/>
                  </a:lnTo>
                  <a:lnTo>
                    <a:pt x="97094" y="5502"/>
                  </a:lnTo>
                  <a:lnTo>
                    <a:pt x="96828" y="5236"/>
                  </a:lnTo>
                  <a:lnTo>
                    <a:pt x="96547" y="4970"/>
                  </a:lnTo>
                  <a:lnTo>
                    <a:pt x="96219" y="4720"/>
                  </a:lnTo>
                  <a:lnTo>
                    <a:pt x="95875" y="4470"/>
                  </a:lnTo>
                  <a:lnTo>
                    <a:pt x="95500" y="4236"/>
                  </a:lnTo>
                  <a:lnTo>
                    <a:pt x="95109" y="4001"/>
                  </a:lnTo>
                  <a:lnTo>
                    <a:pt x="94687" y="3782"/>
                  </a:lnTo>
                  <a:lnTo>
                    <a:pt x="94234" y="3564"/>
                  </a:lnTo>
                  <a:lnTo>
                    <a:pt x="93749" y="3361"/>
                  </a:lnTo>
                  <a:lnTo>
                    <a:pt x="93249" y="3157"/>
                  </a:lnTo>
                  <a:lnTo>
                    <a:pt x="92718" y="2970"/>
                  </a:lnTo>
                  <a:lnTo>
                    <a:pt x="92171" y="2798"/>
                  </a:lnTo>
                  <a:lnTo>
                    <a:pt x="91593" y="2626"/>
                  </a:lnTo>
                  <a:lnTo>
                    <a:pt x="90983" y="2454"/>
                  </a:lnTo>
                  <a:lnTo>
                    <a:pt x="90358" y="2298"/>
                  </a:lnTo>
                  <a:lnTo>
                    <a:pt x="89702" y="2142"/>
                  </a:lnTo>
                  <a:lnTo>
                    <a:pt x="89030" y="2001"/>
                  </a:lnTo>
                  <a:lnTo>
                    <a:pt x="88342" y="1860"/>
                  </a:lnTo>
                  <a:lnTo>
                    <a:pt x="87623" y="1720"/>
                  </a:lnTo>
                  <a:lnTo>
                    <a:pt x="86889" y="1595"/>
                  </a:lnTo>
                  <a:lnTo>
                    <a:pt x="85342" y="1360"/>
                  </a:lnTo>
                  <a:lnTo>
                    <a:pt x="83717" y="1157"/>
                  </a:lnTo>
                  <a:lnTo>
                    <a:pt x="82013" y="970"/>
                  </a:lnTo>
                  <a:lnTo>
                    <a:pt x="80232" y="798"/>
                  </a:lnTo>
                  <a:lnTo>
                    <a:pt x="78388" y="657"/>
                  </a:lnTo>
                  <a:lnTo>
                    <a:pt x="76465" y="532"/>
                  </a:lnTo>
                  <a:lnTo>
                    <a:pt x="74465" y="423"/>
                  </a:lnTo>
                  <a:lnTo>
                    <a:pt x="72418" y="329"/>
                  </a:lnTo>
                  <a:lnTo>
                    <a:pt x="70308" y="251"/>
                  </a:lnTo>
                  <a:lnTo>
                    <a:pt x="68136" y="173"/>
                  </a:lnTo>
                  <a:lnTo>
                    <a:pt x="65901" y="126"/>
                  </a:lnTo>
                  <a:lnTo>
                    <a:pt x="63620" y="79"/>
                  </a:lnTo>
                  <a:lnTo>
                    <a:pt x="61291" y="48"/>
                  </a:lnTo>
                  <a:lnTo>
                    <a:pt x="58931" y="32"/>
                  </a:lnTo>
                  <a:lnTo>
                    <a:pt x="54056" y="1"/>
                  </a:lnTo>
                  <a:lnTo>
                    <a:pt x="49039" y="1"/>
                  </a:lnTo>
                </a:path>
              </a:pathLst>
            </a:custGeom>
            <a:noFill/>
            <a:ln>
              <a:noFill/>
            </a:ln>
          </p:spPr>
          <p:txBody>
            <a:bodyPr spcFirstLastPara="1" wrap="square" lIns="121900" tIns="121900" rIns="121900" bIns="121900" anchor="ctr" anchorCtr="0">
              <a:noAutofit/>
            </a:bodyPr>
            <a:lstStyle/>
            <a:p>
              <a:endParaRPr sz="2400"/>
            </a:p>
          </p:txBody>
        </p:sp>
        <p:sp>
          <p:nvSpPr>
            <p:cNvPr id="1824" name="Google Shape;1824;p37"/>
            <p:cNvSpPr/>
            <p:nvPr/>
          </p:nvSpPr>
          <p:spPr>
            <a:xfrm>
              <a:off x="2887950" y="1936825"/>
              <a:ext cx="1744050" cy="3352925"/>
            </a:xfrm>
            <a:custGeom>
              <a:avLst/>
              <a:gdLst/>
              <a:ahLst/>
              <a:cxnLst/>
              <a:rect l="l" t="t" r="r" b="b"/>
              <a:pathLst>
                <a:path w="69762" h="134117" extrusionOk="0">
                  <a:moveTo>
                    <a:pt x="7861" y="1"/>
                  </a:moveTo>
                  <a:lnTo>
                    <a:pt x="7439" y="32"/>
                  </a:lnTo>
                  <a:lnTo>
                    <a:pt x="7017" y="94"/>
                  </a:lnTo>
                  <a:lnTo>
                    <a:pt x="6611" y="157"/>
                  </a:lnTo>
                  <a:lnTo>
                    <a:pt x="6220" y="251"/>
                  </a:lnTo>
                  <a:lnTo>
                    <a:pt x="5814" y="376"/>
                  </a:lnTo>
                  <a:lnTo>
                    <a:pt x="5439" y="501"/>
                  </a:lnTo>
                  <a:lnTo>
                    <a:pt x="5064" y="641"/>
                  </a:lnTo>
                  <a:lnTo>
                    <a:pt x="4689" y="813"/>
                  </a:lnTo>
                  <a:lnTo>
                    <a:pt x="4329" y="1001"/>
                  </a:lnTo>
                  <a:lnTo>
                    <a:pt x="3986" y="1204"/>
                  </a:lnTo>
                  <a:lnTo>
                    <a:pt x="3657" y="1407"/>
                  </a:lnTo>
                  <a:lnTo>
                    <a:pt x="3329" y="1642"/>
                  </a:lnTo>
                  <a:lnTo>
                    <a:pt x="3017" y="1892"/>
                  </a:lnTo>
                  <a:lnTo>
                    <a:pt x="2704" y="2157"/>
                  </a:lnTo>
                  <a:lnTo>
                    <a:pt x="2423" y="2423"/>
                  </a:lnTo>
                  <a:lnTo>
                    <a:pt x="2142" y="2720"/>
                  </a:lnTo>
                  <a:lnTo>
                    <a:pt x="1892" y="3017"/>
                  </a:lnTo>
                  <a:lnTo>
                    <a:pt x="1641" y="3329"/>
                  </a:lnTo>
                  <a:lnTo>
                    <a:pt x="1407" y="3658"/>
                  </a:lnTo>
                  <a:lnTo>
                    <a:pt x="1188" y="3986"/>
                  </a:lnTo>
                  <a:lnTo>
                    <a:pt x="1001" y="4329"/>
                  </a:lnTo>
                  <a:lnTo>
                    <a:pt x="813" y="4689"/>
                  </a:lnTo>
                  <a:lnTo>
                    <a:pt x="641" y="5064"/>
                  </a:lnTo>
                  <a:lnTo>
                    <a:pt x="501" y="5439"/>
                  </a:lnTo>
                  <a:lnTo>
                    <a:pt x="360" y="5830"/>
                  </a:lnTo>
                  <a:lnTo>
                    <a:pt x="251" y="6220"/>
                  </a:lnTo>
                  <a:lnTo>
                    <a:pt x="157" y="6611"/>
                  </a:lnTo>
                  <a:lnTo>
                    <a:pt x="94" y="7033"/>
                  </a:lnTo>
                  <a:lnTo>
                    <a:pt x="32" y="7439"/>
                  </a:lnTo>
                  <a:lnTo>
                    <a:pt x="1" y="7861"/>
                  </a:lnTo>
                  <a:lnTo>
                    <a:pt x="1" y="8283"/>
                  </a:lnTo>
                  <a:lnTo>
                    <a:pt x="1" y="125818"/>
                  </a:lnTo>
                  <a:lnTo>
                    <a:pt x="1" y="126240"/>
                  </a:lnTo>
                  <a:lnTo>
                    <a:pt x="32" y="126662"/>
                  </a:lnTo>
                  <a:lnTo>
                    <a:pt x="94" y="127084"/>
                  </a:lnTo>
                  <a:lnTo>
                    <a:pt x="157" y="127490"/>
                  </a:lnTo>
                  <a:lnTo>
                    <a:pt x="251" y="127897"/>
                  </a:lnTo>
                  <a:lnTo>
                    <a:pt x="360" y="128287"/>
                  </a:lnTo>
                  <a:lnTo>
                    <a:pt x="501" y="128678"/>
                  </a:lnTo>
                  <a:lnTo>
                    <a:pt x="641" y="129053"/>
                  </a:lnTo>
                  <a:lnTo>
                    <a:pt x="813" y="129413"/>
                  </a:lnTo>
                  <a:lnTo>
                    <a:pt x="1001" y="129772"/>
                  </a:lnTo>
                  <a:lnTo>
                    <a:pt x="1188" y="130116"/>
                  </a:lnTo>
                  <a:lnTo>
                    <a:pt x="1407" y="130460"/>
                  </a:lnTo>
                  <a:lnTo>
                    <a:pt x="1641" y="130788"/>
                  </a:lnTo>
                  <a:lnTo>
                    <a:pt x="1892" y="131100"/>
                  </a:lnTo>
                  <a:lnTo>
                    <a:pt x="2142" y="131397"/>
                  </a:lnTo>
                  <a:lnTo>
                    <a:pt x="2423" y="131679"/>
                  </a:lnTo>
                  <a:lnTo>
                    <a:pt x="2704" y="131960"/>
                  </a:lnTo>
                  <a:lnTo>
                    <a:pt x="3017" y="132225"/>
                  </a:lnTo>
                  <a:lnTo>
                    <a:pt x="3329" y="132460"/>
                  </a:lnTo>
                  <a:lnTo>
                    <a:pt x="3657" y="132694"/>
                  </a:lnTo>
                  <a:lnTo>
                    <a:pt x="3986" y="132913"/>
                  </a:lnTo>
                  <a:lnTo>
                    <a:pt x="4329" y="133116"/>
                  </a:lnTo>
                  <a:lnTo>
                    <a:pt x="4689" y="133304"/>
                  </a:lnTo>
                  <a:lnTo>
                    <a:pt x="5064" y="133460"/>
                  </a:lnTo>
                  <a:lnTo>
                    <a:pt x="5439" y="133616"/>
                  </a:lnTo>
                  <a:lnTo>
                    <a:pt x="5814" y="133741"/>
                  </a:lnTo>
                  <a:lnTo>
                    <a:pt x="6220" y="133851"/>
                  </a:lnTo>
                  <a:lnTo>
                    <a:pt x="6611" y="133945"/>
                  </a:lnTo>
                  <a:lnTo>
                    <a:pt x="7017" y="134023"/>
                  </a:lnTo>
                  <a:lnTo>
                    <a:pt x="7439" y="134070"/>
                  </a:lnTo>
                  <a:lnTo>
                    <a:pt x="7861" y="134101"/>
                  </a:lnTo>
                  <a:lnTo>
                    <a:pt x="8283" y="134116"/>
                  </a:lnTo>
                  <a:lnTo>
                    <a:pt x="61479" y="134116"/>
                  </a:lnTo>
                  <a:lnTo>
                    <a:pt x="61901" y="134101"/>
                  </a:lnTo>
                  <a:lnTo>
                    <a:pt x="62323" y="134070"/>
                  </a:lnTo>
                  <a:lnTo>
                    <a:pt x="62729" y="134023"/>
                  </a:lnTo>
                  <a:lnTo>
                    <a:pt x="63151" y="133945"/>
                  </a:lnTo>
                  <a:lnTo>
                    <a:pt x="63542" y="133851"/>
                  </a:lnTo>
                  <a:lnTo>
                    <a:pt x="63933" y="133741"/>
                  </a:lnTo>
                  <a:lnTo>
                    <a:pt x="64323" y="133616"/>
                  </a:lnTo>
                  <a:lnTo>
                    <a:pt x="64698" y="133460"/>
                  </a:lnTo>
                  <a:lnTo>
                    <a:pt x="65074" y="133304"/>
                  </a:lnTo>
                  <a:lnTo>
                    <a:pt x="65433" y="133116"/>
                  </a:lnTo>
                  <a:lnTo>
                    <a:pt x="65777" y="132913"/>
                  </a:lnTo>
                  <a:lnTo>
                    <a:pt x="66105" y="132694"/>
                  </a:lnTo>
                  <a:lnTo>
                    <a:pt x="66433" y="132460"/>
                  </a:lnTo>
                  <a:lnTo>
                    <a:pt x="66746" y="132225"/>
                  </a:lnTo>
                  <a:lnTo>
                    <a:pt x="67043" y="131960"/>
                  </a:lnTo>
                  <a:lnTo>
                    <a:pt x="67340" y="131679"/>
                  </a:lnTo>
                  <a:lnTo>
                    <a:pt x="67605" y="131397"/>
                  </a:lnTo>
                  <a:lnTo>
                    <a:pt x="67871" y="131100"/>
                  </a:lnTo>
                  <a:lnTo>
                    <a:pt x="68121" y="130788"/>
                  </a:lnTo>
                  <a:lnTo>
                    <a:pt x="68355" y="130460"/>
                  </a:lnTo>
                  <a:lnTo>
                    <a:pt x="68574" y="130116"/>
                  </a:lnTo>
                  <a:lnTo>
                    <a:pt x="68762" y="129772"/>
                  </a:lnTo>
                  <a:lnTo>
                    <a:pt x="68949" y="129413"/>
                  </a:lnTo>
                  <a:lnTo>
                    <a:pt x="69121" y="129053"/>
                  </a:lnTo>
                  <a:lnTo>
                    <a:pt x="69262" y="128678"/>
                  </a:lnTo>
                  <a:lnTo>
                    <a:pt x="69387" y="128287"/>
                  </a:lnTo>
                  <a:lnTo>
                    <a:pt x="69512" y="127897"/>
                  </a:lnTo>
                  <a:lnTo>
                    <a:pt x="69606" y="127490"/>
                  </a:lnTo>
                  <a:lnTo>
                    <a:pt x="69668" y="127084"/>
                  </a:lnTo>
                  <a:lnTo>
                    <a:pt x="69731" y="126662"/>
                  </a:lnTo>
                  <a:lnTo>
                    <a:pt x="69762" y="126240"/>
                  </a:lnTo>
                  <a:lnTo>
                    <a:pt x="69762" y="125818"/>
                  </a:lnTo>
                  <a:lnTo>
                    <a:pt x="69762" y="8283"/>
                  </a:lnTo>
                  <a:lnTo>
                    <a:pt x="69762" y="7861"/>
                  </a:lnTo>
                  <a:lnTo>
                    <a:pt x="69731" y="7439"/>
                  </a:lnTo>
                  <a:lnTo>
                    <a:pt x="69668" y="7033"/>
                  </a:lnTo>
                  <a:lnTo>
                    <a:pt x="69606" y="6611"/>
                  </a:lnTo>
                  <a:lnTo>
                    <a:pt x="69512" y="6220"/>
                  </a:lnTo>
                  <a:lnTo>
                    <a:pt x="69387" y="5830"/>
                  </a:lnTo>
                  <a:lnTo>
                    <a:pt x="69262" y="5439"/>
                  </a:lnTo>
                  <a:lnTo>
                    <a:pt x="69121" y="5064"/>
                  </a:lnTo>
                  <a:lnTo>
                    <a:pt x="68949" y="4689"/>
                  </a:lnTo>
                  <a:lnTo>
                    <a:pt x="68762" y="4329"/>
                  </a:lnTo>
                  <a:lnTo>
                    <a:pt x="68574" y="3986"/>
                  </a:lnTo>
                  <a:lnTo>
                    <a:pt x="68355" y="3658"/>
                  </a:lnTo>
                  <a:lnTo>
                    <a:pt x="68121" y="3329"/>
                  </a:lnTo>
                  <a:lnTo>
                    <a:pt x="67871" y="3017"/>
                  </a:lnTo>
                  <a:lnTo>
                    <a:pt x="67605" y="2720"/>
                  </a:lnTo>
                  <a:lnTo>
                    <a:pt x="67340" y="2423"/>
                  </a:lnTo>
                  <a:lnTo>
                    <a:pt x="67043" y="2157"/>
                  </a:lnTo>
                  <a:lnTo>
                    <a:pt x="66746" y="1892"/>
                  </a:lnTo>
                  <a:lnTo>
                    <a:pt x="66433" y="1642"/>
                  </a:lnTo>
                  <a:lnTo>
                    <a:pt x="66105" y="1407"/>
                  </a:lnTo>
                  <a:lnTo>
                    <a:pt x="65777" y="1204"/>
                  </a:lnTo>
                  <a:lnTo>
                    <a:pt x="65433" y="1001"/>
                  </a:lnTo>
                  <a:lnTo>
                    <a:pt x="65074" y="813"/>
                  </a:lnTo>
                  <a:lnTo>
                    <a:pt x="64698" y="641"/>
                  </a:lnTo>
                  <a:lnTo>
                    <a:pt x="64323" y="501"/>
                  </a:lnTo>
                  <a:lnTo>
                    <a:pt x="63933" y="376"/>
                  </a:lnTo>
                  <a:lnTo>
                    <a:pt x="63542" y="251"/>
                  </a:lnTo>
                  <a:lnTo>
                    <a:pt x="63151" y="157"/>
                  </a:lnTo>
                  <a:lnTo>
                    <a:pt x="62729" y="94"/>
                  </a:lnTo>
                  <a:lnTo>
                    <a:pt x="62323" y="32"/>
                  </a:lnTo>
                  <a:lnTo>
                    <a:pt x="6190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825" name="Google Shape;1825;p37"/>
            <p:cNvSpPr/>
            <p:nvPr/>
          </p:nvSpPr>
          <p:spPr>
            <a:xfrm>
              <a:off x="3010625" y="2269700"/>
              <a:ext cx="1498700" cy="2686800"/>
            </a:xfrm>
            <a:custGeom>
              <a:avLst/>
              <a:gdLst/>
              <a:ahLst/>
              <a:cxnLst/>
              <a:rect l="l" t="t" r="r" b="b"/>
              <a:pathLst>
                <a:path w="59948" h="107472" extrusionOk="0">
                  <a:moveTo>
                    <a:pt x="1" y="0"/>
                  </a:moveTo>
                  <a:lnTo>
                    <a:pt x="1" y="107471"/>
                  </a:lnTo>
                  <a:lnTo>
                    <a:pt x="59948" y="107471"/>
                  </a:lnTo>
                  <a:lnTo>
                    <a:pt x="5994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26" name="Google Shape;1826;p37"/>
            <p:cNvSpPr/>
            <p:nvPr/>
          </p:nvSpPr>
          <p:spPr>
            <a:xfrm>
              <a:off x="3659950" y="5027950"/>
              <a:ext cx="200050" cy="199675"/>
            </a:xfrm>
            <a:custGeom>
              <a:avLst/>
              <a:gdLst/>
              <a:ahLst/>
              <a:cxnLst/>
              <a:rect l="l" t="t" r="r" b="b"/>
              <a:pathLst>
                <a:path w="8002" h="7987" extrusionOk="0">
                  <a:moveTo>
                    <a:pt x="3798" y="1"/>
                  </a:moveTo>
                  <a:lnTo>
                    <a:pt x="3595" y="17"/>
                  </a:lnTo>
                  <a:lnTo>
                    <a:pt x="3392" y="48"/>
                  </a:lnTo>
                  <a:lnTo>
                    <a:pt x="3189" y="79"/>
                  </a:lnTo>
                  <a:lnTo>
                    <a:pt x="3001" y="126"/>
                  </a:lnTo>
                  <a:lnTo>
                    <a:pt x="2813" y="173"/>
                  </a:lnTo>
                  <a:lnTo>
                    <a:pt x="2626" y="235"/>
                  </a:lnTo>
                  <a:lnTo>
                    <a:pt x="2438" y="313"/>
                  </a:lnTo>
                  <a:lnTo>
                    <a:pt x="2267" y="392"/>
                  </a:lnTo>
                  <a:lnTo>
                    <a:pt x="2095" y="485"/>
                  </a:lnTo>
                  <a:lnTo>
                    <a:pt x="1766" y="689"/>
                  </a:lnTo>
                  <a:lnTo>
                    <a:pt x="1454" y="907"/>
                  </a:lnTo>
                  <a:lnTo>
                    <a:pt x="1173" y="1173"/>
                  </a:lnTo>
                  <a:lnTo>
                    <a:pt x="923" y="1454"/>
                  </a:lnTo>
                  <a:lnTo>
                    <a:pt x="688" y="1767"/>
                  </a:lnTo>
                  <a:lnTo>
                    <a:pt x="485" y="2095"/>
                  </a:lnTo>
                  <a:lnTo>
                    <a:pt x="391" y="2267"/>
                  </a:lnTo>
                  <a:lnTo>
                    <a:pt x="313" y="2439"/>
                  </a:lnTo>
                  <a:lnTo>
                    <a:pt x="251" y="2626"/>
                  </a:lnTo>
                  <a:lnTo>
                    <a:pt x="188" y="2814"/>
                  </a:lnTo>
                  <a:lnTo>
                    <a:pt x="126" y="3001"/>
                  </a:lnTo>
                  <a:lnTo>
                    <a:pt x="79" y="3189"/>
                  </a:lnTo>
                  <a:lnTo>
                    <a:pt x="47" y="3392"/>
                  </a:lnTo>
                  <a:lnTo>
                    <a:pt x="16" y="3580"/>
                  </a:lnTo>
                  <a:lnTo>
                    <a:pt x="1" y="3783"/>
                  </a:lnTo>
                  <a:lnTo>
                    <a:pt x="1" y="4002"/>
                  </a:lnTo>
                  <a:lnTo>
                    <a:pt x="1" y="4205"/>
                  </a:lnTo>
                  <a:lnTo>
                    <a:pt x="16" y="4408"/>
                  </a:lnTo>
                  <a:lnTo>
                    <a:pt x="47" y="4611"/>
                  </a:lnTo>
                  <a:lnTo>
                    <a:pt x="79" y="4799"/>
                  </a:lnTo>
                  <a:lnTo>
                    <a:pt x="126" y="5002"/>
                  </a:lnTo>
                  <a:lnTo>
                    <a:pt x="188" y="5189"/>
                  </a:lnTo>
                  <a:lnTo>
                    <a:pt x="251" y="5377"/>
                  </a:lnTo>
                  <a:lnTo>
                    <a:pt x="313" y="5549"/>
                  </a:lnTo>
                  <a:lnTo>
                    <a:pt x="391" y="5736"/>
                  </a:lnTo>
                  <a:lnTo>
                    <a:pt x="485" y="5908"/>
                  </a:lnTo>
                  <a:lnTo>
                    <a:pt x="688" y="6236"/>
                  </a:lnTo>
                  <a:lnTo>
                    <a:pt x="923" y="6533"/>
                  </a:lnTo>
                  <a:lnTo>
                    <a:pt x="1173" y="6830"/>
                  </a:lnTo>
                  <a:lnTo>
                    <a:pt x="1454" y="7080"/>
                  </a:lnTo>
                  <a:lnTo>
                    <a:pt x="1766" y="7315"/>
                  </a:lnTo>
                  <a:lnTo>
                    <a:pt x="2095" y="7518"/>
                  </a:lnTo>
                  <a:lnTo>
                    <a:pt x="2267" y="7596"/>
                  </a:lnTo>
                  <a:lnTo>
                    <a:pt x="2438" y="7674"/>
                  </a:lnTo>
                  <a:lnTo>
                    <a:pt x="2626" y="7752"/>
                  </a:lnTo>
                  <a:lnTo>
                    <a:pt x="2813" y="7815"/>
                  </a:lnTo>
                  <a:lnTo>
                    <a:pt x="3001" y="7862"/>
                  </a:lnTo>
                  <a:lnTo>
                    <a:pt x="3189" y="7908"/>
                  </a:lnTo>
                  <a:lnTo>
                    <a:pt x="3392" y="7940"/>
                  </a:lnTo>
                  <a:lnTo>
                    <a:pt x="3595" y="7971"/>
                  </a:lnTo>
                  <a:lnTo>
                    <a:pt x="3798" y="7987"/>
                  </a:lnTo>
                  <a:lnTo>
                    <a:pt x="4204" y="7987"/>
                  </a:lnTo>
                  <a:lnTo>
                    <a:pt x="4408" y="7971"/>
                  </a:lnTo>
                  <a:lnTo>
                    <a:pt x="4611" y="7940"/>
                  </a:lnTo>
                  <a:lnTo>
                    <a:pt x="4798" y="7908"/>
                  </a:lnTo>
                  <a:lnTo>
                    <a:pt x="5001" y="7862"/>
                  </a:lnTo>
                  <a:lnTo>
                    <a:pt x="5189" y="7815"/>
                  </a:lnTo>
                  <a:lnTo>
                    <a:pt x="5376" y="7752"/>
                  </a:lnTo>
                  <a:lnTo>
                    <a:pt x="5548" y="7674"/>
                  </a:lnTo>
                  <a:lnTo>
                    <a:pt x="5736" y="7596"/>
                  </a:lnTo>
                  <a:lnTo>
                    <a:pt x="5908" y="7518"/>
                  </a:lnTo>
                  <a:lnTo>
                    <a:pt x="6236" y="7315"/>
                  </a:lnTo>
                  <a:lnTo>
                    <a:pt x="6548" y="7080"/>
                  </a:lnTo>
                  <a:lnTo>
                    <a:pt x="6830" y="6830"/>
                  </a:lnTo>
                  <a:lnTo>
                    <a:pt x="7080" y="6533"/>
                  </a:lnTo>
                  <a:lnTo>
                    <a:pt x="7314" y="6236"/>
                  </a:lnTo>
                  <a:lnTo>
                    <a:pt x="7517" y="5908"/>
                  </a:lnTo>
                  <a:lnTo>
                    <a:pt x="7596" y="5736"/>
                  </a:lnTo>
                  <a:lnTo>
                    <a:pt x="7689" y="5549"/>
                  </a:lnTo>
                  <a:lnTo>
                    <a:pt x="7752" y="5377"/>
                  </a:lnTo>
                  <a:lnTo>
                    <a:pt x="7814" y="5189"/>
                  </a:lnTo>
                  <a:lnTo>
                    <a:pt x="7877" y="5002"/>
                  </a:lnTo>
                  <a:lnTo>
                    <a:pt x="7908" y="4799"/>
                  </a:lnTo>
                  <a:lnTo>
                    <a:pt x="7955" y="4611"/>
                  </a:lnTo>
                  <a:lnTo>
                    <a:pt x="7971" y="4408"/>
                  </a:lnTo>
                  <a:lnTo>
                    <a:pt x="7986" y="4205"/>
                  </a:lnTo>
                  <a:lnTo>
                    <a:pt x="8002" y="4002"/>
                  </a:lnTo>
                  <a:lnTo>
                    <a:pt x="7986" y="3783"/>
                  </a:lnTo>
                  <a:lnTo>
                    <a:pt x="7971" y="3580"/>
                  </a:lnTo>
                  <a:lnTo>
                    <a:pt x="7955" y="3392"/>
                  </a:lnTo>
                  <a:lnTo>
                    <a:pt x="7908" y="3189"/>
                  </a:lnTo>
                  <a:lnTo>
                    <a:pt x="7877" y="3001"/>
                  </a:lnTo>
                  <a:lnTo>
                    <a:pt x="7814" y="2814"/>
                  </a:lnTo>
                  <a:lnTo>
                    <a:pt x="7752" y="2626"/>
                  </a:lnTo>
                  <a:lnTo>
                    <a:pt x="7689" y="2439"/>
                  </a:lnTo>
                  <a:lnTo>
                    <a:pt x="7596" y="2267"/>
                  </a:lnTo>
                  <a:lnTo>
                    <a:pt x="7517" y="2095"/>
                  </a:lnTo>
                  <a:lnTo>
                    <a:pt x="7314" y="1767"/>
                  </a:lnTo>
                  <a:lnTo>
                    <a:pt x="7080" y="1454"/>
                  </a:lnTo>
                  <a:lnTo>
                    <a:pt x="6830" y="1173"/>
                  </a:lnTo>
                  <a:lnTo>
                    <a:pt x="6548" y="907"/>
                  </a:lnTo>
                  <a:lnTo>
                    <a:pt x="6236" y="689"/>
                  </a:lnTo>
                  <a:lnTo>
                    <a:pt x="5908" y="485"/>
                  </a:lnTo>
                  <a:lnTo>
                    <a:pt x="5736" y="392"/>
                  </a:lnTo>
                  <a:lnTo>
                    <a:pt x="5548" y="313"/>
                  </a:lnTo>
                  <a:lnTo>
                    <a:pt x="5376" y="235"/>
                  </a:lnTo>
                  <a:lnTo>
                    <a:pt x="5189" y="173"/>
                  </a:lnTo>
                  <a:lnTo>
                    <a:pt x="5001" y="126"/>
                  </a:lnTo>
                  <a:lnTo>
                    <a:pt x="4798" y="79"/>
                  </a:lnTo>
                  <a:lnTo>
                    <a:pt x="4611" y="48"/>
                  </a:lnTo>
                  <a:lnTo>
                    <a:pt x="4408" y="17"/>
                  </a:lnTo>
                  <a:lnTo>
                    <a:pt x="4204"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7" name="Google Shape;1827;p37"/>
            <p:cNvSpPr/>
            <p:nvPr/>
          </p:nvSpPr>
          <p:spPr>
            <a:xfrm>
              <a:off x="3586100" y="2118900"/>
              <a:ext cx="347750" cy="50800"/>
            </a:xfrm>
            <a:custGeom>
              <a:avLst/>
              <a:gdLst/>
              <a:ahLst/>
              <a:cxnLst/>
              <a:rect l="l" t="t" r="r" b="b"/>
              <a:pathLst>
                <a:path w="13910" h="2032" extrusionOk="0">
                  <a:moveTo>
                    <a:pt x="1017" y="0"/>
                  </a:moveTo>
                  <a:lnTo>
                    <a:pt x="907" y="16"/>
                  </a:lnTo>
                  <a:lnTo>
                    <a:pt x="814" y="31"/>
                  </a:lnTo>
                  <a:lnTo>
                    <a:pt x="720" y="47"/>
                  </a:lnTo>
                  <a:lnTo>
                    <a:pt x="626" y="78"/>
                  </a:lnTo>
                  <a:lnTo>
                    <a:pt x="532" y="125"/>
                  </a:lnTo>
                  <a:lnTo>
                    <a:pt x="454" y="172"/>
                  </a:lnTo>
                  <a:lnTo>
                    <a:pt x="298" y="297"/>
                  </a:lnTo>
                  <a:lnTo>
                    <a:pt x="173" y="453"/>
                  </a:lnTo>
                  <a:lnTo>
                    <a:pt x="126" y="531"/>
                  </a:lnTo>
                  <a:lnTo>
                    <a:pt x="79" y="625"/>
                  </a:lnTo>
                  <a:lnTo>
                    <a:pt x="48" y="719"/>
                  </a:lnTo>
                  <a:lnTo>
                    <a:pt x="17" y="813"/>
                  </a:lnTo>
                  <a:lnTo>
                    <a:pt x="1" y="922"/>
                  </a:lnTo>
                  <a:lnTo>
                    <a:pt x="1" y="1016"/>
                  </a:lnTo>
                  <a:lnTo>
                    <a:pt x="1" y="1125"/>
                  </a:lnTo>
                  <a:lnTo>
                    <a:pt x="17" y="1219"/>
                  </a:lnTo>
                  <a:lnTo>
                    <a:pt x="48" y="1328"/>
                  </a:lnTo>
                  <a:lnTo>
                    <a:pt x="79" y="1422"/>
                  </a:lnTo>
                  <a:lnTo>
                    <a:pt x="126" y="1500"/>
                  </a:lnTo>
                  <a:lnTo>
                    <a:pt x="173" y="1594"/>
                  </a:lnTo>
                  <a:lnTo>
                    <a:pt x="298" y="1735"/>
                  </a:lnTo>
                  <a:lnTo>
                    <a:pt x="454" y="1860"/>
                  </a:lnTo>
                  <a:lnTo>
                    <a:pt x="532" y="1922"/>
                  </a:lnTo>
                  <a:lnTo>
                    <a:pt x="626" y="1954"/>
                  </a:lnTo>
                  <a:lnTo>
                    <a:pt x="720" y="2000"/>
                  </a:lnTo>
                  <a:lnTo>
                    <a:pt x="814" y="2016"/>
                  </a:lnTo>
                  <a:lnTo>
                    <a:pt x="907" y="2032"/>
                  </a:lnTo>
                  <a:lnTo>
                    <a:pt x="12987" y="2032"/>
                  </a:lnTo>
                  <a:lnTo>
                    <a:pt x="13097" y="2016"/>
                  </a:lnTo>
                  <a:lnTo>
                    <a:pt x="13191" y="2000"/>
                  </a:lnTo>
                  <a:lnTo>
                    <a:pt x="13284" y="1954"/>
                  </a:lnTo>
                  <a:lnTo>
                    <a:pt x="13378" y="1922"/>
                  </a:lnTo>
                  <a:lnTo>
                    <a:pt x="13456" y="1860"/>
                  </a:lnTo>
                  <a:lnTo>
                    <a:pt x="13613" y="1735"/>
                  </a:lnTo>
                  <a:lnTo>
                    <a:pt x="13738" y="1594"/>
                  </a:lnTo>
                  <a:lnTo>
                    <a:pt x="13784" y="1500"/>
                  </a:lnTo>
                  <a:lnTo>
                    <a:pt x="13831" y="1422"/>
                  </a:lnTo>
                  <a:lnTo>
                    <a:pt x="13863" y="1328"/>
                  </a:lnTo>
                  <a:lnTo>
                    <a:pt x="13894" y="1219"/>
                  </a:lnTo>
                  <a:lnTo>
                    <a:pt x="13909" y="1125"/>
                  </a:lnTo>
                  <a:lnTo>
                    <a:pt x="13909" y="1016"/>
                  </a:lnTo>
                  <a:lnTo>
                    <a:pt x="13909" y="922"/>
                  </a:lnTo>
                  <a:lnTo>
                    <a:pt x="13894" y="813"/>
                  </a:lnTo>
                  <a:lnTo>
                    <a:pt x="13863" y="719"/>
                  </a:lnTo>
                  <a:lnTo>
                    <a:pt x="13831" y="625"/>
                  </a:lnTo>
                  <a:lnTo>
                    <a:pt x="13784" y="531"/>
                  </a:lnTo>
                  <a:lnTo>
                    <a:pt x="13738" y="453"/>
                  </a:lnTo>
                  <a:lnTo>
                    <a:pt x="13613" y="297"/>
                  </a:lnTo>
                  <a:lnTo>
                    <a:pt x="13456" y="172"/>
                  </a:lnTo>
                  <a:lnTo>
                    <a:pt x="13378" y="125"/>
                  </a:lnTo>
                  <a:lnTo>
                    <a:pt x="13284" y="78"/>
                  </a:lnTo>
                  <a:lnTo>
                    <a:pt x="13191" y="47"/>
                  </a:lnTo>
                  <a:lnTo>
                    <a:pt x="13097" y="31"/>
                  </a:lnTo>
                  <a:lnTo>
                    <a:pt x="12987" y="16"/>
                  </a:lnTo>
                  <a:lnTo>
                    <a:pt x="1289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8" name="Google Shape;1828;p37"/>
            <p:cNvSpPr/>
            <p:nvPr/>
          </p:nvSpPr>
          <p:spPr>
            <a:xfrm>
              <a:off x="3480625" y="2118500"/>
              <a:ext cx="52375" cy="51975"/>
            </a:xfrm>
            <a:custGeom>
              <a:avLst/>
              <a:gdLst/>
              <a:ahLst/>
              <a:cxnLst/>
              <a:rect l="l" t="t" r="r" b="b"/>
              <a:pathLst>
                <a:path w="2095" h="2079" extrusionOk="0">
                  <a:moveTo>
                    <a:pt x="938" y="0"/>
                  </a:moveTo>
                  <a:lnTo>
                    <a:pt x="829" y="16"/>
                  </a:lnTo>
                  <a:lnTo>
                    <a:pt x="735" y="47"/>
                  </a:lnTo>
                  <a:lnTo>
                    <a:pt x="641" y="79"/>
                  </a:lnTo>
                  <a:lnTo>
                    <a:pt x="547" y="125"/>
                  </a:lnTo>
                  <a:lnTo>
                    <a:pt x="454" y="172"/>
                  </a:lnTo>
                  <a:lnTo>
                    <a:pt x="376" y="235"/>
                  </a:lnTo>
                  <a:lnTo>
                    <a:pt x="297" y="297"/>
                  </a:lnTo>
                  <a:lnTo>
                    <a:pt x="235" y="376"/>
                  </a:lnTo>
                  <a:lnTo>
                    <a:pt x="172" y="454"/>
                  </a:lnTo>
                  <a:lnTo>
                    <a:pt x="126" y="532"/>
                  </a:lnTo>
                  <a:lnTo>
                    <a:pt x="79" y="626"/>
                  </a:lnTo>
                  <a:lnTo>
                    <a:pt x="47" y="719"/>
                  </a:lnTo>
                  <a:lnTo>
                    <a:pt x="16" y="829"/>
                  </a:lnTo>
                  <a:lnTo>
                    <a:pt x="1" y="922"/>
                  </a:lnTo>
                  <a:lnTo>
                    <a:pt x="1" y="1032"/>
                  </a:lnTo>
                  <a:lnTo>
                    <a:pt x="1" y="1141"/>
                  </a:lnTo>
                  <a:lnTo>
                    <a:pt x="16" y="1251"/>
                  </a:lnTo>
                  <a:lnTo>
                    <a:pt x="47" y="1344"/>
                  </a:lnTo>
                  <a:lnTo>
                    <a:pt x="79" y="1438"/>
                  </a:lnTo>
                  <a:lnTo>
                    <a:pt x="126" y="1532"/>
                  </a:lnTo>
                  <a:lnTo>
                    <a:pt x="172" y="1626"/>
                  </a:lnTo>
                  <a:lnTo>
                    <a:pt x="235" y="1704"/>
                  </a:lnTo>
                  <a:lnTo>
                    <a:pt x="297" y="1782"/>
                  </a:lnTo>
                  <a:lnTo>
                    <a:pt x="376" y="1845"/>
                  </a:lnTo>
                  <a:lnTo>
                    <a:pt x="454" y="1907"/>
                  </a:lnTo>
                  <a:lnTo>
                    <a:pt x="547" y="1954"/>
                  </a:lnTo>
                  <a:lnTo>
                    <a:pt x="641" y="2001"/>
                  </a:lnTo>
                  <a:lnTo>
                    <a:pt x="735" y="2032"/>
                  </a:lnTo>
                  <a:lnTo>
                    <a:pt x="829" y="2063"/>
                  </a:lnTo>
                  <a:lnTo>
                    <a:pt x="938" y="2079"/>
                  </a:lnTo>
                  <a:lnTo>
                    <a:pt x="1157" y="2079"/>
                  </a:lnTo>
                  <a:lnTo>
                    <a:pt x="1251" y="2063"/>
                  </a:lnTo>
                  <a:lnTo>
                    <a:pt x="1360" y="2032"/>
                  </a:lnTo>
                  <a:lnTo>
                    <a:pt x="1454" y="2001"/>
                  </a:lnTo>
                  <a:lnTo>
                    <a:pt x="1548" y="1954"/>
                  </a:lnTo>
                  <a:lnTo>
                    <a:pt x="1626" y="1907"/>
                  </a:lnTo>
                  <a:lnTo>
                    <a:pt x="1704" y="1845"/>
                  </a:lnTo>
                  <a:lnTo>
                    <a:pt x="1782" y="1782"/>
                  </a:lnTo>
                  <a:lnTo>
                    <a:pt x="1845" y="1704"/>
                  </a:lnTo>
                  <a:lnTo>
                    <a:pt x="1907" y="1626"/>
                  </a:lnTo>
                  <a:lnTo>
                    <a:pt x="1954" y="1532"/>
                  </a:lnTo>
                  <a:lnTo>
                    <a:pt x="2001" y="1438"/>
                  </a:lnTo>
                  <a:lnTo>
                    <a:pt x="2048" y="1344"/>
                  </a:lnTo>
                  <a:lnTo>
                    <a:pt x="2063" y="1251"/>
                  </a:lnTo>
                  <a:lnTo>
                    <a:pt x="2079" y="1141"/>
                  </a:lnTo>
                  <a:lnTo>
                    <a:pt x="2095" y="1032"/>
                  </a:lnTo>
                  <a:lnTo>
                    <a:pt x="2079" y="922"/>
                  </a:lnTo>
                  <a:lnTo>
                    <a:pt x="2063" y="829"/>
                  </a:lnTo>
                  <a:lnTo>
                    <a:pt x="2048" y="719"/>
                  </a:lnTo>
                  <a:lnTo>
                    <a:pt x="2001" y="626"/>
                  </a:lnTo>
                  <a:lnTo>
                    <a:pt x="1954" y="532"/>
                  </a:lnTo>
                  <a:lnTo>
                    <a:pt x="1907" y="454"/>
                  </a:lnTo>
                  <a:lnTo>
                    <a:pt x="1845" y="376"/>
                  </a:lnTo>
                  <a:lnTo>
                    <a:pt x="1782" y="297"/>
                  </a:lnTo>
                  <a:lnTo>
                    <a:pt x="1704" y="235"/>
                  </a:lnTo>
                  <a:lnTo>
                    <a:pt x="1626" y="172"/>
                  </a:lnTo>
                  <a:lnTo>
                    <a:pt x="1548" y="125"/>
                  </a:lnTo>
                  <a:lnTo>
                    <a:pt x="1454" y="79"/>
                  </a:lnTo>
                  <a:lnTo>
                    <a:pt x="1360" y="47"/>
                  </a:lnTo>
                  <a:lnTo>
                    <a:pt x="1251" y="16"/>
                  </a:lnTo>
                  <a:lnTo>
                    <a:pt x="1157"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29" name="Google Shape;1829;p37"/>
            <p:cNvSpPr/>
            <p:nvPr/>
          </p:nvSpPr>
          <p:spPr>
            <a:xfrm>
              <a:off x="3625950" y="238125"/>
              <a:ext cx="11375" cy="2086675"/>
            </a:xfrm>
            <a:custGeom>
              <a:avLst/>
              <a:gdLst/>
              <a:ahLst/>
              <a:cxnLst/>
              <a:rect l="l" t="t" r="r" b="b"/>
              <a:pathLst>
                <a:path w="455" h="83467" extrusionOk="0">
                  <a:moveTo>
                    <a:pt x="235" y="0"/>
                  </a:moveTo>
                  <a:lnTo>
                    <a:pt x="142" y="16"/>
                  </a:lnTo>
                  <a:lnTo>
                    <a:pt x="63" y="63"/>
                  </a:lnTo>
                  <a:lnTo>
                    <a:pt x="17" y="125"/>
                  </a:lnTo>
                  <a:lnTo>
                    <a:pt x="1" y="219"/>
                  </a:lnTo>
                  <a:lnTo>
                    <a:pt x="1" y="83248"/>
                  </a:lnTo>
                  <a:lnTo>
                    <a:pt x="17" y="83342"/>
                  </a:lnTo>
                  <a:lnTo>
                    <a:pt x="63" y="83404"/>
                  </a:lnTo>
                  <a:lnTo>
                    <a:pt x="142" y="83451"/>
                  </a:lnTo>
                  <a:lnTo>
                    <a:pt x="235" y="83467"/>
                  </a:lnTo>
                  <a:lnTo>
                    <a:pt x="314" y="83451"/>
                  </a:lnTo>
                  <a:lnTo>
                    <a:pt x="392" y="83404"/>
                  </a:lnTo>
                  <a:lnTo>
                    <a:pt x="439" y="83342"/>
                  </a:lnTo>
                  <a:lnTo>
                    <a:pt x="454" y="83248"/>
                  </a:lnTo>
                  <a:lnTo>
                    <a:pt x="454" y="219"/>
                  </a:lnTo>
                  <a:lnTo>
                    <a:pt x="439" y="125"/>
                  </a:lnTo>
                  <a:lnTo>
                    <a:pt x="392" y="63"/>
                  </a:lnTo>
                  <a:lnTo>
                    <a:pt x="314" y="16"/>
                  </a:lnTo>
                  <a:lnTo>
                    <a:pt x="23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0" name="Google Shape;1830;p37"/>
            <p:cNvSpPr/>
            <p:nvPr/>
          </p:nvSpPr>
          <p:spPr>
            <a:xfrm>
              <a:off x="3148550" y="2926050"/>
              <a:ext cx="1222875" cy="1693675"/>
            </a:xfrm>
            <a:custGeom>
              <a:avLst/>
              <a:gdLst/>
              <a:ahLst/>
              <a:cxnLst/>
              <a:rect l="l" t="t" r="r" b="b"/>
              <a:pathLst>
                <a:path w="48915" h="67747" extrusionOk="0">
                  <a:moveTo>
                    <a:pt x="4407" y="1"/>
                  </a:moveTo>
                  <a:lnTo>
                    <a:pt x="4173" y="16"/>
                  </a:lnTo>
                  <a:lnTo>
                    <a:pt x="3954" y="32"/>
                  </a:lnTo>
                  <a:lnTo>
                    <a:pt x="3735" y="48"/>
                  </a:lnTo>
                  <a:lnTo>
                    <a:pt x="3516" y="94"/>
                  </a:lnTo>
                  <a:lnTo>
                    <a:pt x="3298" y="141"/>
                  </a:lnTo>
                  <a:lnTo>
                    <a:pt x="3094" y="204"/>
                  </a:lnTo>
                  <a:lnTo>
                    <a:pt x="2891" y="266"/>
                  </a:lnTo>
                  <a:lnTo>
                    <a:pt x="2688" y="344"/>
                  </a:lnTo>
                  <a:lnTo>
                    <a:pt x="2501" y="438"/>
                  </a:lnTo>
                  <a:lnTo>
                    <a:pt x="2297" y="532"/>
                  </a:lnTo>
                  <a:lnTo>
                    <a:pt x="2125" y="641"/>
                  </a:lnTo>
                  <a:lnTo>
                    <a:pt x="1938" y="751"/>
                  </a:lnTo>
                  <a:lnTo>
                    <a:pt x="1766" y="876"/>
                  </a:lnTo>
                  <a:lnTo>
                    <a:pt x="1594" y="1016"/>
                  </a:lnTo>
                  <a:lnTo>
                    <a:pt x="1438" y="1141"/>
                  </a:lnTo>
                  <a:lnTo>
                    <a:pt x="1282" y="1298"/>
                  </a:lnTo>
                  <a:lnTo>
                    <a:pt x="1141" y="1454"/>
                  </a:lnTo>
                  <a:lnTo>
                    <a:pt x="1000" y="1610"/>
                  </a:lnTo>
                  <a:lnTo>
                    <a:pt x="875" y="1767"/>
                  </a:lnTo>
                  <a:lnTo>
                    <a:pt x="750" y="1938"/>
                  </a:lnTo>
                  <a:lnTo>
                    <a:pt x="641" y="2126"/>
                  </a:lnTo>
                  <a:lnTo>
                    <a:pt x="531" y="2314"/>
                  </a:lnTo>
                  <a:lnTo>
                    <a:pt x="438" y="2501"/>
                  </a:lnTo>
                  <a:lnTo>
                    <a:pt x="344" y="2689"/>
                  </a:lnTo>
                  <a:lnTo>
                    <a:pt x="266" y="2892"/>
                  </a:lnTo>
                  <a:lnTo>
                    <a:pt x="188" y="3095"/>
                  </a:lnTo>
                  <a:lnTo>
                    <a:pt x="141" y="3314"/>
                  </a:lnTo>
                  <a:lnTo>
                    <a:pt x="94" y="3517"/>
                  </a:lnTo>
                  <a:lnTo>
                    <a:pt x="47" y="3736"/>
                  </a:lnTo>
                  <a:lnTo>
                    <a:pt x="16" y="3954"/>
                  </a:lnTo>
                  <a:lnTo>
                    <a:pt x="0" y="4189"/>
                  </a:lnTo>
                  <a:lnTo>
                    <a:pt x="0" y="4408"/>
                  </a:lnTo>
                  <a:lnTo>
                    <a:pt x="0" y="63339"/>
                  </a:lnTo>
                  <a:lnTo>
                    <a:pt x="0" y="63574"/>
                  </a:lnTo>
                  <a:lnTo>
                    <a:pt x="16" y="63792"/>
                  </a:lnTo>
                  <a:lnTo>
                    <a:pt x="47" y="64011"/>
                  </a:lnTo>
                  <a:lnTo>
                    <a:pt x="94" y="64230"/>
                  </a:lnTo>
                  <a:lnTo>
                    <a:pt x="141" y="64449"/>
                  </a:lnTo>
                  <a:lnTo>
                    <a:pt x="188" y="64652"/>
                  </a:lnTo>
                  <a:lnTo>
                    <a:pt x="266" y="64855"/>
                  </a:lnTo>
                  <a:lnTo>
                    <a:pt x="344" y="65058"/>
                  </a:lnTo>
                  <a:lnTo>
                    <a:pt x="438" y="65261"/>
                  </a:lnTo>
                  <a:lnTo>
                    <a:pt x="531" y="65449"/>
                  </a:lnTo>
                  <a:lnTo>
                    <a:pt x="641" y="65636"/>
                  </a:lnTo>
                  <a:lnTo>
                    <a:pt x="750" y="65808"/>
                  </a:lnTo>
                  <a:lnTo>
                    <a:pt x="875" y="65980"/>
                  </a:lnTo>
                  <a:lnTo>
                    <a:pt x="1000" y="66152"/>
                  </a:lnTo>
                  <a:lnTo>
                    <a:pt x="1141" y="66308"/>
                  </a:lnTo>
                  <a:lnTo>
                    <a:pt x="1282" y="66465"/>
                  </a:lnTo>
                  <a:lnTo>
                    <a:pt x="1438" y="66605"/>
                  </a:lnTo>
                  <a:lnTo>
                    <a:pt x="1594" y="66746"/>
                  </a:lnTo>
                  <a:lnTo>
                    <a:pt x="1766" y="66871"/>
                  </a:lnTo>
                  <a:lnTo>
                    <a:pt x="1938" y="66996"/>
                  </a:lnTo>
                  <a:lnTo>
                    <a:pt x="2125" y="67121"/>
                  </a:lnTo>
                  <a:lnTo>
                    <a:pt x="2297" y="67215"/>
                  </a:lnTo>
                  <a:lnTo>
                    <a:pt x="2501" y="67324"/>
                  </a:lnTo>
                  <a:lnTo>
                    <a:pt x="2688" y="67402"/>
                  </a:lnTo>
                  <a:lnTo>
                    <a:pt x="2891" y="67480"/>
                  </a:lnTo>
                  <a:lnTo>
                    <a:pt x="3094" y="67559"/>
                  </a:lnTo>
                  <a:lnTo>
                    <a:pt x="3298" y="67605"/>
                  </a:lnTo>
                  <a:lnTo>
                    <a:pt x="3516" y="67668"/>
                  </a:lnTo>
                  <a:lnTo>
                    <a:pt x="3735" y="67699"/>
                  </a:lnTo>
                  <a:lnTo>
                    <a:pt x="3954" y="67731"/>
                  </a:lnTo>
                  <a:lnTo>
                    <a:pt x="4173" y="67746"/>
                  </a:lnTo>
                  <a:lnTo>
                    <a:pt x="44742" y="67746"/>
                  </a:lnTo>
                  <a:lnTo>
                    <a:pt x="44960" y="67731"/>
                  </a:lnTo>
                  <a:lnTo>
                    <a:pt x="45179" y="67699"/>
                  </a:lnTo>
                  <a:lnTo>
                    <a:pt x="45398" y="67668"/>
                  </a:lnTo>
                  <a:lnTo>
                    <a:pt x="45617" y="67605"/>
                  </a:lnTo>
                  <a:lnTo>
                    <a:pt x="45820" y="67559"/>
                  </a:lnTo>
                  <a:lnTo>
                    <a:pt x="46023" y="67480"/>
                  </a:lnTo>
                  <a:lnTo>
                    <a:pt x="46226" y="67402"/>
                  </a:lnTo>
                  <a:lnTo>
                    <a:pt x="46414" y="67324"/>
                  </a:lnTo>
                  <a:lnTo>
                    <a:pt x="46617" y="67215"/>
                  </a:lnTo>
                  <a:lnTo>
                    <a:pt x="46789" y="67121"/>
                  </a:lnTo>
                  <a:lnTo>
                    <a:pt x="46976" y="66996"/>
                  </a:lnTo>
                  <a:lnTo>
                    <a:pt x="47148" y="66871"/>
                  </a:lnTo>
                  <a:lnTo>
                    <a:pt x="47305" y="66746"/>
                  </a:lnTo>
                  <a:lnTo>
                    <a:pt x="47476" y="66605"/>
                  </a:lnTo>
                  <a:lnTo>
                    <a:pt x="47617" y="66465"/>
                  </a:lnTo>
                  <a:lnTo>
                    <a:pt x="47773" y="66308"/>
                  </a:lnTo>
                  <a:lnTo>
                    <a:pt x="47914" y="66152"/>
                  </a:lnTo>
                  <a:lnTo>
                    <a:pt x="48039" y="65980"/>
                  </a:lnTo>
                  <a:lnTo>
                    <a:pt x="48164" y="65808"/>
                  </a:lnTo>
                  <a:lnTo>
                    <a:pt x="48274" y="65636"/>
                  </a:lnTo>
                  <a:lnTo>
                    <a:pt x="48383" y="65449"/>
                  </a:lnTo>
                  <a:lnTo>
                    <a:pt x="48477" y="65261"/>
                  </a:lnTo>
                  <a:lnTo>
                    <a:pt x="48570" y="65058"/>
                  </a:lnTo>
                  <a:lnTo>
                    <a:pt x="48649" y="64855"/>
                  </a:lnTo>
                  <a:lnTo>
                    <a:pt x="48711" y="64652"/>
                  </a:lnTo>
                  <a:lnTo>
                    <a:pt x="48774" y="64449"/>
                  </a:lnTo>
                  <a:lnTo>
                    <a:pt x="48820" y="64230"/>
                  </a:lnTo>
                  <a:lnTo>
                    <a:pt x="48867" y="64011"/>
                  </a:lnTo>
                  <a:lnTo>
                    <a:pt x="48899" y="63792"/>
                  </a:lnTo>
                  <a:lnTo>
                    <a:pt x="48914" y="63574"/>
                  </a:lnTo>
                  <a:lnTo>
                    <a:pt x="48914" y="63339"/>
                  </a:lnTo>
                  <a:lnTo>
                    <a:pt x="48914" y="4408"/>
                  </a:lnTo>
                  <a:lnTo>
                    <a:pt x="48914" y="4189"/>
                  </a:lnTo>
                  <a:lnTo>
                    <a:pt x="48899" y="3954"/>
                  </a:lnTo>
                  <a:lnTo>
                    <a:pt x="48867" y="3736"/>
                  </a:lnTo>
                  <a:lnTo>
                    <a:pt x="48820" y="3517"/>
                  </a:lnTo>
                  <a:lnTo>
                    <a:pt x="48774" y="3314"/>
                  </a:lnTo>
                  <a:lnTo>
                    <a:pt x="48711" y="3095"/>
                  </a:lnTo>
                  <a:lnTo>
                    <a:pt x="48649" y="2892"/>
                  </a:lnTo>
                  <a:lnTo>
                    <a:pt x="48570" y="2689"/>
                  </a:lnTo>
                  <a:lnTo>
                    <a:pt x="48477" y="2501"/>
                  </a:lnTo>
                  <a:lnTo>
                    <a:pt x="48383" y="2314"/>
                  </a:lnTo>
                  <a:lnTo>
                    <a:pt x="48274" y="2126"/>
                  </a:lnTo>
                  <a:lnTo>
                    <a:pt x="48164" y="1938"/>
                  </a:lnTo>
                  <a:lnTo>
                    <a:pt x="48039" y="1767"/>
                  </a:lnTo>
                  <a:lnTo>
                    <a:pt x="47914" y="1610"/>
                  </a:lnTo>
                  <a:lnTo>
                    <a:pt x="47773" y="1454"/>
                  </a:lnTo>
                  <a:lnTo>
                    <a:pt x="47617" y="1298"/>
                  </a:lnTo>
                  <a:lnTo>
                    <a:pt x="47476" y="1141"/>
                  </a:lnTo>
                  <a:lnTo>
                    <a:pt x="47305" y="1016"/>
                  </a:lnTo>
                  <a:lnTo>
                    <a:pt x="47148" y="876"/>
                  </a:lnTo>
                  <a:lnTo>
                    <a:pt x="46976" y="751"/>
                  </a:lnTo>
                  <a:lnTo>
                    <a:pt x="46789" y="641"/>
                  </a:lnTo>
                  <a:lnTo>
                    <a:pt x="46617" y="532"/>
                  </a:lnTo>
                  <a:lnTo>
                    <a:pt x="46414" y="438"/>
                  </a:lnTo>
                  <a:lnTo>
                    <a:pt x="46226" y="344"/>
                  </a:lnTo>
                  <a:lnTo>
                    <a:pt x="46023" y="266"/>
                  </a:lnTo>
                  <a:lnTo>
                    <a:pt x="45820" y="204"/>
                  </a:lnTo>
                  <a:lnTo>
                    <a:pt x="45617" y="141"/>
                  </a:lnTo>
                  <a:lnTo>
                    <a:pt x="45398" y="94"/>
                  </a:lnTo>
                  <a:lnTo>
                    <a:pt x="45179" y="48"/>
                  </a:lnTo>
                  <a:lnTo>
                    <a:pt x="44960" y="32"/>
                  </a:lnTo>
                  <a:lnTo>
                    <a:pt x="44742" y="16"/>
                  </a:lnTo>
                  <a:lnTo>
                    <a:pt x="44507"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831" name="Google Shape;1831;p37"/>
            <p:cNvSpPr/>
            <p:nvPr/>
          </p:nvSpPr>
          <p:spPr>
            <a:xfrm>
              <a:off x="3603300" y="3109675"/>
              <a:ext cx="313350" cy="313750"/>
            </a:xfrm>
            <a:custGeom>
              <a:avLst/>
              <a:gdLst/>
              <a:ahLst/>
              <a:cxnLst/>
              <a:rect l="l" t="t" r="r" b="b"/>
              <a:pathLst>
                <a:path w="12534" h="12550" extrusionOk="0">
                  <a:moveTo>
                    <a:pt x="6267" y="1"/>
                  </a:moveTo>
                  <a:lnTo>
                    <a:pt x="5939" y="16"/>
                  </a:lnTo>
                  <a:lnTo>
                    <a:pt x="5626" y="47"/>
                  </a:lnTo>
                  <a:lnTo>
                    <a:pt x="5314" y="79"/>
                  </a:lnTo>
                  <a:lnTo>
                    <a:pt x="5001" y="141"/>
                  </a:lnTo>
                  <a:lnTo>
                    <a:pt x="4704" y="204"/>
                  </a:lnTo>
                  <a:lnTo>
                    <a:pt x="4408" y="298"/>
                  </a:lnTo>
                  <a:lnTo>
                    <a:pt x="4111" y="391"/>
                  </a:lnTo>
                  <a:lnTo>
                    <a:pt x="3829" y="501"/>
                  </a:lnTo>
                  <a:lnTo>
                    <a:pt x="3548" y="626"/>
                  </a:lnTo>
                  <a:lnTo>
                    <a:pt x="3282" y="766"/>
                  </a:lnTo>
                  <a:lnTo>
                    <a:pt x="3017" y="923"/>
                  </a:lnTo>
                  <a:lnTo>
                    <a:pt x="2767" y="1079"/>
                  </a:lnTo>
                  <a:lnTo>
                    <a:pt x="2517" y="1251"/>
                  </a:lnTo>
                  <a:lnTo>
                    <a:pt x="2282" y="1438"/>
                  </a:lnTo>
                  <a:lnTo>
                    <a:pt x="2048" y="1641"/>
                  </a:lnTo>
                  <a:lnTo>
                    <a:pt x="1829" y="1845"/>
                  </a:lnTo>
                  <a:lnTo>
                    <a:pt x="1626" y="2063"/>
                  </a:lnTo>
                  <a:lnTo>
                    <a:pt x="1423" y="2298"/>
                  </a:lnTo>
                  <a:lnTo>
                    <a:pt x="1235" y="2532"/>
                  </a:lnTo>
                  <a:lnTo>
                    <a:pt x="1063" y="2767"/>
                  </a:lnTo>
                  <a:lnTo>
                    <a:pt x="907" y="3032"/>
                  </a:lnTo>
                  <a:lnTo>
                    <a:pt x="751" y="3298"/>
                  </a:lnTo>
                  <a:lnTo>
                    <a:pt x="610" y="3564"/>
                  </a:lnTo>
                  <a:lnTo>
                    <a:pt x="485" y="3845"/>
                  </a:lnTo>
                  <a:lnTo>
                    <a:pt x="376" y="4126"/>
                  </a:lnTo>
                  <a:lnTo>
                    <a:pt x="282" y="4408"/>
                  </a:lnTo>
                  <a:lnTo>
                    <a:pt x="188" y="4720"/>
                  </a:lnTo>
                  <a:lnTo>
                    <a:pt x="126" y="5017"/>
                  </a:lnTo>
                  <a:lnTo>
                    <a:pt x="63" y="5330"/>
                  </a:lnTo>
                  <a:lnTo>
                    <a:pt x="32" y="5642"/>
                  </a:lnTo>
                  <a:lnTo>
                    <a:pt x="1" y="5955"/>
                  </a:lnTo>
                  <a:lnTo>
                    <a:pt x="1" y="6283"/>
                  </a:lnTo>
                  <a:lnTo>
                    <a:pt x="1" y="6611"/>
                  </a:lnTo>
                  <a:lnTo>
                    <a:pt x="32" y="6924"/>
                  </a:lnTo>
                  <a:lnTo>
                    <a:pt x="63" y="7236"/>
                  </a:lnTo>
                  <a:lnTo>
                    <a:pt x="126" y="7549"/>
                  </a:lnTo>
                  <a:lnTo>
                    <a:pt x="188" y="7846"/>
                  </a:lnTo>
                  <a:lnTo>
                    <a:pt x="282" y="8143"/>
                  </a:lnTo>
                  <a:lnTo>
                    <a:pt x="376" y="8439"/>
                  </a:lnTo>
                  <a:lnTo>
                    <a:pt x="485" y="8721"/>
                  </a:lnTo>
                  <a:lnTo>
                    <a:pt x="610" y="9002"/>
                  </a:lnTo>
                  <a:lnTo>
                    <a:pt x="751" y="9268"/>
                  </a:lnTo>
                  <a:lnTo>
                    <a:pt x="907" y="9533"/>
                  </a:lnTo>
                  <a:lnTo>
                    <a:pt x="1063" y="9783"/>
                  </a:lnTo>
                  <a:lnTo>
                    <a:pt x="1235" y="10033"/>
                  </a:lnTo>
                  <a:lnTo>
                    <a:pt x="1423" y="10268"/>
                  </a:lnTo>
                  <a:lnTo>
                    <a:pt x="1626" y="10502"/>
                  </a:lnTo>
                  <a:lnTo>
                    <a:pt x="1829" y="10721"/>
                  </a:lnTo>
                  <a:lnTo>
                    <a:pt x="2048" y="10924"/>
                  </a:lnTo>
                  <a:lnTo>
                    <a:pt x="2282" y="11127"/>
                  </a:lnTo>
                  <a:lnTo>
                    <a:pt x="2517" y="11299"/>
                  </a:lnTo>
                  <a:lnTo>
                    <a:pt x="2767" y="11487"/>
                  </a:lnTo>
                  <a:lnTo>
                    <a:pt x="3017" y="11643"/>
                  </a:lnTo>
                  <a:lnTo>
                    <a:pt x="3282" y="11799"/>
                  </a:lnTo>
                  <a:lnTo>
                    <a:pt x="3548" y="11940"/>
                  </a:lnTo>
                  <a:lnTo>
                    <a:pt x="3829" y="12065"/>
                  </a:lnTo>
                  <a:lnTo>
                    <a:pt x="4111" y="12174"/>
                  </a:lnTo>
                  <a:lnTo>
                    <a:pt x="4408" y="12268"/>
                  </a:lnTo>
                  <a:lnTo>
                    <a:pt x="4704" y="12362"/>
                  </a:lnTo>
                  <a:lnTo>
                    <a:pt x="5001" y="12425"/>
                  </a:lnTo>
                  <a:lnTo>
                    <a:pt x="5314" y="12487"/>
                  </a:lnTo>
                  <a:lnTo>
                    <a:pt x="5626" y="12518"/>
                  </a:lnTo>
                  <a:lnTo>
                    <a:pt x="5939" y="12550"/>
                  </a:lnTo>
                  <a:lnTo>
                    <a:pt x="6595" y="12550"/>
                  </a:lnTo>
                  <a:lnTo>
                    <a:pt x="6908" y="12518"/>
                  </a:lnTo>
                  <a:lnTo>
                    <a:pt x="7220" y="12487"/>
                  </a:lnTo>
                  <a:lnTo>
                    <a:pt x="7533" y="12425"/>
                  </a:lnTo>
                  <a:lnTo>
                    <a:pt x="7830" y="12362"/>
                  </a:lnTo>
                  <a:lnTo>
                    <a:pt x="8127" y="12268"/>
                  </a:lnTo>
                  <a:lnTo>
                    <a:pt x="8424" y="12174"/>
                  </a:lnTo>
                  <a:lnTo>
                    <a:pt x="8705" y="12065"/>
                  </a:lnTo>
                  <a:lnTo>
                    <a:pt x="8986" y="11940"/>
                  </a:lnTo>
                  <a:lnTo>
                    <a:pt x="9252" y="11799"/>
                  </a:lnTo>
                  <a:lnTo>
                    <a:pt x="9518" y="11643"/>
                  </a:lnTo>
                  <a:lnTo>
                    <a:pt x="9768" y="11487"/>
                  </a:lnTo>
                  <a:lnTo>
                    <a:pt x="10018" y="11299"/>
                  </a:lnTo>
                  <a:lnTo>
                    <a:pt x="10252" y="11127"/>
                  </a:lnTo>
                  <a:lnTo>
                    <a:pt x="10487" y="10924"/>
                  </a:lnTo>
                  <a:lnTo>
                    <a:pt x="10705" y="10721"/>
                  </a:lnTo>
                  <a:lnTo>
                    <a:pt x="10909" y="10502"/>
                  </a:lnTo>
                  <a:lnTo>
                    <a:pt x="11112" y="10268"/>
                  </a:lnTo>
                  <a:lnTo>
                    <a:pt x="11299" y="10033"/>
                  </a:lnTo>
                  <a:lnTo>
                    <a:pt x="11471" y="9783"/>
                  </a:lnTo>
                  <a:lnTo>
                    <a:pt x="11627" y="9533"/>
                  </a:lnTo>
                  <a:lnTo>
                    <a:pt x="11784" y="9268"/>
                  </a:lnTo>
                  <a:lnTo>
                    <a:pt x="11924" y="9002"/>
                  </a:lnTo>
                  <a:lnTo>
                    <a:pt x="12049" y="8721"/>
                  </a:lnTo>
                  <a:lnTo>
                    <a:pt x="12159" y="8439"/>
                  </a:lnTo>
                  <a:lnTo>
                    <a:pt x="12253" y="8143"/>
                  </a:lnTo>
                  <a:lnTo>
                    <a:pt x="12346" y="7846"/>
                  </a:lnTo>
                  <a:lnTo>
                    <a:pt x="12409" y="7549"/>
                  </a:lnTo>
                  <a:lnTo>
                    <a:pt x="12471" y="7236"/>
                  </a:lnTo>
                  <a:lnTo>
                    <a:pt x="12503" y="6924"/>
                  </a:lnTo>
                  <a:lnTo>
                    <a:pt x="12534" y="6611"/>
                  </a:lnTo>
                  <a:lnTo>
                    <a:pt x="12534" y="6283"/>
                  </a:lnTo>
                  <a:lnTo>
                    <a:pt x="12534" y="5955"/>
                  </a:lnTo>
                  <a:lnTo>
                    <a:pt x="12503" y="5642"/>
                  </a:lnTo>
                  <a:lnTo>
                    <a:pt x="12471" y="5330"/>
                  </a:lnTo>
                  <a:lnTo>
                    <a:pt x="12409" y="5017"/>
                  </a:lnTo>
                  <a:lnTo>
                    <a:pt x="12346" y="4720"/>
                  </a:lnTo>
                  <a:lnTo>
                    <a:pt x="12253" y="4408"/>
                  </a:lnTo>
                  <a:lnTo>
                    <a:pt x="12159" y="4126"/>
                  </a:lnTo>
                  <a:lnTo>
                    <a:pt x="12049" y="3845"/>
                  </a:lnTo>
                  <a:lnTo>
                    <a:pt x="11924" y="3564"/>
                  </a:lnTo>
                  <a:lnTo>
                    <a:pt x="11784" y="3298"/>
                  </a:lnTo>
                  <a:lnTo>
                    <a:pt x="11627" y="3032"/>
                  </a:lnTo>
                  <a:lnTo>
                    <a:pt x="11471" y="2767"/>
                  </a:lnTo>
                  <a:lnTo>
                    <a:pt x="11299" y="2532"/>
                  </a:lnTo>
                  <a:lnTo>
                    <a:pt x="11112" y="2298"/>
                  </a:lnTo>
                  <a:lnTo>
                    <a:pt x="10909" y="2063"/>
                  </a:lnTo>
                  <a:lnTo>
                    <a:pt x="10705" y="1845"/>
                  </a:lnTo>
                  <a:lnTo>
                    <a:pt x="10487" y="1641"/>
                  </a:lnTo>
                  <a:lnTo>
                    <a:pt x="10252" y="1438"/>
                  </a:lnTo>
                  <a:lnTo>
                    <a:pt x="10018" y="1251"/>
                  </a:lnTo>
                  <a:lnTo>
                    <a:pt x="9768" y="1079"/>
                  </a:lnTo>
                  <a:lnTo>
                    <a:pt x="9518" y="923"/>
                  </a:lnTo>
                  <a:lnTo>
                    <a:pt x="9252" y="766"/>
                  </a:lnTo>
                  <a:lnTo>
                    <a:pt x="8986" y="626"/>
                  </a:lnTo>
                  <a:lnTo>
                    <a:pt x="8705" y="501"/>
                  </a:lnTo>
                  <a:lnTo>
                    <a:pt x="8424" y="391"/>
                  </a:lnTo>
                  <a:lnTo>
                    <a:pt x="8127" y="298"/>
                  </a:lnTo>
                  <a:lnTo>
                    <a:pt x="7830" y="204"/>
                  </a:lnTo>
                  <a:lnTo>
                    <a:pt x="7533" y="141"/>
                  </a:lnTo>
                  <a:lnTo>
                    <a:pt x="7220" y="79"/>
                  </a:lnTo>
                  <a:lnTo>
                    <a:pt x="6908" y="47"/>
                  </a:lnTo>
                  <a:lnTo>
                    <a:pt x="6595" y="16"/>
                  </a:lnTo>
                  <a:lnTo>
                    <a:pt x="6267"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832" name="Google Shape;1832;p37"/>
            <p:cNvSpPr/>
            <p:nvPr/>
          </p:nvSpPr>
          <p:spPr>
            <a:xfrm>
              <a:off x="3524775" y="3383150"/>
              <a:ext cx="470400" cy="209050"/>
            </a:xfrm>
            <a:custGeom>
              <a:avLst/>
              <a:gdLst/>
              <a:ahLst/>
              <a:cxnLst/>
              <a:rect l="l" t="t" r="r" b="b"/>
              <a:pathLst>
                <a:path w="18816" h="8362" extrusionOk="0">
                  <a:moveTo>
                    <a:pt x="8361" y="1"/>
                  </a:moveTo>
                  <a:lnTo>
                    <a:pt x="7924" y="17"/>
                  </a:lnTo>
                  <a:lnTo>
                    <a:pt x="7502" y="48"/>
                  </a:lnTo>
                  <a:lnTo>
                    <a:pt x="7095" y="95"/>
                  </a:lnTo>
                  <a:lnTo>
                    <a:pt x="6673" y="173"/>
                  </a:lnTo>
                  <a:lnTo>
                    <a:pt x="6267" y="267"/>
                  </a:lnTo>
                  <a:lnTo>
                    <a:pt x="5876" y="376"/>
                  </a:lnTo>
                  <a:lnTo>
                    <a:pt x="5486" y="517"/>
                  </a:lnTo>
                  <a:lnTo>
                    <a:pt x="5111" y="657"/>
                  </a:lnTo>
                  <a:lnTo>
                    <a:pt x="4736" y="829"/>
                  </a:lnTo>
                  <a:lnTo>
                    <a:pt x="4376" y="1017"/>
                  </a:lnTo>
                  <a:lnTo>
                    <a:pt x="4032" y="1220"/>
                  </a:lnTo>
                  <a:lnTo>
                    <a:pt x="3689" y="1439"/>
                  </a:lnTo>
                  <a:lnTo>
                    <a:pt x="3360" y="1673"/>
                  </a:lnTo>
                  <a:lnTo>
                    <a:pt x="3048" y="1923"/>
                  </a:lnTo>
                  <a:lnTo>
                    <a:pt x="2735" y="2173"/>
                  </a:lnTo>
                  <a:lnTo>
                    <a:pt x="2454" y="2454"/>
                  </a:lnTo>
                  <a:lnTo>
                    <a:pt x="2173" y="2751"/>
                  </a:lnTo>
                  <a:lnTo>
                    <a:pt x="1907" y="3048"/>
                  </a:lnTo>
                  <a:lnTo>
                    <a:pt x="1657" y="3361"/>
                  </a:lnTo>
                  <a:lnTo>
                    <a:pt x="1423" y="3689"/>
                  </a:lnTo>
                  <a:lnTo>
                    <a:pt x="1204" y="4033"/>
                  </a:lnTo>
                  <a:lnTo>
                    <a:pt x="1001" y="4377"/>
                  </a:lnTo>
                  <a:lnTo>
                    <a:pt x="829" y="4736"/>
                  </a:lnTo>
                  <a:lnTo>
                    <a:pt x="657" y="5111"/>
                  </a:lnTo>
                  <a:lnTo>
                    <a:pt x="501" y="5486"/>
                  </a:lnTo>
                  <a:lnTo>
                    <a:pt x="375" y="5877"/>
                  </a:lnTo>
                  <a:lnTo>
                    <a:pt x="266" y="6283"/>
                  </a:lnTo>
                  <a:lnTo>
                    <a:pt x="172" y="6689"/>
                  </a:lnTo>
                  <a:lnTo>
                    <a:pt x="94" y="7096"/>
                  </a:lnTo>
                  <a:lnTo>
                    <a:pt x="47" y="7518"/>
                  </a:lnTo>
                  <a:lnTo>
                    <a:pt x="16" y="7940"/>
                  </a:lnTo>
                  <a:lnTo>
                    <a:pt x="0" y="8362"/>
                  </a:lnTo>
                  <a:lnTo>
                    <a:pt x="18816" y="8362"/>
                  </a:lnTo>
                  <a:lnTo>
                    <a:pt x="18800" y="7940"/>
                  </a:lnTo>
                  <a:lnTo>
                    <a:pt x="18769" y="7518"/>
                  </a:lnTo>
                  <a:lnTo>
                    <a:pt x="18722" y="7096"/>
                  </a:lnTo>
                  <a:lnTo>
                    <a:pt x="18644" y="6689"/>
                  </a:lnTo>
                  <a:lnTo>
                    <a:pt x="18550" y="6283"/>
                  </a:lnTo>
                  <a:lnTo>
                    <a:pt x="18441" y="5877"/>
                  </a:lnTo>
                  <a:lnTo>
                    <a:pt x="18316" y="5486"/>
                  </a:lnTo>
                  <a:lnTo>
                    <a:pt x="18160" y="5111"/>
                  </a:lnTo>
                  <a:lnTo>
                    <a:pt x="17988" y="4736"/>
                  </a:lnTo>
                  <a:lnTo>
                    <a:pt x="17800" y="4377"/>
                  </a:lnTo>
                  <a:lnTo>
                    <a:pt x="17613" y="4033"/>
                  </a:lnTo>
                  <a:lnTo>
                    <a:pt x="17394" y="3689"/>
                  </a:lnTo>
                  <a:lnTo>
                    <a:pt x="17159" y="3361"/>
                  </a:lnTo>
                  <a:lnTo>
                    <a:pt x="16909" y="3048"/>
                  </a:lnTo>
                  <a:lnTo>
                    <a:pt x="16644" y="2751"/>
                  </a:lnTo>
                  <a:lnTo>
                    <a:pt x="16362" y="2454"/>
                  </a:lnTo>
                  <a:lnTo>
                    <a:pt x="16081" y="2173"/>
                  </a:lnTo>
                  <a:lnTo>
                    <a:pt x="15769" y="1923"/>
                  </a:lnTo>
                  <a:lnTo>
                    <a:pt x="15456" y="1673"/>
                  </a:lnTo>
                  <a:lnTo>
                    <a:pt x="15128" y="1439"/>
                  </a:lnTo>
                  <a:lnTo>
                    <a:pt x="14784" y="1220"/>
                  </a:lnTo>
                  <a:lnTo>
                    <a:pt x="14440" y="1017"/>
                  </a:lnTo>
                  <a:lnTo>
                    <a:pt x="14081" y="829"/>
                  </a:lnTo>
                  <a:lnTo>
                    <a:pt x="13706" y="657"/>
                  </a:lnTo>
                  <a:lnTo>
                    <a:pt x="13331" y="517"/>
                  </a:lnTo>
                  <a:lnTo>
                    <a:pt x="12940" y="376"/>
                  </a:lnTo>
                  <a:lnTo>
                    <a:pt x="12549" y="267"/>
                  </a:lnTo>
                  <a:lnTo>
                    <a:pt x="12143" y="173"/>
                  </a:lnTo>
                  <a:lnTo>
                    <a:pt x="11721" y="95"/>
                  </a:lnTo>
                  <a:lnTo>
                    <a:pt x="11315" y="48"/>
                  </a:lnTo>
                  <a:lnTo>
                    <a:pt x="10877" y="17"/>
                  </a:lnTo>
                  <a:lnTo>
                    <a:pt x="10455"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833" name="Google Shape;1833;p37"/>
            <p:cNvSpPr/>
            <p:nvPr/>
          </p:nvSpPr>
          <p:spPr>
            <a:xfrm>
              <a:off x="3364600" y="3737525"/>
              <a:ext cx="563375" cy="68000"/>
            </a:xfrm>
            <a:custGeom>
              <a:avLst/>
              <a:gdLst/>
              <a:ahLst/>
              <a:cxnLst/>
              <a:rect l="l" t="t" r="r" b="b"/>
              <a:pathLst>
                <a:path w="22535" h="2720" extrusionOk="0">
                  <a:moveTo>
                    <a:pt x="1219" y="0"/>
                  </a:moveTo>
                  <a:lnTo>
                    <a:pt x="1078" y="31"/>
                  </a:lnTo>
                  <a:lnTo>
                    <a:pt x="953" y="63"/>
                  </a:lnTo>
                  <a:lnTo>
                    <a:pt x="828" y="109"/>
                  </a:lnTo>
                  <a:lnTo>
                    <a:pt x="703" y="156"/>
                  </a:lnTo>
                  <a:lnTo>
                    <a:pt x="594" y="235"/>
                  </a:lnTo>
                  <a:lnTo>
                    <a:pt x="500" y="313"/>
                  </a:lnTo>
                  <a:lnTo>
                    <a:pt x="391" y="391"/>
                  </a:lnTo>
                  <a:lnTo>
                    <a:pt x="313" y="500"/>
                  </a:lnTo>
                  <a:lnTo>
                    <a:pt x="235" y="594"/>
                  </a:lnTo>
                  <a:lnTo>
                    <a:pt x="156" y="719"/>
                  </a:lnTo>
                  <a:lnTo>
                    <a:pt x="110" y="828"/>
                  </a:lnTo>
                  <a:lnTo>
                    <a:pt x="63" y="953"/>
                  </a:lnTo>
                  <a:lnTo>
                    <a:pt x="31" y="1094"/>
                  </a:lnTo>
                  <a:lnTo>
                    <a:pt x="0" y="1219"/>
                  </a:lnTo>
                  <a:lnTo>
                    <a:pt x="0" y="1360"/>
                  </a:lnTo>
                  <a:lnTo>
                    <a:pt x="0" y="1500"/>
                  </a:lnTo>
                  <a:lnTo>
                    <a:pt x="31" y="1641"/>
                  </a:lnTo>
                  <a:lnTo>
                    <a:pt x="63" y="1766"/>
                  </a:lnTo>
                  <a:lnTo>
                    <a:pt x="110" y="1891"/>
                  </a:lnTo>
                  <a:lnTo>
                    <a:pt x="156" y="2016"/>
                  </a:lnTo>
                  <a:lnTo>
                    <a:pt x="235" y="2125"/>
                  </a:lnTo>
                  <a:lnTo>
                    <a:pt x="313" y="2235"/>
                  </a:lnTo>
                  <a:lnTo>
                    <a:pt x="391" y="2329"/>
                  </a:lnTo>
                  <a:lnTo>
                    <a:pt x="500" y="2407"/>
                  </a:lnTo>
                  <a:lnTo>
                    <a:pt x="594" y="2485"/>
                  </a:lnTo>
                  <a:lnTo>
                    <a:pt x="703" y="2563"/>
                  </a:lnTo>
                  <a:lnTo>
                    <a:pt x="828" y="2626"/>
                  </a:lnTo>
                  <a:lnTo>
                    <a:pt x="953" y="2657"/>
                  </a:lnTo>
                  <a:lnTo>
                    <a:pt x="1078" y="2704"/>
                  </a:lnTo>
                  <a:lnTo>
                    <a:pt x="1219" y="2719"/>
                  </a:lnTo>
                  <a:lnTo>
                    <a:pt x="21316" y="2719"/>
                  </a:lnTo>
                  <a:lnTo>
                    <a:pt x="21457" y="2704"/>
                  </a:lnTo>
                  <a:lnTo>
                    <a:pt x="21582" y="2657"/>
                  </a:lnTo>
                  <a:lnTo>
                    <a:pt x="21707" y="2626"/>
                  </a:lnTo>
                  <a:lnTo>
                    <a:pt x="21832" y="2563"/>
                  </a:lnTo>
                  <a:lnTo>
                    <a:pt x="21941" y="2485"/>
                  </a:lnTo>
                  <a:lnTo>
                    <a:pt x="22051" y="2407"/>
                  </a:lnTo>
                  <a:lnTo>
                    <a:pt x="22144" y="2329"/>
                  </a:lnTo>
                  <a:lnTo>
                    <a:pt x="22222" y="2235"/>
                  </a:lnTo>
                  <a:lnTo>
                    <a:pt x="22301" y="2125"/>
                  </a:lnTo>
                  <a:lnTo>
                    <a:pt x="22379" y="2016"/>
                  </a:lnTo>
                  <a:lnTo>
                    <a:pt x="22441" y="1891"/>
                  </a:lnTo>
                  <a:lnTo>
                    <a:pt x="22473" y="1766"/>
                  </a:lnTo>
                  <a:lnTo>
                    <a:pt x="22519" y="1641"/>
                  </a:lnTo>
                  <a:lnTo>
                    <a:pt x="22535" y="1500"/>
                  </a:lnTo>
                  <a:lnTo>
                    <a:pt x="22535" y="1360"/>
                  </a:lnTo>
                  <a:lnTo>
                    <a:pt x="22535" y="1219"/>
                  </a:lnTo>
                  <a:lnTo>
                    <a:pt x="22519" y="1094"/>
                  </a:lnTo>
                  <a:lnTo>
                    <a:pt x="22473" y="953"/>
                  </a:lnTo>
                  <a:lnTo>
                    <a:pt x="22441" y="828"/>
                  </a:lnTo>
                  <a:lnTo>
                    <a:pt x="22379" y="719"/>
                  </a:lnTo>
                  <a:lnTo>
                    <a:pt x="22301" y="594"/>
                  </a:lnTo>
                  <a:lnTo>
                    <a:pt x="22222" y="500"/>
                  </a:lnTo>
                  <a:lnTo>
                    <a:pt x="22144" y="391"/>
                  </a:lnTo>
                  <a:lnTo>
                    <a:pt x="22051" y="313"/>
                  </a:lnTo>
                  <a:lnTo>
                    <a:pt x="21941" y="235"/>
                  </a:lnTo>
                  <a:lnTo>
                    <a:pt x="21832" y="156"/>
                  </a:lnTo>
                  <a:lnTo>
                    <a:pt x="21707" y="109"/>
                  </a:lnTo>
                  <a:lnTo>
                    <a:pt x="21582" y="63"/>
                  </a:lnTo>
                  <a:lnTo>
                    <a:pt x="21457" y="31"/>
                  </a:lnTo>
                  <a:lnTo>
                    <a:pt x="2131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4" name="Google Shape;1834;p37"/>
            <p:cNvSpPr/>
            <p:nvPr/>
          </p:nvSpPr>
          <p:spPr>
            <a:xfrm>
              <a:off x="3364600" y="3864875"/>
              <a:ext cx="338750" cy="68000"/>
            </a:xfrm>
            <a:custGeom>
              <a:avLst/>
              <a:gdLst/>
              <a:ahLst/>
              <a:cxnLst/>
              <a:rect l="l" t="t" r="r" b="b"/>
              <a:pathLst>
                <a:path w="13550" h="2720" extrusionOk="0">
                  <a:moveTo>
                    <a:pt x="1219" y="1"/>
                  </a:moveTo>
                  <a:lnTo>
                    <a:pt x="1078" y="16"/>
                  </a:lnTo>
                  <a:lnTo>
                    <a:pt x="953" y="63"/>
                  </a:lnTo>
                  <a:lnTo>
                    <a:pt x="828" y="94"/>
                  </a:lnTo>
                  <a:lnTo>
                    <a:pt x="703" y="157"/>
                  </a:lnTo>
                  <a:lnTo>
                    <a:pt x="594" y="235"/>
                  </a:lnTo>
                  <a:lnTo>
                    <a:pt x="500" y="313"/>
                  </a:lnTo>
                  <a:lnTo>
                    <a:pt x="391" y="391"/>
                  </a:lnTo>
                  <a:lnTo>
                    <a:pt x="313" y="485"/>
                  </a:lnTo>
                  <a:lnTo>
                    <a:pt x="235" y="595"/>
                  </a:lnTo>
                  <a:lnTo>
                    <a:pt x="156" y="704"/>
                  </a:lnTo>
                  <a:lnTo>
                    <a:pt x="110" y="829"/>
                  </a:lnTo>
                  <a:lnTo>
                    <a:pt x="63" y="954"/>
                  </a:lnTo>
                  <a:lnTo>
                    <a:pt x="31" y="1079"/>
                  </a:lnTo>
                  <a:lnTo>
                    <a:pt x="0" y="1220"/>
                  </a:lnTo>
                  <a:lnTo>
                    <a:pt x="0" y="1360"/>
                  </a:lnTo>
                  <a:lnTo>
                    <a:pt x="0" y="1501"/>
                  </a:lnTo>
                  <a:lnTo>
                    <a:pt x="31" y="1626"/>
                  </a:lnTo>
                  <a:lnTo>
                    <a:pt x="63" y="1767"/>
                  </a:lnTo>
                  <a:lnTo>
                    <a:pt x="110" y="1892"/>
                  </a:lnTo>
                  <a:lnTo>
                    <a:pt x="156" y="2001"/>
                  </a:lnTo>
                  <a:lnTo>
                    <a:pt x="235" y="2126"/>
                  </a:lnTo>
                  <a:lnTo>
                    <a:pt x="313" y="2220"/>
                  </a:lnTo>
                  <a:lnTo>
                    <a:pt x="391" y="2329"/>
                  </a:lnTo>
                  <a:lnTo>
                    <a:pt x="500" y="2407"/>
                  </a:lnTo>
                  <a:lnTo>
                    <a:pt x="594" y="2485"/>
                  </a:lnTo>
                  <a:lnTo>
                    <a:pt x="703" y="2564"/>
                  </a:lnTo>
                  <a:lnTo>
                    <a:pt x="828" y="2610"/>
                  </a:lnTo>
                  <a:lnTo>
                    <a:pt x="953" y="2657"/>
                  </a:lnTo>
                  <a:lnTo>
                    <a:pt x="1078" y="2689"/>
                  </a:lnTo>
                  <a:lnTo>
                    <a:pt x="1219" y="2720"/>
                  </a:lnTo>
                  <a:lnTo>
                    <a:pt x="12315" y="2720"/>
                  </a:lnTo>
                  <a:lnTo>
                    <a:pt x="12455" y="2689"/>
                  </a:lnTo>
                  <a:lnTo>
                    <a:pt x="12580" y="2657"/>
                  </a:lnTo>
                  <a:lnTo>
                    <a:pt x="12705" y="2610"/>
                  </a:lnTo>
                  <a:lnTo>
                    <a:pt x="12830" y="2564"/>
                  </a:lnTo>
                  <a:lnTo>
                    <a:pt x="12940" y="2485"/>
                  </a:lnTo>
                  <a:lnTo>
                    <a:pt x="13049" y="2407"/>
                  </a:lnTo>
                  <a:lnTo>
                    <a:pt x="13143" y="2329"/>
                  </a:lnTo>
                  <a:lnTo>
                    <a:pt x="13237" y="2220"/>
                  </a:lnTo>
                  <a:lnTo>
                    <a:pt x="13315" y="2126"/>
                  </a:lnTo>
                  <a:lnTo>
                    <a:pt x="13377" y="2001"/>
                  </a:lnTo>
                  <a:lnTo>
                    <a:pt x="13440" y="1892"/>
                  </a:lnTo>
                  <a:lnTo>
                    <a:pt x="13487" y="1767"/>
                  </a:lnTo>
                  <a:lnTo>
                    <a:pt x="13518" y="1626"/>
                  </a:lnTo>
                  <a:lnTo>
                    <a:pt x="13534" y="1501"/>
                  </a:lnTo>
                  <a:lnTo>
                    <a:pt x="13549" y="1360"/>
                  </a:lnTo>
                  <a:lnTo>
                    <a:pt x="13534" y="1220"/>
                  </a:lnTo>
                  <a:lnTo>
                    <a:pt x="13518" y="1079"/>
                  </a:lnTo>
                  <a:lnTo>
                    <a:pt x="13487" y="954"/>
                  </a:lnTo>
                  <a:lnTo>
                    <a:pt x="13440" y="829"/>
                  </a:lnTo>
                  <a:lnTo>
                    <a:pt x="13377" y="704"/>
                  </a:lnTo>
                  <a:lnTo>
                    <a:pt x="13315" y="595"/>
                  </a:lnTo>
                  <a:lnTo>
                    <a:pt x="13237" y="485"/>
                  </a:lnTo>
                  <a:lnTo>
                    <a:pt x="13143" y="391"/>
                  </a:lnTo>
                  <a:lnTo>
                    <a:pt x="13049" y="313"/>
                  </a:lnTo>
                  <a:lnTo>
                    <a:pt x="12940" y="235"/>
                  </a:lnTo>
                  <a:lnTo>
                    <a:pt x="12830" y="157"/>
                  </a:lnTo>
                  <a:lnTo>
                    <a:pt x="12705" y="94"/>
                  </a:lnTo>
                  <a:lnTo>
                    <a:pt x="12580" y="63"/>
                  </a:lnTo>
                  <a:lnTo>
                    <a:pt x="12455" y="16"/>
                  </a:lnTo>
                  <a:lnTo>
                    <a:pt x="12315"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35" name="Google Shape;1835;p37"/>
            <p:cNvSpPr/>
            <p:nvPr/>
          </p:nvSpPr>
          <p:spPr>
            <a:xfrm>
              <a:off x="3364600" y="4046550"/>
              <a:ext cx="790775" cy="31675"/>
            </a:xfrm>
            <a:custGeom>
              <a:avLst/>
              <a:gdLst/>
              <a:ahLst/>
              <a:cxnLst/>
              <a:rect l="l" t="t" r="r" b="b"/>
              <a:pathLst>
                <a:path w="31631" h="1267" extrusionOk="0">
                  <a:moveTo>
                    <a:pt x="625" y="0"/>
                  </a:moveTo>
                  <a:lnTo>
                    <a:pt x="500" y="16"/>
                  </a:lnTo>
                  <a:lnTo>
                    <a:pt x="391" y="47"/>
                  </a:lnTo>
                  <a:lnTo>
                    <a:pt x="281" y="110"/>
                  </a:lnTo>
                  <a:lnTo>
                    <a:pt x="188" y="188"/>
                  </a:lnTo>
                  <a:lnTo>
                    <a:pt x="110" y="282"/>
                  </a:lnTo>
                  <a:lnTo>
                    <a:pt x="47" y="391"/>
                  </a:lnTo>
                  <a:lnTo>
                    <a:pt x="16" y="501"/>
                  </a:lnTo>
                  <a:lnTo>
                    <a:pt x="0" y="641"/>
                  </a:lnTo>
                  <a:lnTo>
                    <a:pt x="16" y="766"/>
                  </a:lnTo>
                  <a:lnTo>
                    <a:pt x="47" y="891"/>
                  </a:lnTo>
                  <a:lnTo>
                    <a:pt x="110" y="985"/>
                  </a:lnTo>
                  <a:lnTo>
                    <a:pt x="188" y="1079"/>
                  </a:lnTo>
                  <a:lnTo>
                    <a:pt x="281" y="1157"/>
                  </a:lnTo>
                  <a:lnTo>
                    <a:pt x="391" y="1219"/>
                  </a:lnTo>
                  <a:lnTo>
                    <a:pt x="500" y="1266"/>
                  </a:lnTo>
                  <a:lnTo>
                    <a:pt x="31130" y="1266"/>
                  </a:lnTo>
                  <a:lnTo>
                    <a:pt x="31240" y="1219"/>
                  </a:lnTo>
                  <a:lnTo>
                    <a:pt x="31349" y="1157"/>
                  </a:lnTo>
                  <a:lnTo>
                    <a:pt x="31443" y="1079"/>
                  </a:lnTo>
                  <a:lnTo>
                    <a:pt x="31521" y="985"/>
                  </a:lnTo>
                  <a:lnTo>
                    <a:pt x="31583" y="891"/>
                  </a:lnTo>
                  <a:lnTo>
                    <a:pt x="31615" y="766"/>
                  </a:lnTo>
                  <a:lnTo>
                    <a:pt x="31630" y="641"/>
                  </a:lnTo>
                  <a:lnTo>
                    <a:pt x="31615" y="501"/>
                  </a:lnTo>
                  <a:lnTo>
                    <a:pt x="31583" y="391"/>
                  </a:lnTo>
                  <a:lnTo>
                    <a:pt x="31521" y="282"/>
                  </a:lnTo>
                  <a:lnTo>
                    <a:pt x="31443" y="188"/>
                  </a:lnTo>
                  <a:lnTo>
                    <a:pt x="31349" y="110"/>
                  </a:lnTo>
                  <a:lnTo>
                    <a:pt x="31240" y="47"/>
                  </a:lnTo>
                  <a:lnTo>
                    <a:pt x="31130" y="16"/>
                  </a:lnTo>
                  <a:lnTo>
                    <a:pt x="3098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36" name="Google Shape;1836;p37"/>
            <p:cNvSpPr/>
            <p:nvPr/>
          </p:nvSpPr>
          <p:spPr>
            <a:xfrm>
              <a:off x="3364600" y="4129375"/>
              <a:ext cx="790775" cy="32050"/>
            </a:xfrm>
            <a:custGeom>
              <a:avLst/>
              <a:gdLst/>
              <a:ahLst/>
              <a:cxnLst/>
              <a:rect l="l" t="t" r="r" b="b"/>
              <a:pathLst>
                <a:path w="31631" h="1282" extrusionOk="0">
                  <a:moveTo>
                    <a:pt x="625" y="1"/>
                  </a:moveTo>
                  <a:lnTo>
                    <a:pt x="500" y="16"/>
                  </a:lnTo>
                  <a:lnTo>
                    <a:pt x="391" y="47"/>
                  </a:lnTo>
                  <a:lnTo>
                    <a:pt x="281" y="110"/>
                  </a:lnTo>
                  <a:lnTo>
                    <a:pt x="188" y="188"/>
                  </a:lnTo>
                  <a:lnTo>
                    <a:pt x="110" y="282"/>
                  </a:lnTo>
                  <a:lnTo>
                    <a:pt x="47" y="391"/>
                  </a:lnTo>
                  <a:lnTo>
                    <a:pt x="16" y="516"/>
                  </a:lnTo>
                  <a:lnTo>
                    <a:pt x="0" y="641"/>
                  </a:lnTo>
                  <a:lnTo>
                    <a:pt x="16" y="766"/>
                  </a:lnTo>
                  <a:lnTo>
                    <a:pt x="47" y="891"/>
                  </a:lnTo>
                  <a:lnTo>
                    <a:pt x="110" y="1001"/>
                  </a:lnTo>
                  <a:lnTo>
                    <a:pt x="188" y="1094"/>
                  </a:lnTo>
                  <a:lnTo>
                    <a:pt x="281" y="1173"/>
                  </a:lnTo>
                  <a:lnTo>
                    <a:pt x="391" y="1235"/>
                  </a:lnTo>
                  <a:lnTo>
                    <a:pt x="500" y="1266"/>
                  </a:lnTo>
                  <a:lnTo>
                    <a:pt x="625" y="1282"/>
                  </a:lnTo>
                  <a:lnTo>
                    <a:pt x="30989" y="1282"/>
                  </a:lnTo>
                  <a:lnTo>
                    <a:pt x="31130" y="1266"/>
                  </a:lnTo>
                  <a:lnTo>
                    <a:pt x="31240" y="1235"/>
                  </a:lnTo>
                  <a:lnTo>
                    <a:pt x="31349" y="1173"/>
                  </a:lnTo>
                  <a:lnTo>
                    <a:pt x="31443" y="1094"/>
                  </a:lnTo>
                  <a:lnTo>
                    <a:pt x="31521" y="1001"/>
                  </a:lnTo>
                  <a:lnTo>
                    <a:pt x="31583" y="891"/>
                  </a:lnTo>
                  <a:lnTo>
                    <a:pt x="31615" y="766"/>
                  </a:lnTo>
                  <a:lnTo>
                    <a:pt x="31630" y="641"/>
                  </a:lnTo>
                  <a:lnTo>
                    <a:pt x="31615" y="516"/>
                  </a:lnTo>
                  <a:lnTo>
                    <a:pt x="31583" y="391"/>
                  </a:lnTo>
                  <a:lnTo>
                    <a:pt x="31521" y="282"/>
                  </a:lnTo>
                  <a:lnTo>
                    <a:pt x="31443" y="188"/>
                  </a:lnTo>
                  <a:lnTo>
                    <a:pt x="31349" y="110"/>
                  </a:lnTo>
                  <a:lnTo>
                    <a:pt x="31240" y="47"/>
                  </a:lnTo>
                  <a:lnTo>
                    <a:pt x="31130" y="16"/>
                  </a:lnTo>
                  <a:lnTo>
                    <a:pt x="3098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37" name="Google Shape;1837;p37"/>
            <p:cNvSpPr/>
            <p:nvPr/>
          </p:nvSpPr>
          <p:spPr>
            <a:xfrm>
              <a:off x="3364600" y="4212600"/>
              <a:ext cx="790775" cy="31675"/>
            </a:xfrm>
            <a:custGeom>
              <a:avLst/>
              <a:gdLst/>
              <a:ahLst/>
              <a:cxnLst/>
              <a:rect l="l" t="t" r="r" b="b"/>
              <a:pathLst>
                <a:path w="31631" h="1267" extrusionOk="0">
                  <a:moveTo>
                    <a:pt x="500" y="0"/>
                  </a:moveTo>
                  <a:lnTo>
                    <a:pt x="391" y="47"/>
                  </a:lnTo>
                  <a:lnTo>
                    <a:pt x="281" y="110"/>
                  </a:lnTo>
                  <a:lnTo>
                    <a:pt x="188" y="188"/>
                  </a:lnTo>
                  <a:lnTo>
                    <a:pt x="110" y="282"/>
                  </a:lnTo>
                  <a:lnTo>
                    <a:pt x="47" y="375"/>
                  </a:lnTo>
                  <a:lnTo>
                    <a:pt x="16" y="500"/>
                  </a:lnTo>
                  <a:lnTo>
                    <a:pt x="0" y="625"/>
                  </a:lnTo>
                  <a:lnTo>
                    <a:pt x="16" y="766"/>
                  </a:lnTo>
                  <a:lnTo>
                    <a:pt x="47" y="875"/>
                  </a:lnTo>
                  <a:lnTo>
                    <a:pt x="110" y="985"/>
                  </a:lnTo>
                  <a:lnTo>
                    <a:pt x="188" y="1079"/>
                  </a:lnTo>
                  <a:lnTo>
                    <a:pt x="281" y="1157"/>
                  </a:lnTo>
                  <a:lnTo>
                    <a:pt x="391" y="1219"/>
                  </a:lnTo>
                  <a:lnTo>
                    <a:pt x="500" y="1250"/>
                  </a:lnTo>
                  <a:lnTo>
                    <a:pt x="625" y="1266"/>
                  </a:lnTo>
                  <a:lnTo>
                    <a:pt x="30989" y="1266"/>
                  </a:lnTo>
                  <a:lnTo>
                    <a:pt x="31130" y="1250"/>
                  </a:lnTo>
                  <a:lnTo>
                    <a:pt x="31240" y="1219"/>
                  </a:lnTo>
                  <a:lnTo>
                    <a:pt x="31349" y="1157"/>
                  </a:lnTo>
                  <a:lnTo>
                    <a:pt x="31443" y="1079"/>
                  </a:lnTo>
                  <a:lnTo>
                    <a:pt x="31521" y="985"/>
                  </a:lnTo>
                  <a:lnTo>
                    <a:pt x="31583" y="875"/>
                  </a:lnTo>
                  <a:lnTo>
                    <a:pt x="31615" y="766"/>
                  </a:lnTo>
                  <a:lnTo>
                    <a:pt x="31630" y="625"/>
                  </a:lnTo>
                  <a:lnTo>
                    <a:pt x="31615" y="500"/>
                  </a:lnTo>
                  <a:lnTo>
                    <a:pt x="31583" y="375"/>
                  </a:lnTo>
                  <a:lnTo>
                    <a:pt x="31521" y="282"/>
                  </a:lnTo>
                  <a:lnTo>
                    <a:pt x="31443" y="188"/>
                  </a:lnTo>
                  <a:lnTo>
                    <a:pt x="31349" y="110"/>
                  </a:lnTo>
                  <a:lnTo>
                    <a:pt x="31240" y="47"/>
                  </a:lnTo>
                  <a:lnTo>
                    <a:pt x="3113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38" name="Google Shape;1838;p37"/>
            <p:cNvSpPr/>
            <p:nvPr/>
          </p:nvSpPr>
          <p:spPr>
            <a:xfrm>
              <a:off x="3364600" y="4295425"/>
              <a:ext cx="790775" cy="31675"/>
            </a:xfrm>
            <a:custGeom>
              <a:avLst/>
              <a:gdLst/>
              <a:ahLst/>
              <a:cxnLst/>
              <a:rect l="l" t="t" r="r" b="b"/>
              <a:pathLst>
                <a:path w="31631" h="1267" extrusionOk="0">
                  <a:moveTo>
                    <a:pt x="625" y="0"/>
                  </a:moveTo>
                  <a:lnTo>
                    <a:pt x="500" y="16"/>
                  </a:lnTo>
                  <a:lnTo>
                    <a:pt x="391" y="47"/>
                  </a:lnTo>
                  <a:lnTo>
                    <a:pt x="281" y="110"/>
                  </a:lnTo>
                  <a:lnTo>
                    <a:pt x="188" y="188"/>
                  </a:lnTo>
                  <a:lnTo>
                    <a:pt x="110" y="282"/>
                  </a:lnTo>
                  <a:lnTo>
                    <a:pt x="47" y="391"/>
                  </a:lnTo>
                  <a:lnTo>
                    <a:pt x="16" y="500"/>
                  </a:lnTo>
                  <a:lnTo>
                    <a:pt x="0" y="641"/>
                  </a:lnTo>
                  <a:lnTo>
                    <a:pt x="16" y="766"/>
                  </a:lnTo>
                  <a:lnTo>
                    <a:pt x="47" y="891"/>
                  </a:lnTo>
                  <a:lnTo>
                    <a:pt x="110" y="985"/>
                  </a:lnTo>
                  <a:lnTo>
                    <a:pt x="188" y="1079"/>
                  </a:lnTo>
                  <a:lnTo>
                    <a:pt x="281" y="1157"/>
                  </a:lnTo>
                  <a:lnTo>
                    <a:pt x="391" y="1219"/>
                  </a:lnTo>
                  <a:lnTo>
                    <a:pt x="500" y="1266"/>
                  </a:lnTo>
                  <a:lnTo>
                    <a:pt x="31130" y="1266"/>
                  </a:lnTo>
                  <a:lnTo>
                    <a:pt x="31240" y="1219"/>
                  </a:lnTo>
                  <a:lnTo>
                    <a:pt x="31349" y="1157"/>
                  </a:lnTo>
                  <a:lnTo>
                    <a:pt x="31443" y="1079"/>
                  </a:lnTo>
                  <a:lnTo>
                    <a:pt x="31521" y="985"/>
                  </a:lnTo>
                  <a:lnTo>
                    <a:pt x="31583" y="891"/>
                  </a:lnTo>
                  <a:lnTo>
                    <a:pt x="31615" y="766"/>
                  </a:lnTo>
                  <a:lnTo>
                    <a:pt x="31630" y="641"/>
                  </a:lnTo>
                  <a:lnTo>
                    <a:pt x="31615" y="500"/>
                  </a:lnTo>
                  <a:lnTo>
                    <a:pt x="31583" y="391"/>
                  </a:lnTo>
                  <a:lnTo>
                    <a:pt x="31521" y="282"/>
                  </a:lnTo>
                  <a:lnTo>
                    <a:pt x="31443" y="188"/>
                  </a:lnTo>
                  <a:lnTo>
                    <a:pt x="31349" y="110"/>
                  </a:lnTo>
                  <a:lnTo>
                    <a:pt x="31240" y="47"/>
                  </a:lnTo>
                  <a:lnTo>
                    <a:pt x="31130" y="16"/>
                  </a:lnTo>
                  <a:lnTo>
                    <a:pt x="3098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39" name="Google Shape;1839;p37"/>
            <p:cNvSpPr/>
            <p:nvPr/>
          </p:nvSpPr>
          <p:spPr>
            <a:xfrm>
              <a:off x="3364600" y="4378250"/>
              <a:ext cx="479400" cy="32050"/>
            </a:xfrm>
            <a:custGeom>
              <a:avLst/>
              <a:gdLst/>
              <a:ahLst/>
              <a:cxnLst/>
              <a:rect l="l" t="t" r="r" b="b"/>
              <a:pathLst>
                <a:path w="19176" h="1282" extrusionOk="0">
                  <a:moveTo>
                    <a:pt x="625" y="0"/>
                  </a:moveTo>
                  <a:lnTo>
                    <a:pt x="500" y="16"/>
                  </a:lnTo>
                  <a:lnTo>
                    <a:pt x="391" y="47"/>
                  </a:lnTo>
                  <a:lnTo>
                    <a:pt x="281" y="110"/>
                  </a:lnTo>
                  <a:lnTo>
                    <a:pt x="188" y="188"/>
                  </a:lnTo>
                  <a:lnTo>
                    <a:pt x="110" y="282"/>
                  </a:lnTo>
                  <a:lnTo>
                    <a:pt x="47" y="391"/>
                  </a:lnTo>
                  <a:lnTo>
                    <a:pt x="16" y="516"/>
                  </a:lnTo>
                  <a:lnTo>
                    <a:pt x="0" y="641"/>
                  </a:lnTo>
                  <a:lnTo>
                    <a:pt x="16" y="766"/>
                  </a:lnTo>
                  <a:lnTo>
                    <a:pt x="47" y="891"/>
                  </a:lnTo>
                  <a:lnTo>
                    <a:pt x="110" y="1000"/>
                  </a:lnTo>
                  <a:lnTo>
                    <a:pt x="188" y="1094"/>
                  </a:lnTo>
                  <a:lnTo>
                    <a:pt x="281" y="1172"/>
                  </a:lnTo>
                  <a:lnTo>
                    <a:pt x="391" y="1219"/>
                  </a:lnTo>
                  <a:lnTo>
                    <a:pt x="500" y="1266"/>
                  </a:lnTo>
                  <a:lnTo>
                    <a:pt x="625" y="1282"/>
                  </a:lnTo>
                  <a:lnTo>
                    <a:pt x="18534" y="1282"/>
                  </a:lnTo>
                  <a:lnTo>
                    <a:pt x="18675" y="1266"/>
                  </a:lnTo>
                  <a:lnTo>
                    <a:pt x="18784" y="1219"/>
                  </a:lnTo>
                  <a:lnTo>
                    <a:pt x="18894" y="1172"/>
                  </a:lnTo>
                  <a:lnTo>
                    <a:pt x="18988" y="1094"/>
                  </a:lnTo>
                  <a:lnTo>
                    <a:pt x="19066" y="1000"/>
                  </a:lnTo>
                  <a:lnTo>
                    <a:pt x="19128" y="891"/>
                  </a:lnTo>
                  <a:lnTo>
                    <a:pt x="19159" y="766"/>
                  </a:lnTo>
                  <a:lnTo>
                    <a:pt x="19175" y="641"/>
                  </a:lnTo>
                  <a:lnTo>
                    <a:pt x="19159" y="516"/>
                  </a:lnTo>
                  <a:lnTo>
                    <a:pt x="19128" y="391"/>
                  </a:lnTo>
                  <a:lnTo>
                    <a:pt x="19066" y="282"/>
                  </a:lnTo>
                  <a:lnTo>
                    <a:pt x="18988" y="188"/>
                  </a:lnTo>
                  <a:lnTo>
                    <a:pt x="18894" y="110"/>
                  </a:lnTo>
                  <a:lnTo>
                    <a:pt x="18784" y="47"/>
                  </a:lnTo>
                  <a:lnTo>
                    <a:pt x="18675" y="16"/>
                  </a:lnTo>
                  <a:lnTo>
                    <a:pt x="1853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40" name="Google Shape;1840;p37"/>
            <p:cNvSpPr/>
            <p:nvPr/>
          </p:nvSpPr>
          <p:spPr>
            <a:xfrm>
              <a:off x="3584950" y="2305650"/>
              <a:ext cx="303975" cy="711075"/>
            </a:xfrm>
            <a:custGeom>
              <a:avLst/>
              <a:gdLst/>
              <a:ahLst/>
              <a:cxnLst/>
              <a:rect l="l" t="t" r="r" b="b"/>
              <a:pathLst>
                <a:path w="12159" h="28443" extrusionOk="0">
                  <a:moveTo>
                    <a:pt x="2000" y="828"/>
                  </a:moveTo>
                  <a:lnTo>
                    <a:pt x="2110" y="844"/>
                  </a:lnTo>
                  <a:lnTo>
                    <a:pt x="2204" y="875"/>
                  </a:lnTo>
                  <a:lnTo>
                    <a:pt x="2297" y="906"/>
                  </a:lnTo>
                  <a:lnTo>
                    <a:pt x="2391" y="953"/>
                  </a:lnTo>
                  <a:lnTo>
                    <a:pt x="2485" y="1016"/>
                  </a:lnTo>
                  <a:lnTo>
                    <a:pt x="2563" y="1078"/>
                  </a:lnTo>
                  <a:lnTo>
                    <a:pt x="2641" y="1141"/>
                  </a:lnTo>
                  <a:lnTo>
                    <a:pt x="2704" y="1219"/>
                  </a:lnTo>
                  <a:lnTo>
                    <a:pt x="2766" y="1297"/>
                  </a:lnTo>
                  <a:lnTo>
                    <a:pt x="2829" y="1391"/>
                  </a:lnTo>
                  <a:lnTo>
                    <a:pt x="2876" y="1485"/>
                  </a:lnTo>
                  <a:lnTo>
                    <a:pt x="2907" y="1578"/>
                  </a:lnTo>
                  <a:lnTo>
                    <a:pt x="2938" y="1672"/>
                  </a:lnTo>
                  <a:lnTo>
                    <a:pt x="2954" y="1782"/>
                  </a:lnTo>
                  <a:lnTo>
                    <a:pt x="2954" y="1891"/>
                  </a:lnTo>
                  <a:lnTo>
                    <a:pt x="2954" y="2000"/>
                  </a:lnTo>
                  <a:lnTo>
                    <a:pt x="2938" y="2110"/>
                  </a:lnTo>
                  <a:lnTo>
                    <a:pt x="2907" y="2204"/>
                  </a:lnTo>
                  <a:lnTo>
                    <a:pt x="2876" y="2313"/>
                  </a:lnTo>
                  <a:lnTo>
                    <a:pt x="2829" y="2407"/>
                  </a:lnTo>
                  <a:lnTo>
                    <a:pt x="2766" y="2485"/>
                  </a:lnTo>
                  <a:lnTo>
                    <a:pt x="2704" y="2563"/>
                  </a:lnTo>
                  <a:lnTo>
                    <a:pt x="2641" y="2641"/>
                  </a:lnTo>
                  <a:lnTo>
                    <a:pt x="2563" y="2719"/>
                  </a:lnTo>
                  <a:lnTo>
                    <a:pt x="2485" y="2766"/>
                  </a:lnTo>
                  <a:lnTo>
                    <a:pt x="2391" y="2829"/>
                  </a:lnTo>
                  <a:lnTo>
                    <a:pt x="2297" y="2876"/>
                  </a:lnTo>
                  <a:lnTo>
                    <a:pt x="2204" y="2907"/>
                  </a:lnTo>
                  <a:lnTo>
                    <a:pt x="2110" y="2938"/>
                  </a:lnTo>
                  <a:lnTo>
                    <a:pt x="2000" y="2954"/>
                  </a:lnTo>
                  <a:lnTo>
                    <a:pt x="1782" y="2954"/>
                  </a:lnTo>
                  <a:lnTo>
                    <a:pt x="1672" y="2938"/>
                  </a:lnTo>
                  <a:lnTo>
                    <a:pt x="1578" y="2907"/>
                  </a:lnTo>
                  <a:lnTo>
                    <a:pt x="1469" y="2876"/>
                  </a:lnTo>
                  <a:lnTo>
                    <a:pt x="1375" y="2829"/>
                  </a:lnTo>
                  <a:lnTo>
                    <a:pt x="1297" y="2766"/>
                  </a:lnTo>
                  <a:lnTo>
                    <a:pt x="1219" y="2719"/>
                  </a:lnTo>
                  <a:lnTo>
                    <a:pt x="1141" y="2641"/>
                  </a:lnTo>
                  <a:lnTo>
                    <a:pt x="1063" y="2563"/>
                  </a:lnTo>
                  <a:lnTo>
                    <a:pt x="1016" y="2485"/>
                  </a:lnTo>
                  <a:lnTo>
                    <a:pt x="953" y="2407"/>
                  </a:lnTo>
                  <a:lnTo>
                    <a:pt x="906" y="2313"/>
                  </a:lnTo>
                  <a:lnTo>
                    <a:pt x="875" y="2204"/>
                  </a:lnTo>
                  <a:lnTo>
                    <a:pt x="844" y="2110"/>
                  </a:lnTo>
                  <a:lnTo>
                    <a:pt x="828" y="2000"/>
                  </a:lnTo>
                  <a:lnTo>
                    <a:pt x="828" y="1891"/>
                  </a:lnTo>
                  <a:lnTo>
                    <a:pt x="828" y="1782"/>
                  </a:lnTo>
                  <a:lnTo>
                    <a:pt x="844" y="1672"/>
                  </a:lnTo>
                  <a:lnTo>
                    <a:pt x="875" y="1578"/>
                  </a:lnTo>
                  <a:lnTo>
                    <a:pt x="906" y="1485"/>
                  </a:lnTo>
                  <a:lnTo>
                    <a:pt x="953" y="1391"/>
                  </a:lnTo>
                  <a:lnTo>
                    <a:pt x="1016" y="1297"/>
                  </a:lnTo>
                  <a:lnTo>
                    <a:pt x="1063" y="1219"/>
                  </a:lnTo>
                  <a:lnTo>
                    <a:pt x="1141" y="1141"/>
                  </a:lnTo>
                  <a:lnTo>
                    <a:pt x="1219" y="1078"/>
                  </a:lnTo>
                  <a:lnTo>
                    <a:pt x="1297" y="1016"/>
                  </a:lnTo>
                  <a:lnTo>
                    <a:pt x="1375" y="953"/>
                  </a:lnTo>
                  <a:lnTo>
                    <a:pt x="1469" y="906"/>
                  </a:lnTo>
                  <a:lnTo>
                    <a:pt x="1578" y="875"/>
                  </a:lnTo>
                  <a:lnTo>
                    <a:pt x="1672" y="844"/>
                  </a:lnTo>
                  <a:lnTo>
                    <a:pt x="1782" y="828"/>
                  </a:lnTo>
                  <a:close/>
                  <a:moveTo>
                    <a:pt x="1891" y="0"/>
                  </a:moveTo>
                  <a:lnTo>
                    <a:pt x="1703" y="16"/>
                  </a:lnTo>
                  <a:lnTo>
                    <a:pt x="1516" y="47"/>
                  </a:lnTo>
                  <a:lnTo>
                    <a:pt x="1328" y="94"/>
                  </a:lnTo>
                  <a:lnTo>
                    <a:pt x="1157" y="156"/>
                  </a:lnTo>
                  <a:lnTo>
                    <a:pt x="985" y="234"/>
                  </a:lnTo>
                  <a:lnTo>
                    <a:pt x="828" y="328"/>
                  </a:lnTo>
                  <a:lnTo>
                    <a:pt x="688" y="438"/>
                  </a:lnTo>
                  <a:lnTo>
                    <a:pt x="547" y="563"/>
                  </a:lnTo>
                  <a:lnTo>
                    <a:pt x="438" y="688"/>
                  </a:lnTo>
                  <a:lnTo>
                    <a:pt x="328" y="844"/>
                  </a:lnTo>
                  <a:lnTo>
                    <a:pt x="234" y="1000"/>
                  </a:lnTo>
                  <a:lnTo>
                    <a:pt x="156" y="1157"/>
                  </a:lnTo>
                  <a:lnTo>
                    <a:pt x="78" y="1328"/>
                  </a:lnTo>
                  <a:lnTo>
                    <a:pt x="47" y="1516"/>
                  </a:lnTo>
                  <a:lnTo>
                    <a:pt x="16" y="1703"/>
                  </a:lnTo>
                  <a:lnTo>
                    <a:pt x="0" y="1891"/>
                  </a:lnTo>
                  <a:lnTo>
                    <a:pt x="0" y="2047"/>
                  </a:lnTo>
                  <a:lnTo>
                    <a:pt x="31" y="2204"/>
                  </a:lnTo>
                  <a:lnTo>
                    <a:pt x="63" y="2360"/>
                  </a:lnTo>
                  <a:lnTo>
                    <a:pt x="109" y="2500"/>
                  </a:lnTo>
                  <a:lnTo>
                    <a:pt x="156" y="2641"/>
                  </a:lnTo>
                  <a:lnTo>
                    <a:pt x="219" y="2782"/>
                  </a:lnTo>
                  <a:lnTo>
                    <a:pt x="297" y="2907"/>
                  </a:lnTo>
                  <a:lnTo>
                    <a:pt x="391" y="3032"/>
                  </a:lnTo>
                  <a:lnTo>
                    <a:pt x="485" y="3141"/>
                  </a:lnTo>
                  <a:lnTo>
                    <a:pt x="594" y="3251"/>
                  </a:lnTo>
                  <a:lnTo>
                    <a:pt x="703" y="3344"/>
                  </a:lnTo>
                  <a:lnTo>
                    <a:pt x="813" y="3438"/>
                  </a:lnTo>
                  <a:lnTo>
                    <a:pt x="938" y="3516"/>
                  </a:lnTo>
                  <a:lnTo>
                    <a:pt x="1078" y="3594"/>
                  </a:lnTo>
                  <a:lnTo>
                    <a:pt x="1219" y="3641"/>
                  </a:lnTo>
                  <a:lnTo>
                    <a:pt x="1360" y="3704"/>
                  </a:lnTo>
                  <a:lnTo>
                    <a:pt x="1360" y="23176"/>
                  </a:lnTo>
                  <a:lnTo>
                    <a:pt x="1360" y="23301"/>
                  </a:lnTo>
                  <a:lnTo>
                    <a:pt x="1391" y="23613"/>
                  </a:lnTo>
                  <a:lnTo>
                    <a:pt x="1453" y="24098"/>
                  </a:lnTo>
                  <a:lnTo>
                    <a:pt x="1500" y="24379"/>
                  </a:lnTo>
                  <a:lnTo>
                    <a:pt x="1578" y="24692"/>
                  </a:lnTo>
                  <a:lnTo>
                    <a:pt x="1657" y="25020"/>
                  </a:lnTo>
                  <a:lnTo>
                    <a:pt x="1766" y="25364"/>
                  </a:lnTo>
                  <a:lnTo>
                    <a:pt x="1891" y="25723"/>
                  </a:lnTo>
                  <a:lnTo>
                    <a:pt x="2047" y="26098"/>
                  </a:lnTo>
                  <a:lnTo>
                    <a:pt x="2235" y="26473"/>
                  </a:lnTo>
                  <a:lnTo>
                    <a:pt x="2438" y="26848"/>
                  </a:lnTo>
                  <a:lnTo>
                    <a:pt x="2688" y="27208"/>
                  </a:lnTo>
                  <a:lnTo>
                    <a:pt x="2954" y="27567"/>
                  </a:lnTo>
                  <a:lnTo>
                    <a:pt x="3923" y="27067"/>
                  </a:lnTo>
                  <a:lnTo>
                    <a:pt x="3657" y="26770"/>
                  </a:lnTo>
                  <a:lnTo>
                    <a:pt x="3438" y="26473"/>
                  </a:lnTo>
                  <a:lnTo>
                    <a:pt x="3235" y="26145"/>
                  </a:lnTo>
                  <a:lnTo>
                    <a:pt x="3063" y="25832"/>
                  </a:lnTo>
                  <a:lnTo>
                    <a:pt x="2922" y="25520"/>
                  </a:lnTo>
                  <a:lnTo>
                    <a:pt x="2797" y="25207"/>
                  </a:lnTo>
                  <a:lnTo>
                    <a:pt x="2704" y="24895"/>
                  </a:lnTo>
                  <a:lnTo>
                    <a:pt x="2625" y="24598"/>
                  </a:lnTo>
                  <a:lnTo>
                    <a:pt x="2547" y="24332"/>
                  </a:lnTo>
                  <a:lnTo>
                    <a:pt x="2500" y="24067"/>
                  </a:lnTo>
                  <a:lnTo>
                    <a:pt x="2454" y="23629"/>
                  </a:lnTo>
                  <a:lnTo>
                    <a:pt x="2422" y="23332"/>
                  </a:lnTo>
                  <a:lnTo>
                    <a:pt x="2422" y="23176"/>
                  </a:lnTo>
                  <a:lnTo>
                    <a:pt x="2422" y="3704"/>
                  </a:lnTo>
                  <a:lnTo>
                    <a:pt x="2563" y="3641"/>
                  </a:lnTo>
                  <a:lnTo>
                    <a:pt x="2704" y="3594"/>
                  </a:lnTo>
                  <a:lnTo>
                    <a:pt x="2829" y="3516"/>
                  </a:lnTo>
                  <a:lnTo>
                    <a:pt x="2954" y="3438"/>
                  </a:lnTo>
                  <a:lnTo>
                    <a:pt x="3079" y="3344"/>
                  </a:lnTo>
                  <a:lnTo>
                    <a:pt x="3188" y="3251"/>
                  </a:lnTo>
                  <a:lnTo>
                    <a:pt x="3297" y="3141"/>
                  </a:lnTo>
                  <a:lnTo>
                    <a:pt x="3391" y="3032"/>
                  </a:lnTo>
                  <a:lnTo>
                    <a:pt x="3485" y="2907"/>
                  </a:lnTo>
                  <a:lnTo>
                    <a:pt x="3548" y="2782"/>
                  </a:lnTo>
                  <a:lnTo>
                    <a:pt x="3626" y="2641"/>
                  </a:lnTo>
                  <a:lnTo>
                    <a:pt x="3673" y="2500"/>
                  </a:lnTo>
                  <a:lnTo>
                    <a:pt x="3719" y="2360"/>
                  </a:lnTo>
                  <a:lnTo>
                    <a:pt x="3751" y="2204"/>
                  </a:lnTo>
                  <a:lnTo>
                    <a:pt x="3766" y="2047"/>
                  </a:lnTo>
                  <a:lnTo>
                    <a:pt x="3782" y="1891"/>
                  </a:lnTo>
                  <a:lnTo>
                    <a:pt x="3766" y="1703"/>
                  </a:lnTo>
                  <a:lnTo>
                    <a:pt x="3735" y="1516"/>
                  </a:lnTo>
                  <a:lnTo>
                    <a:pt x="3688" y="1328"/>
                  </a:lnTo>
                  <a:lnTo>
                    <a:pt x="3626" y="1157"/>
                  </a:lnTo>
                  <a:lnTo>
                    <a:pt x="3548" y="1000"/>
                  </a:lnTo>
                  <a:lnTo>
                    <a:pt x="3454" y="844"/>
                  </a:lnTo>
                  <a:lnTo>
                    <a:pt x="3344" y="688"/>
                  </a:lnTo>
                  <a:lnTo>
                    <a:pt x="3219" y="563"/>
                  </a:lnTo>
                  <a:lnTo>
                    <a:pt x="3094" y="438"/>
                  </a:lnTo>
                  <a:lnTo>
                    <a:pt x="2938" y="328"/>
                  </a:lnTo>
                  <a:lnTo>
                    <a:pt x="2782" y="234"/>
                  </a:lnTo>
                  <a:lnTo>
                    <a:pt x="2625" y="156"/>
                  </a:lnTo>
                  <a:lnTo>
                    <a:pt x="2454" y="94"/>
                  </a:lnTo>
                  <a:lnTo>
                    <a:pt x="2266" y="47"/>
                  </a:lnTo>
                  <a:lnTo>
                    <a:pt x="2079" y="16"/>
                  </a:lnTo>
                  <a:lnTo>
                    <a:pt x="1891" y="0"/>
                  </a:lnTo>
                  <a:close/>
                  <a:moveTo>
                    <a:pt x="12158" y="17690"/>
                  </a:moveTo>
                  <a:lnTo>
                    <a:pt x="9595" y="20925"/>
                  </a:lnTo>
                  <a:lnTo>
                    <a:pt x="11033" y="20613"/>
                  </a:lnTo>
                  <a:lnTo>
                    <a:pt x="11096" y="20628"/>
                  </a:lnTo>
                  <a:lnTo>
                    <a:pt x="11096" y="25160"/>
                  </a:lnTo>
                  <a:lnTo>
                    <a:pt x="11080" y="25551"/>
                  </a:lnTo>
                  <a:lnTo>
                    <a:pt x="11033" y="25926"/>
                  </a:lnTo>
                  <a:lnTo>
                    <a:pt x="10939" y="26254"/>
                  </a:lnTo>
                  <a:lnTo>
                    <a:pt x="10846" y="26567"/>
                  </a:lnTo>
                  <a:lnTo>
                    <a:pt x="10705" y="26833"/>
                  </a:lnTo>
                  <a:lnTo>
                    <a:pt x="10549" y="27083"/>
                  </a:lnTo>
                  <a:lnTo>
                    <a:pt x="10377" y="27301"/>
                  </a:lnTo>
                  <a:lnTo>
                    <a:pt x="10189" y="27505"/>
                  </a:lnTo>
                  <a:lnTo>
                    <a:pt x="10689" y="28442"/>
                  </a:lnTo>
                  <a:lnTo>
                    <a:pt x="10861" y="28317"/>
                  </a:lnTo>
                  <a:lnTo>
                    <a:pt x="11017" y="28177"/>
                  </a:lnTo>
                  <a:lnTo>
                    <a:pt x="11174" y="28036"/>
                  </a:lnTo>
                  <a:lnTo>
                    <a:pt x="11314" y="27880"/>
                  </a:lnTo>
                  <a:lnTo>
                    <a:pt x="11439" y="27723"/>
                  </a:lnTo>
                  <a:lnTo>
                    <a:pt x="11549" y="27551"/>
                  </a:lnTo>
                  <a:lnTo>
                    <a:pt x="11674" y="27380"/>
                  </a:lnTo>
                  <a:lnTo>
                    <a:pt x="11768" y="27176"/>
                  </a:lnTo>
                  <a:lnTo>
                    <a:pt x="11861" y="26973"/>
                  </a:lnTo>
                  <a:lnTo>
                    <a:pt x="11939" y="26770"/>
                  </a:lnTo>
                  <a:lnTo>
                    <a:pt x="12002" y="26536"/>
                  </a:lnTo>
                  <a:lnTo>
                    <a:pt x="12049" y="26286"/>
                  </a:lnTo>
                  <a:lnTo>
                    <a:pt x="12096" y="26036"/>
                  </a:lnTo>
                  <a:lnTo>
                    <a:pt x="12127" y="25754"/>
                  </a:lnTo>
                  <a:lnTo>
                    <a:pt x="12143" y="25473"/>
                  </a:lnTo>
                  <a:lnTo>
                    <a:pt x="12158" y="25160"/>
                  </a:lnTo>
                  <a:lnTo>
                    <a:pt x="12158" y="20925"/>
                  </a:lnTo>
                  <a:lnTo>
                    <a:pt x="12158" y="1769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1" name="Google Shape;1841;p37"/>
            <p:cNvSpPr/>
            <p:nvPr/>
          </p:nvSpPr>
          <p:spPr>
            <a:xfrm>
              <a:off x="3650575" y="2975275"/>
              <a:ext cx="35975" cy="26200"/>
            </a:xfrm>
            <a:custGeom>
              <a:avLst/>
              <a:gdLst/>
              <a:ahLst/>
              <a:cxnLst/>
              <a:rect l="l" t="t" r="r" b="b"/>
              <a:pathLst>
                <a:path w="1439" h="1048" extrusionOk="0">
                  <a:moveTo>
                    <a:pt x="1376" y="1"/>
                  </a:moveTo>
                  <a:lnTo>
                    <a:pt x="1188" y="32"/>
                  </a:lnTo>
                  <a:lnTo>
                    <a:pt x="1016" y="79"/>
                  </a:lnTo>
                  <a:lnTo>
                    <a:pt x="860" y="126"/>
                  </a:lnTo>
                  <a:lnTo>
                    <a:pt x="719" y="188"/>
                  </a:lnTo>
                  <a:lnTo>
                    <a:pt x="594" y="266"/>
                  </a:lnTo>
                  <a:lnTo>
                    <a:pt x="469" y="329"/>
                  </a:lnTo>
                  <a:lnTo>
                    <a:pt x="376" y="407"/>
                  </a:lnTo>
                  <a:lnTo>
                    <a:pt x="297" y="485"/>
                  </a:lnTo>
                  <a:lnTo>
                    <a:pt x="157" y="626"/>
                  </a:lnTo>
                  <a:lnTo>
                    <a:pt x="79" y="751"/>
                  </a:lnTo>
                  <a:lnTo>
                    <a:pt x="16" y="845"/>
                  </a:lnTo>
                  <a:lnTo>
                    <a:pt x="0" y="891"/>
                  </a:lnTo>
                  <a:lnTo>
                    <a:pt x="422" y="1048"/>
                  </a:lnTo>
                  <a:lnTo>
                    <a:pt x="469" y="970"/>
                  </a:lnTo>
                  <a:lnTo>
                    <a:pt x="532" y="876"/>
                  </a:lnTo>
                  <a:lnTo>
                    <a:pt x="626" y="782"/>
                  </a:lnTo>
                  <a:lnTo>
                    <a:pt x="766" y="673"/>
                  </a:lnTo>
                  <a:lnTo>
                    <a:pt x="938" y="579"/>
                  </a:lnTo>
                  <a:lnTo>
                    <a:pt x="1048" y="532"/>
                  </a:lnTo>
                  <a:lnTo>
                    <a:pt x="1157" y="501"/>
                  </a:lnTo>
                  <a:lnTo>
                    <a:pt x="1298" y="470"/>
                  </a:lnTo>
                  <a:lnTo>
                    <a:pt x="1438" y="438"/>
                  </a:lnTo>
                  <a:lnTo>
                    <a:pt x="1376"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42" name="Google Shape;1842;p37"/>
            <p:cNvSpPr/>
            <p:nvPr/>
          </p:nvSpPr>
          <p:spPr>
            <a:xfrm>
              <a:off x="3831850" y="2986225"/>
              <a:ext cx="28550" cy="34400"/>
            </a:xfrm>
            <a:custGeom>
              <a:avLst/>
              <a:gdLst/>
              <a:ahLst/>
              <a:cxnLst/>
              <a:rect l="l" t="t" r="r" b="b"/>
              <a:pathLst>
                <a:path w="1142" h="1376" extrusionOk="0">
                  <a:moveTo>
                    <a:pt x="126" y="0"/>
                  </a:moveTo>
                  <a:lnTo>
                    <a:pt x="1" y="422"/>
                  </a:lnTo>
                  <a:lnTo>
                    <a:pt x="94" y="469"/>
                  </a:lnTo>
                  <a:lnTo>
                    <a:pt x="188" y="516"/>
                  </a:lnTo>
                  <a:lnTo>
                    <a:pt x="298" y="610"/>
                  </a:lnTo>
                  <a:lnTo>
                    <a:pt x="407" y="735"/>
                  </a:lnTo>
                  <a:lnTo>
                    <a:pt x="516" y="891"/>
                  </a:lnTo>
                  <a:lnTo>
                    <a:pt x="579" y="1000"/>
                  </a:lnTo>
                  <a:lnTo>
                    <a:pt x="626" y="1110"/>
                  </a:lnTo>
                  <a:lnTo>
                    <a:pt x="673" y="1235"/>
                  </a:lnTo>
                  <a:lnTo>
                    <a:pt x="704" y="1376"/>
                  </a:lnTo>
                  <a:lnTo>
                    <a:pt x="1141" y="1282"/>
                  </a:lnTo>
                  <a:lnTo>
                    <a:pt x="1095" y="1094"/>
                  </a:lnTo>
                  <a:lnTo>
                    <a:pt x="1032" y="922"/>
                  </a:lnTo>
                  <a:lnTo>
                    <a:pt x="954" y="766"/>
                  </a:lnTo>
                  <a:lnTo>
                    <a:pt x="891" y="641"/>
                  </a:lnTo>
                  <a:lnTo>
                    <a:pt x="798" y="516"/>
                  </a:lnTo>
                  <a:lnTo>
                    <a:pt x="720" y="407"/>
                  </a:lnTo>
                  <a:lnTo>
                    <a:pt x="641" y="313"/>
                  </a:lnTo>
                  <a:lnTo>
                    <a:pt x="548" y="250"/>
                  </a:lnTo>
                  <a:lnTo>
                    <a:pt x="391" y="125"/>
                  </a:lnTo>
                  <a:lnTo>
                    <a:pt x="266" y="47"/>
                  </a:lnTo>
                  <a:lnTo>
                    <a:pt x="173"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43" name="Google Shape;1843;p37"/>
            <p:cNvSpPr/>
            <p:nvPr/>
          </p:nvSpPr>
          <p:spPr>
            <a:xfrm>
              <a:off x="4434300" y="4102425"/>
              <a:ext cx="832175" cy="524725"/>
            </a:xfrm>
            <a:custGeom>
              <a:avLst/>
              <a:gdLst/>
              <a:ahLst/>
              <a:cxnLst/>
              <a:rect l="l" t="t" r="r" b="b"/>
              <a:pathLst>
                <a:path w="33287" h="20989" extrusionOk="0">
                  <a:moveTo>
                    <a:pt x="2032" y="0"/>
                  </a:moveTo>
                  <a:lnTo>
                    <a:pt x="1829" y="16"/>
                  </a:lnTo>
                  <a:lnTo>
                    <a:pt x="1626" y="47"/>
                  </a:lnTo>
                  <a:lnTo>
                    <a:pt x="1422" y="94"/>
                  </a:lnTo>
                  <a:lnTo>
                    <a:pt x="1235" y="157"/>
                  </a:lnTo>
                  <a:lnTo>
                    <a:pt x="1063" y="250"/>
                  </a:lnTo>
                  <a:lnTo>
                    <a:pt x="891" y="344"/>
                  </a:lnTo>
                  <a:lnTo>
                    <a:pt x="735" y="469"/>
                  </a:lnTo>
                  <a:lnTo>
                    <a:pt x="594" y="594"/>
                  </a:lnTo>
                  <a:lnTo>
                    <a:pt x="469" y="735"/>
                  </a:lnTo>
                  <a:lnTo>
                    <a:pt x="344" y="891"/>
                  </a:lnTo>
                  <a:lnTo>
                    <a:pt x="250" y="1063"/>
                  </a:lnTo>
                  <a:lnTo>
                    <a:pt x="157" y="1235"/>
                  </a:lnTo>
                  <a:lnTo>
                    <a:pt x="94" y="1422"/>
                  </a:lnTo>
                  <a:lnTo>
                    <a:pt x="47" y="1626"/>
                  </a:lnTo>
                  <a:lnTo>
                    <a:pt x="16" y="1829"/>
                  </a:lnTo>
                  <a:lnTo>
                    <a:pt x="0" y="2032"/>
                  </a:lnTo>
                  <a:lnTo>
                    <a:pt x="0" y="18956"/>
                  </a:lnTo>
                  <a:lnTo>
                    <a:pt x="16" y="19160"/>
                  </a:lnTo>
                  <a:lnTo>
                    <a:pt x="47" y="19363"/>
                  </a:lnTo>
                  <a:lnTo>
                    <a:pt x="94" y="19550"/>
                  </a:lnTo>
                  <a:lnTo>
                    <a:pt x="157" y="19738"/>
                  </a:lnTo>
                  <a:lnTo>
                    <a:pt x="250" y="19925"/>
                  </a:lnTo>
                  <a:lnTo>
                    <a:pt x="344" y="20082"/>
                  </a:lnTo>
                  <a:lnTo>
                    <a:pt x="469" y="20238"/>
                  </a:lnTo>
                  <a:lnTo>
                    <a:pt x="594" y="20394"/>
                  </a:lnTo>
                  <a:lnTo>
                    <a:pt x="735" y="20519"/>
                  </a:lnTo>
                  <a:lnTo>
                    <a:pt x="891" y="20629"/>
                  </a:lnTo>
                  <a:lnTo>
                    <a:pt x="1063" y="20738"/>
                  </a:lnTo>
                  <a:lnTo>
                    <a:pt x="1235" y="20816"/>
                  </a:lnTo>
                  <a:lnTo>
                    <a:pt x="1422" y="20894"/>
                  </a:lnTo>
                  <a:lnTo>
                    <a:pt x="1626" y="20941"/>
                  </a:lnTo>
                  <a:lnTo>
                    <a:pt x="1829" y="20972"/>
                  </a:lnTo>
                  <a:lnTo>
                    <a:pt x="2032" y="20988"/>
                  </a:lnTo>
                  <a:lnTo>
                    <a:pt x="31255" y="20988"/>
                  </a:lnTo>
                  <a:lnTo>
                    <a:pt x="31458" y="20972"/>
                  </a:lnTo>
                  <a:lnTo>
                    <a:pt x="31662" y="20941"/>
                  </a:lnTo>
                  <a:lnTo>
                    <a:pt x="31865" y="20894"/>
                  </a:lnTo>
                  <a:lnTo>
                    <a:pt x="32052" y="20816"/>
                  </a:lnTo>
                  <a:lnTo>
                    <a:pt x="32224" y="20738"/>
                  </a:lnTo>
                  <a:lnTo>
                    <a:pt x="32396" y="20629"/>
                  </a:lnTo>
                  <a:lnTo>
                    <a:pt x="32552" y="20519"/>
                  </a:lnTo>
                  <a:lnTo>
                    <a:pt x="32693" y="20394"/>
                  </a:lnTo>
                  <a:lnTo>
                    <a:pt x="32818" y="20238"/>
                  </a:lnTo>
                  <a:lnTo>
                    <a:pt x="32943" y="20082"/>
                  </a:lnTo>
                  <a:lnTo>
                    <a:pt x="33037" y="19925"/>
                  </a:lnTo>
                  <a:lnTo>
                    <a:pt x="33131" y="19738"/>
                  </a:lnTo>
                  <a:lnTo>
                    <a:pt x="33193" y="19550"/>
                  </a:lnTo>
                  <a:lnTo>
                    <a:pt x="33240" y="19363"/>
                  </a:lnTo>
                  <a:lnTo>
                    <a:pt x="33271" y="19160"/>
                  </a:lnTo>
                  <a:lnTo>
                    <a:pt x="33287" y="18956"/>
                  </a:lnTo>
                  <a:lnTo>
                    <a:pt x="33287" y="2032"/>
                  </a:lnTo>
                  <a:lnTo>
                    <a:pt x="33271" y="1829"/>
                  </a:lnTo>
                  <a:lnTo>
                    <a:pt x="33240" y="1626"/>
                  </a:lnTo>
                  <a:lnTo>
                    <a:pt x="33193" y="1422"/>
                  </a:lnTo>
                  <a:lnTo>
                    <a:pt x="33131" y="1235"/>
                  </a:lnTo>
                  <a:lnTo>
                    <a:pt x="33037" y="1063"/>
                  </a:lnTo>
                  <a:lnTo>
                    <a:pt x="32943" y="891"/>
                  </a:lnTo>
                  <a:lnTo>
                    <a:pt x="32818" y="735"/>
                  </a:lnTo>
                  <a:lnTo>
                    <a:pt x="32693" y="594"/>
                  </a:lnTo>
                  <a:lnTo>
                    <a:pt x="32552" y="469"/>
                  </a:lnTo>
                  <a:lnTo>
                    <a:pt x="32396" y="344"/>
                  </a:lnTo>
                  <a:lnTo>
                    <a:pt x="32224" y="250"/>
                  </a:lnTo>
                  <a:lnTo>
                    <a:pt x="32052" y="157"/>
                  </a:lnTo>
                  <a:lnTo>
                    <a:pt x="31865" y="94"/>
                  </a:lnTo>
                  <a:lnTo>
                    <a:pt x="31662" y="47"/>
                  </a:lnTo>
                  <a:lnTo>
                    <a:pt x="31458" y="16"/>
                  </a:lnTo>
                  <a:lnTo>
                    <a:pt x="31255"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44" name="Google Shape;1844;p37"/>
            <p:cNvSpPr/>
            <p:nvPr/>
          </p:nvSpPr>
          <p:spPr>
            <a:xfrm>
              <a:off x="4483125" y="4343875"/>
              <a:ext cx="734525" cy="283275"/>
            </a:xfrm>
            <a:custGeom>
              <a:avLst/>
              <a:gdLst/>
              <a:ahLst/>
              <a:cxnLst/>
              <a:rect l="l" t="t" r="r" b="b"/>
              <a:pathLst>
                <a:path w="29381" h="11331" extrusionOk="0">
                  <a:moveTo>
                    <a:pt x="14691" y="0"/>
                  </a:moveTo>
                  <a:lnTo>
                    <a:pt x="14503" y="16"/>
                  </a:lnTo>
                  <a:lnTo>
                    <a:pt x="14331" y="63"/>
                  </a:lnTo>
                  <a:lnTo>
                    <a:pt x="14159" y="125"/>
                  </a:lnTo>
                  <a:lnTo>
                    <a:pt x="14003" y="234"/>
                  </a:lnTo>
                  <a:lnTo>
                    <a:pt x="1" y="11330"/>
                  </a:lnTo>
                  <a:lnTo>
                    <a:pt x="29380" y="11330"/>
                  </a:lnTo>
                  <a:lnTo>
                    <a:pt x="15378" y="234"/>
                  </a:lnTo>
                  <a:lnTo>
                    <a:pt x="15222" y="125"/>
                  </a:lnTo>
                  <a:lnTo>
                    <a:pt x="15050" y="63"/>
                  </a:lnTo>
                  <a:lnTo>
                    <a:pt x="14878" y="16"/>
                  </a:lnTo>
                  <a:lnTo>
                    <a:pt x="14691" y="0"/>
                  </a:lnTo>
                  <a:close/>
                </a:path>
              </a:pathLst>
            </a:custGeom>
            <a:solidFill>
              <a:srgbClr val="005AAE"/>
            </a:solidFill>
            <a:ln>
              <a:noFill/>
            </a:ln>
          </p:spPr>
          <p:txBody>
            <a:bodyPr spcFirstLastPara="1" wrap="square" lIns="121900" tIns="121900" rIns="121900" bIns="121900" anchor="ctr" anchorCtr="0">
              <a:noAutofit/>
            </a:bodyPr>
            <a:lstStyle/>
            <a:p>
              <a:endParaRPr sz="2400"/>
            </a:p>
          </p:txBody>
        </p:sp>
        <p:sp>
          <p:nvSpPr>
            <p:cNvPr id="1845" name="Google Shape;1845;p37"/>
            <p:cNvSpPr/>
            <p:nvPr/>
          </p:nvSpPr>
          <p:spPr>
            <a:xfrm>
              <a:off x="4483125" y="4102425"/>
              <a:ext cx="734525" cy="283275"/>
            </a:xfrm>
            <a:custGeom>
              <a:avLst/>
              <a:gdLst/>
              <a:ahLst/>
              <a:cxnLst/>
              <a:rect l="l" t="t" r="r" b="b"/>
              <a:pathLst>
                <a:path w="29381" h="11331" extrusionOk="0">
                  <a:moveTo>
                    <a:pt x="1" y="0"/>
                  </a:moveTo>
                  <a:lnTo>
                    <a:pt x="14003" y="11080"/>
                  </a:lnTo>
                  <a:lnTo>
                    <a:pt x="14159" y="11190"/>
                  </a:lnTo>
                  <a:lnTo>
                    <a:pt x="14331" y="11268"/>
                  </a:lnTo>
                  <a:lnTo>
                    <a:pt x="14503" y="11315"/>
                  </a:lnTo>
                  <a:lnTo>
                    <a:pt x="14691" y="11330"/>
                  </a:lnTo>
                  <a:lnTo>
                    <a:pt x="14878" y="11315"/>
                  </a:lnTo>
                  <a:lnTo>
                    <a:pt x="15050" y="11268"/>
                  </a:lnTo>
                  <a:lnTo>
                    <a:pt x="15222" y="11190"/>
                  </a:lnTo>
                  <a:lnTo>
                    <a:pt x="15378" y="11080"/>
                  </a:lnTo>
                  <a:lnTo>
                    <a:pt x="29380"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846" name="Google Shape;1846;p37"/>
            <p:cNvSpPr/>
            <p:nvPr/>
          </p:nvSpPr>
          <p:spPr>
            <a:xfrm>
              <a:off x="4698400" y="3468325"/>
              <a:ext cx="303975" cy="711075"/>
            </a:xfrm>
            <a:custGeom>
              <a:avLst/>
              <a:gdLst/>
              <a:ahLst/>
              <a:cxnLst/>
              <a:rect l="l" t="t" r="r" b="b"/>
              <a:pathLst>
                <a:path w="12159" h="28443" extrusionOk="0">
                  <a:moveTo>
                    <a:pt x="2001" y="829"/>
                  </a:moveTo>
                  <a:lnTo>
                    <a:pt x="2095" y="845"/>
                  </a:lnTo>
                  <a:lnTo>
                    <a:pt x="2204" y="876"/>
                  </a:lnTo>
                  <a:lnTo>
                    <a:pt x="2298" y="907"/>
                  </a:lnTo>
                  <a:lnTo>
                    <a:pt x="2391" y="954"/>
                  </a:lnTo>
                  <a:lnTo>
                    <a:pt x="2485" y="1001"/>
                  </a:lnTo>
                  <a:lnTo>
                    <a:pt x="2563" y="1063"/>
                  </a:lnTo>
                  <a:lnTo>
                    <a:pt x="2641" y="1142"/>
                  </a:lnTo>
                  <a:lnTo>
                    <a:pt x="2704" y="1220"/>
                  </a:lnTo>
                  <a:lnTo>
                    <a:pt x="2767" y="1298"/>
                  </a:lnTo>
                  <a:lnTo>
                    <a:pt x="2829" y="1376"/>
                  </a:lnTo>
                  <a:lnTo>
                    <a:pt x="2860" y="1470"/>
                  </a:lnTo>
                  <a:lnTo>
                    <a:pt x="2907" y="1579"/>
                  </a:lnTo>
                  <a:lnTo>
                    <a:pt x="2923" y="1673"/>
                  </a:lnTo>
                  <a:lnTo>
                    <a:pt x="2938" y="1782"/>
                  </a:lnTo>
                  <a:lnTo>
                    <a:pt x="2954" y="1892"/>
                  </a:lnTo>
                  <a:lnTo>
                    <a:pt x="2938" y="2001"/>
                  </a:lnTo>
                  <a:lnTo>
                    <a:pt x="2923" y="2110"/>
                  </a:lnTo>
                  <a:lnTo>
                    <a:pt x="2907" y="2204"/>
                  </a:lnTo>
                  <a:lnTo>
                    <a:pt x="2860" y="2298"/>
                  </a:lnTo>
                  <a:lnTo>
                    <a:pt x="2829" y="2392"/>
                  </a:lnTo>
                  <a:lnTo>
                    <a:pt x="2767" y="2485"/>
                  </a:lnTo>
                  <a:lnTo>
                    <a:pt x="2704" y="2564"/>
                  </a:lnTo>
                  <a:lnTo>
                    <a:pt x="2641" y="2642"/>
                  </a:lnTo>
                  <a:lnTo>
                    <a:pt x="2563" y="2704"/>
                  </a:lnTo>
                  <a:lnTo>
                    <a:pt x="2485" y="2767"/>
                  </a:lnTo>
                  <a:lnTo>
                    <a:pt x="2391" y="2829"/>
                  </a:lnTo>
                  <a:lnTo>
                    <a:pt x="2298" y="2876"/>
                  </a:lnTo>
                  <a:lnTo>
                    <a:pt x="2204" y="2907"/>
                  </a:lnTo>
                  <a:lnTo>
                    <a:pt x="2095" y="2923"/>
                  </a:lnTo>
                  <a:lnTo>
                    <a:pt x="2001" y="2954"/>
                  </a:lnTo>
                  <a:lnTo>
                    <a:pt x="1782" y="2954"/>
                  </a:lnTo>
                  <a:lnTo>
                    <a:pt x="1673" y="2923"/>
                  </a:lnTo>
                  <a:lnTo>
                    <a:pt x="1579" y="2907"/>
                  </a:lnTo>
                  <a:lnTo>
                    <a:pt x="1469" y="2876"/>
                  </a:lnTo>
                  <a:lnTo>
                    <a:pt x="1376" y="2829"/>
                  </a:lnTo>
                  <a:lnTo>
                    <a:pt x="1298" y="2767"/>
                  </a:lnTo>
                  <a:lnTo>
                    <a:pt x="1204" y="2704"/>
                  </a:lnTo>
                  <a:lnTo>
                    <a:pt x="1141" y="2642"/>
                  </a:lnTo>
                  <a:lnTo>
                    <a:pt x="1063" y="2564"/>
                  </a:lnTo>
                  <a:lnTo>
                    <a:pt x="1001" y="2485"/>
                  </a:lnTo>
                  <a:lnTo>
                    <a:pt x="954" y="2392"/>
                  </a:lnTo>
                  <a:lnTo>
                    <a:pt x="907" y="2298"/>
                  </a:lnTo>
                  <a:lnTo>
                    <a:pt x="876" y="2204"/>
                  </a:lnTo>
                  <a:lnTo>
                    <a:pt x="844" y="2110"/>
                  </a:lnTo>
                  <a:lnTo>
                    <a:pt x="829" y="2001"/>
                  </a:lnTo>
                  <a:lnTo>
                    <a:pt x="829" y="1892"/>
                  </a:lnTo>
                  <a:lnTo>
                    <a:pt x="829" y="1782"/>
                  </a:lnTo>
                  <a:lnTo>
                    <a:pt x="844" y="1673"/>
                  </a:lnTo>
                  <a:lnTo>
                    <a:pt x="876" y="1579"/>
                  </a:lnTo>
                  <a:lnTo>
                    <a:pt x="907" y="1470"/>
                  </a:lnTo>
                  <a:lnTo>
                    <a:pt x="954" y="1376"/>
                  </a:lnTo>
                  <a:lnTo>
                    <a:pt x="1001" y="1298"/>
                  </a:lnTo>
                  <a:lnTo>
                    <a:pt x="1063" y="1220"/>
                  </a:lnTo>
                  <a:lnTo>
                    <a:pt x="1141" y="1142"/>
                  </a:lnTo>
                  <a:lnTo>
                    <a:pt x="1204" y="1063"/>
                  </a:lnTo>
                  <a:lnTo>
                    <a:pt x="1298" y="1001"/>
                  </a:lnTo>
                  <a:lnTo>
                    <a:pt x="1376" y="954"/>
                  </a:lnTo>
                  <a:lnTo>
                    <a:pt x="1469" y="907"/>
                  </a:lnTo>
                  <a:lnTo>
                    <a:pt x="1579" y="876"/>
                  </a:lnTo>
                  <a:lnTo>
                    <a:pt x="1673" y="845"/>
                  </a:lnTo>
                  <a:lnTo>
                    <a:pt x="1782" y="829"/>
                  </a:lnTo>
                  <a:close/>
                  <a:moveTo>
                    <a:pt x="1891" y="1"/>
                  </a:moveTo>
                  <a:lnTo>
                    <a:pt x="1688" y="16"/>
                  </a:lnTo>
                  <a:lnTo>
                    <a:pt x="1501" y="32"/>
                  </a:lnTo>
                  <a:lnTo>
                    <a:pt x="1329" y="79"/>
                  </a:lnTo>
                  <a:lnTo>
                    <a:pt x="1157" y="157"/>
                  </a:lnTo>
                  <a:lnTo>
                    <a:pt x="985" y="235"/>
                  </a:lnTo>
                  <a:lnTo>
                    <a:pt x="829" y="329"/>
                  </a:lnTo>
                  <a:lnTo>
                    <a:pt x="688" y="438"/>
                  </a:lnTo>
                  <a:lnTo>
                    <a:pt x="547" y="548"/>
                  </a:lnTo>
                  <a:lnTo>
                    <a:pt x="438" y="688"/>
                  </a:lnTo>
                  <a:lnTo>
                    <a:pt x="329" y="829"/>
                  </a:lnTo>
                  <a:lnTo>
                    <a:pt x="235" y="985"/>
                  </a:lnTo>
                  <a:lnTo>
                    <a:pt x="141" y="1157"/>
                  </a:lnTo>
                  <a:lnTo>
                    <a:pt x="79" y="1329"/>
                  </a:lnTo>
                  <a:lnTo>
                    <a:pt x="32" y="1517"/>
                  </a:lnTo>
                  <a:lnTo>
                    <a:pt x="16" y="1704"/>
                  </a:lnTo>
                  <a:lnTo>
                    <a:pt x="0" y="1892"/>
                  </a:lnTo>
                  <a:lnTo>
                    <a:pt x="0" y="2048"/>
                  </a:lnTo>
                  <a:lnTo>
                    <a:pt x="32" y="2204"/>
                  </a:lnTo>
                  <a:lnTo>
                    <a:pt x="63" y="2360"/>
                  </a:lnTo>
                  <a:lnTo>
                    <a:pt x="94" y="2501"/>
                  </a:lnTo>
                  <a:lnTo>
                    <a:pt x="157" y="2642"/>
                  </a:lnTo>
                  <a:lnTo>
                    <a:pt x="219" y="2782"/>
                  </a:lnTo>
                  <a:lnTo>
                    <a:pt x="297" y="2907"/>
                  </a:lnTo>
                  <a:lnTo>
                    <a:pt x="391" y="3032"/>
                  </a:lnTo>
                  <a:lnTo>
                    <a:pt x="485" y="3142"/>
                  </a:lnTo>
                  <a:lnTo>
                    <a:pt x="579" y="3251"/>
                  </a:lnTo>
                  <a:lnTo>
                    <a:pt x="704" y="3345"/>
                  </a:lnTo>
                  <a:lnTo>
                    <a:pt x="813" y="3439"/>
                  </a:lnTo>
                  <a:lnTo>
                    <a:pt x="938" y="3517"/>
                  </a:lnTo>
                  <a:lnTo>
                    <a:pt x="1079" y="3579"/>
                  </a:lnTo>
                  <a:lnTo>
                    <a:pt x="1219" y="3642"/>
                  </a:lnTo>
                  <a:lnTo>
                    <a:pt x="1360" y="3689"/>
                  </a:lnTo>
                  <a:lnTo>
                    <a:pt x="1360" y="23176"/>
                  </a:lnTo>
                  <a:lnTo>
                    <a:pt x="1360" y="23301"/>
                  </a:lnTo>
                  <a:lnTo>
                    <a:pt x="1391" y="23614"/>
                  </a:lnTo>
                  <a:lnTo>
                    <a:pt x="1454" y="24098"/>
                  </a:lnTo>
                  <a:lnTo>
                    <a:pt x="1501" y="24380"/>
                  </a:lnTo>
                  <a:lnTo>
                    <a:pt x="1563" y="24692"/>
                  </a:lnTo>
                  <a:lnTo>
                    <a:pt x="1657" y="25020"/>
                  </a:lnTo>
                  <a:lnTo>
                    <a:pt x="1766" y="25364"/>
                  </a:lnTo>
                  <a:lnTo>
                    <a:pt x="1891" y="25724"/>
                  </a:lnTo>
                  <a:lnTo>
                    <a:pt x="2048" y="26099"/>
                  </a:lnTo>
                  <a:lnTo>
                    <a:pt x="2220" y="26474"/>
                  </a:lnTo>
                  <a:lnTo>
                    <a:pt x="2438" y="26833"/>
                  </a:lnTo>
                  <a:lnTo>
                    <a:pt x="2673" y="27208"/>
                  </a:lnTo>
                  <a:lnTo>
                    <a:pt x="2954" y="27552"/>
                  </a:lnTo>
                  <a:lnTo>
                    <a:pt x="3923" y="27068"/>
                  </a:lnTo>
                  <a:lnTo>
                    <a:pt x="3657" y="26771"/>
                  </a:lnTo>
                  <a:lnTo>
                    <a:pt x="3439" y="26458"/>
                  </a:lnTo>
                  <a:lnTo>
                    <a:pt x="3235" y="26146"/>
                  </a:lnTo>
                  <a:lnTo>
                    <a:pt x="3063" y="25833"/>
                  </a:lnTo>
                  <a:lnTo>
                    <a:pt x="2923" y="25505"/>
                  </a:lnTo>
                  <a:lnTo>
                    <a:pt x="2798" y="25192"/>
                  </a:lnTo>
                  <a:lnTo>
                    <a:pt x="2704" y="24895"/>
                  </a:lnTo>
                  <a:lnTo>
                    <a:pt x="2610" y="24598"/>
                  </a:lnTo>
                  <a:lnTo>
                    <a:pt x="2548" y="24317"/>
                  </a:lnTo>
                  <a:lnTo>
                    <a:pt x="2501" y="24067"/>
                  </a:lnTo>
                  <a:lnTo>
                    <a:pt x="2438" y="23630"/>
                  </a:lnTo>
                  <a:lnTo>
                    <a:pt x="2423" y="23317"/>
                  </a:lnTo>
                  <a:lnTo>
                    <a:pt x="2423" y="23176"/>
                  </a:lnTo>
                  <a:lnTo>
                    <a:pt x="2423" y="3689"/>
                  </a:lnTo>
                  <a:lnTo>
                    <a:pt x="2563" y="3642"/>
                  </a:lnTo>
                  <a:lnTo>
                    <a:pt x="2704" y="3579"/>
                  </a:lnTo>
                  <a:lnTo>
                    <a:pt x="2829" y="3517"/>
                  </a:lnTo>
                  <a:lnTo>
                    <a:pt x="2954" y="3439"/>
                  </a:lnTo>
                  <a:lnTo>
                    <a:pt x="3079" y="3345"/>
                  </a:lnTo>
                  <a:lnTo>
                    <a:pt x="3188" y="3251"/>
                  </a:lnTo>
                  <a:lnTo>
                    <a:pt x="3298" y="3142"/>
                  </a:lnTo>
                  <a:lnTo>
                    <a:pt x="3392" y="3032"/>
                  </a:lnTo>
                  <a:lnTo>
                    <a:pt x="3470" y="2907"/>
                  </a:lnTo>
                  <a:lnTo>
                    <a:pt x="3548" y="2782"/>
                  </a:lnTo>
                  <a:lnTo>
                    <a:pt x="3610" y="2642"/>
                  </a:lnTo>
                  <a:lnTo>
                    <a:pt x="3673" y="2501"/>
                  </a:lnTo>
                  <a:lnTo>
                    <a:pt x="3720" y="2360"/>
                  </a:lnTo>
                  <a:lnTo>
                    <a:pt x="3751" y="2204"/>
                  </a:lnTo>
                  <a:lnTo>
                    <a:pt x="3767" y="2048"/>
                  </a:lnTo>
                  <a:lnTo>
                    <a:pt x="3782" y="1892"/>
                  </a:lnTo>
                  <a:lnTo>
                    <a:pt x="3767" y="1704"/>
                  </a:lnTo>
                  <a:lnTo>
                    <a:pt x="3735" y="1517"/>
                  </a:lnTo>
                  <a:lnTo>
                    <a:pt x="3689" y="1329"/>
                  </a:lnTo>
                  <a:lnTo>
                    <a:pt x="3626" y="1157"/>
                  </a:lnTo>
                  <a:lnTo>
                    <a:pt x="3548" y="985"/>
                  </a:lnTo>
                  <a:lnTo>
                    <a:pt x="3454" y="829"/>
                  </a:lnTo>
                  <a:lnTo>
                    <a:pt x="3345" y="688"/>
                  </a:lnTo>
                  <a:lnTo>
                    <a:pt x="3220" y="548"/>
                  </a:lnTo>
                  <a:lnTo>
                    <a:pt x="3095" y="438"/>
                  </a:lnTo>
                  <a:lnTo>
                    <a:pt x="2938" y="329"/>
                  </a:lnTo>
                  <a:lnTo>
                    <a:pt x="2782" y="235"/>
                  </a:lnTo>
                  <a:lnTo>
                    <a:pt x="2626" y="157"/>
                  </a:lnTo>
                  <a:lnTo>
                    <a:pt x="2454" y="79"/>
                  </a:lnTo>
                  <a:lnTo>
                    <a:pt x="2266" y="32"/>
                  </a:lnTo>
                  <a:lnTo>
                    <a:pt x="2079" y="16"/>
                  </a:lnTo>
                  <a:lnTo>
                    <a:pt x="1891" y="1"/>
                  </a:lnTo>
                  <a:close/>
                  <a:moveTo>
                    <a:pt x="12159" y="17675"/>
                  </a:moveTo>
                  <a:lnTo>
                    <a:pt x="9596" y="20926"/>
                  </a:lnTo>
                  <a:lnTo>
                    <a:pt x="11033" y="20598"/>
                  </a:lnTo>
                  <a:lnTo>
                    <a:pt x="11096" y="20613"/>
                  </a:lnTo>
                  <a:lnTo>
                    <a:pt x="11096" y="25161"/>
                  </a:lnTo>
                  <a:lnTo>
                    <a:pt x="11080" y="25552"/>
                  </a:lnTo>
                  <a:lnTo>
                    <a:pt x="11033" y="25927"/>
                  </a:lnTo>
                  <a:lnTo>
                    <a:pt x="10940" y="26255"/>
                  </a:lnTo>
                  <a:lnTo>
                    <a:pt x="10830" y="26552"/>
                  </a:lnTo>
                  <a:lnTo>
                    <a:pt x="10705" y="26833"/>
                  </a:lnTo>
                  <a:lnTo>
                    <a:pt x="10549" y="27083"/>
                  </a:lnTo>
                  <a:lnTo>
                    <a:pt x="10377" y="27302"/>
                  </a:lnTo>
                  <a:lnTo>
                    <a:pt x="10190" y="27505"/>
                  </a:lnTo>
                  <a:lnTo>
                    <a:pt x="10690" y="28443"/>
                  </a:lnTo>
                  <a:lnTo>
                    <a:pt x="10862" y="28318"/>
                  </a:lnTo>
                  <a:lnTo>
                    <a:pt x="11018" y="28177"/>
                  </a:lnTo>
                  <a:lnTo>
                    <a:pt x="11158" y="28037"/>
                  </a:lnTo>
                  <a:lnTo>
                    <a:pt x="11299" y="27880"/>
                  </a:lnTo>
                  <a:lnTo>
                    <a:pt x="11440" y="27724"/>
                  </a:lnTo>
                  <a:lnTo>
                    <a:pt x="11549" y="27552"/>
                  </a:lnTo>
                  <a:lnTo>
                    <a:pt x="11659" y="27365"/>
                  </a:lnTo>
                  <a:lnTo>
                    <a:pt x="11768" y="27177"/>
                  </a:lnTo>
                  <a:lnTo>
                    <a:pt x="11846" y="26974"/>
                  </a:lnTo>
                  <a:lnTo>
                    <a:pt x="11924" y="26755"/>
                  </a:lnTo>
                  <a:lnTo>
                    <a:pt x="12002" y="26536"/>
                  </a:lnTo>
                  <a:lnTo>
                    <a:pt x="12049" y="26286"/>
                  </a:lnTo>
                  <a:lnTo>
                    <a:pt x="12096" y="26036"/>
                  </a:lnTo>
                  <a:lnTo>
                    <a:pt x="12127" y="25755"/>
                  </a:lnTo>
                  <a:lnTo>
                    <a:pt x="12143" y="25458"/>
                  </a:lnTo>
                  <a:lnTo>
                    <a:pt x="12159" y="25161"/>
                  </a:lnTo>
                  <a:lnTo>
                    <a:pt x="12159" y="20926"/>
                  </a:lnTo>
                  <a:lnTo>
                    <a:pt x="12159" y="17675"/>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47" name="Google Shape;1847;p37"/>
            <p:cNvSpPr/>
            <p:nvPr/>
          </p:nvSpPr>
          <p:spPr>
            <a:xfrm>
              <a:off x="4764025" y="4137975"/>
              <a:ext cx="35975" cy="26200"/>
            </a:xfrm>
            <a:custGeom>
              <a:avLst/>
              <a:gdLst/>
              <a:ahLst/>
              <a:cxnLst/>
              <a:rect l="l" t="t" r="r" b="b"/>
              <a:pathLst>
                <a:path w="1439" h="1048" extrusionOk="0">
                  <a:moveTo>
                    <a:pt x="1376" y="0"/>
                  </a:moveTo>
                  <a:lnTo>
                    <a:pt x="1189" y="32"/>
                  </a:lnTo>
                  <a:lnTo>
                    <a:pt x="1017" y="78"/>
                  </a:lnTo>
                  <a:lnTo>
                    <a:pt x="845" y="125"/>
                  </a:lnTo>
                  <a:lnTo>
                    <a:pt x="704" y="188"/>
                  </a:lnTo>
                  <a:lnTo>
                    <a:pt x="579" y="250"/>
                  </a:lnTo>
                  <a:lnTo>
                    <a:pt x="470" y="329"/>
                  </a:lnTo>
                  <a:lnTo>
                    <a:pt x="376" y="407"/>
                  </a:lnTo>
                  <a:lnTo>
                    <a:pt x="298" y="485"/>
                  </a:lnTo>
                  <a:lnTo>
                    <a:pt x="157" y="625"/>
                  </a:lnTo>
                  <a:lnTo>
                    <a:pt x="79" y="750"/>
                  </a:lnTo>
                  <a:lnTo>
                    <a:pt x="16" y="844"/>
                  </a:lnTo>
                  <a:lnTo>
                    <a:pt x="1" y="891"/>
                  </a:lnTo>
                  <a:lnTo>
                    <a:pt x="423" y="1047"/>
                  </a:lnTo>
                  <a:lnTo>
                    <a:pt x="470" y="954"/>
                  </a:lnTo>
                  <a:lnTo>
                    <a:pt x="532" y="875"/>
                  </a:lnTo>
                  <a:lnTo>
                    <a:pt x="626" y="782"/>
                  </a:lnTo>
                  <a:lnTo>
                    <a:pt x="767" y="672"/>
                  </a:lnTo>
                  <a:lnTo>
                    <a:pt x="939" y="579"/>
                  </a:lnTo>
                  <a:lnTo>
                    <a:pt x="1048" y="532"/>
                  </a:lnTo>
                  <a:lnTo>
                    <a:pt x="1157" y="500"/>
                  </a:lnTo>
                  <a:lnTo>
                    <a:pt x="1282" y="469"/>
                  </a:lnTo>
                  <a:lnTo>
                    <a:pt x="1439" y="438"/>
                  </a:lnTo>
                  <a:lnTo>
                    <a:pt x="1376"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8" name="Google Shape;1848;p37"/>
            <p:cNvSpPr/>
            <p:nvPr/>
          </p:nvSpPr>
          <p:spPr>
            <a:xfrm>
              <a:off x="4945325" y="4148525"/>
              <a:ext cx="28525" cy="34800"/>
            </a:xfrm>
            <a:custGeom>
              <a:avLst/>
              <a:gdLst/>
              <a:ahLst/>
              <a:cxnLst/>
              <a:rect l="l" t="t" r="r" b="b"/>
              <a:pathLst>
                <a:path w="1141" h="1392" extrusionOk="0">
                  <a:moveTo>
                    <a:pt x="125" y="0"/>
                  </a:moveTo>
                  <a:lnTo>
                    <a:pt x="0" y="438"/>
                  </a:lnTo>
                  <a:lnTo>
                    <a:pt x="94" y="469"/>
                  </a:lnTo>
                  <a:lnTo>
                    <a:pt x="188" y="532"/>
                  </a:lnTo>
                  <a:lnTo>
                    <a:pt x="297" y="625"/>
                  </a:lnTo>
                  <a:lnTo>
                    <a:pt x="406" y="735"/>
                  </a:lnTo>
                  <a:lnTo>
                    <a:pt x="516" y="907"/>
                  </a:lnTo>
                  <a:lnTo>
                    <a:pt x="578" y="1000"/>
                  </a:lnTo>
                  <a:lnTo>
                    <a:pt x="625" y="1125"/>
                  </a:lnTo>
                  <a:lnTo>
                    <a:pt x="656" y="1250"/>
                  </a:lnTo>
                  <a:lnTo>
                    <a:pt x="703" y="1391"/>
                  </a:lnTo>
                  <a:lnTo>
                    <a:pt x="1141" y="1282"/>
                  </a:lnTo>
                  <a:lnTo>
                    <a:pt x="1078" y="1094"/>
                  </a:lnTo>
                  <a:lnTo>
                    <a:pt x="1031" y="938"/>
                  </a:lnTo>
                  <a:lnTo>
                    <a:pt x="953" y="782"/>
                  </a:lnTo>
                  <a:lnTo>
                    <a:pt x="875" y="641"/>
                  </a:lnTo>
                  <a:lnTo>
                    <a:pt x="797" y="532"/>
                  </a:lnTo>
                  <a:lnTo>
                    <a:pt x="719" y="422"/>
                  </a:lnTo>
                  <a:lnTo>
                    <a:pt x="641" y="328"/>
                  </a:lnTo>
                  <a:lnTo>
                    <a:pt x="547" y="250"/>
                  </a:lnTo>
                  <a:lnTo>
                    <a:pt x="391" y="141"/>
                  </a:lnTo>
                  <a:lnTo>
                    <a:pt x="266" y="63"/>
                  </a:lnTo>
                  <a:lnTo>
                    <a:pt x="172" y="16"/>
                  </a:lnTo>
                  <a:lnTo>
                    <a:pt x="12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49" name="Google Shape;1849;p37"/>
            <p:cNvSpPr/>
            <p:nvPr/>
          </p:nvSpPr>
          <p:spPr>
            <a:xfrm>
              <a:off x="4741775" y="238125"/>
              <a:ext cx="11350" cy="3249375"/>
            </a:xfrm>
            <a:custGeom>
              <a:avLst/>
              <a:gdLst/>
              <a:ahLst/>
              <a:cxnLst/>
              <a:rect l="l" t="t" r="r" b="b"/>
              <a:pathLst>
                <a:path w="454" h="129975" extrusionOk="0">
                  <a:moveTo>
                    <a:pt x="235" y="0"/>
                  </a:moveTo>
                  <a:lnTo>
                    <a:pt x="141" y="16"/>
                  </a:lnTo>
                  <a:lnTo>
                    <a:pt x="78" y="63"/>
                  </a:lnTo>
                  <a:lnTo>
                    <a:pt x="16" y="125"/>
                  </a:lnTo>
                  <a:lnTo>
                    <a:pt x="0" y="219"/>
                  </a:lnTo>
                  <a:lnTo>
                    <a:pt x="0" y="129756"/>
                  </a:lnTo>
                  <a:lnTo>
                    <a:pt x="16" y="129834"/>
                  </a:lnTo>
                  <a:lnTo>
                    <a:pt x="78" y="129912"/>
                  </a:lnTo>
                  <a:lnTo>
                    <a:pt x="141" y="129959"/>
                  </a:lnTo>
                  <a:lnTo>
                    <a:pt x="235" y="129974"/>
                  </a:lnTo>
                  <a:lnTo>
                    <a:pt x="313" y="129959"/>
                  </a:lnTo>
                  <a:lnTo>
                    <a:pt x="391" y="129912"/>
                  </a:lnTo>
                  <a:lnTo>
                    <a:pt x="438" y="129834"/>
                  </a:lnTo>
                  <a:lnTo>
                    <a:pt x="453" y="129756"/>
                  </a:lnTo>
                  <a:lnTo>
                    <a:pt x="453" y="219"/>
                  </a:lnTo>
                  <a:lnTo>
                    <a:pt x="438" y="125"/>
                  </a:lnTo>
                  <a:lnTo>
                    <a:pt x="391" y="63"/>
                  </a:lnTo>
                  <a:lnTo>
                    <a:pt x="313" y="16"/>
                  </a:lnTo>
                  <a:lnTo>
                    <a:pt x="235"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0" name="Google Shape;1850;p37"/>
            <p:cNvSpPr/>
            <p:nvPr/>
          </p:nvSpPr>
          <p:spPr>
            <a:xfrm>
              <a:off x="1841300" y="3074125"/>
              <a:ext cx="1359225" cy="879850"/>
            </a:xfrm>
            <a:custGeom>
              <a:avLst/>
              <a:gdLst/>
              <a:ahLst/>
              <a:cxnLst/>
              <a:rect l="l" t="t" r="r" b="b"/>
              <a:pathLst>
                <a:path w="54369" h="35194" extrusionOk="0">
                  <a:moveTo>
                    <a:pt x="3282" y="0"/>
                  </a:moveTo>
                  <a:lnTo>
                    <a:pt x="2938" y="16"/>
                  </a:lnTo>
                  <a:lnTo>
                    <a:pt x="2626" y="63"/>
                  </a:lnTo>
                  <a:lnTo>
                    <a:pt x="2298" y="157"/>
                  </a:lnTo>
                  <a:lnTo>
                    <a:pt x="2001" y="266"/>
                  </a:lnTo>
                  <a:lnTo>
                    <a:pt x="1720" y="407"/>
                  </a:lnTo>
                  <a:lnTo>
                    <a:pt x="1438" y="563"/>
                  </a:lnTo>
                  <a:lnTo>
                    <a:pt x="1188" y="751"/>
                  </a:lnTo>
                  <a:lnTo>
                    <a:pt x="954" y="969"/>
                  </a:lnTo>
                  <a:lnTo>
                    <a:pt x="751" y="1204"/>
                  </a:lnTo>
                  <a:lnTo>
                    <a:pt x="547" y="1454"/>
                  </a:lnTo>
                  <a:lnTo>
                    <a:pt x="391" y="1720"/>
                  </a:lnTo>
                  <a:lnTo>
                    <a:pt x="251" y="2016"/>
                  </a:lnTo>
                  <a:lnTo>
                    <a:pt x="141" y="2313"/>
                  </a:lnTo>
                  <a:lnTo>
                    <a:pt x="63" y="2626"/>
                  </a:lnTo>
                  <a:lnTo>
                    <a:pt x="16" y="2954"/>
                  </a:lnTo>
                  <a:lnTo>
                    <a:pt x="1" y="3298"/>
                  </a:lnTo>
                  <a:lnTo>
                    <a:pt x="1" y="31896"/>
                  </a:lnTo>
                  <a:lnTo>
                    <a:pt x="16" y="32240"/>
                  </a:lnTo>
                  <a:lnTo>
                    <a:pt x="63" y="32568"/>
                  </a:lnTo>
                  <a:lnTo>
                    <a:pt x="141" y="32881"/>
                  </a:lnTo>
                  <a:lnTo>
                    <a:pt x="251" y="33178"/>
                  </a:lnTo>
                  <a:lnTo>
                    <a:pt x="391" y="33475"/>
                  </a:lnTo>
                  <a:lnTo>
                    <a:pt x="547" y="33740"/>
                  </a:lnTo>
                  <a:lnTo>
                    <a:pt x="751" y="33990"/>
                  </a:lnTo>
                  <a:lnTo>
                    <a:pt x="954" y="34225"/>
                  </a:lnTo>
                  <a:lnTo>
                    <a:pt x="1188" y="34444"/>
                  </a:lnTo>
                  <a:lnTo>
                    <a:pt x="1438" y="34631"/>
                  </a:lnTo>
                  <a:lnTo>
                    <a:pt x="1720" y="34787"/>
                  </a:lnTo>
                  <a:lnTo>
                    <a:pt x="2001" y="34928"/>
                  </a:lnTo>
                  <a:lnTo>
                    <a:pt x="2298" y="35037"/>
                  </a:lnTo>
                  <a:lnTo>
                    <a:pt x="2626" y="35116"/>
                  </a:lnTo>
                  <a:lnTo>
                    <a:pt x="2938" y="35178"/>
                  </a:lnTo>
                  <a:lnTo>
                    <a:pt x="3282" y="35194"/>
                  </a:lnTo>
                  <a:lnTo>
                    <a:pt x="51087" y="35194"/>
                  </a:lnTo>
                  <a:lnTo>
                    <a:pt x="51415" y="35178"/>
                  </a:lnTo>
                  <a:lnTo>
                    <a:pt x="51743" y="35116"/>
                  </a:lnTo>
                  <a:lnTo>
                    <a:pt x="52056" y="35037"/>
                  </a:lnTo>
                  <a:lnTo>
                    <a:pt x="52368" y="34928"/>
                  </a:lnTo>
                  <a:lnTo>
                    <a:pt x="52650" y="34787"/>
                  </a:lnTo>
                  <a:lnTo>
                    <a:pt x="52915" y="34631"/>
                  </a:lnTo>
                  <a:lnTo>
                    <a:pt x="53181" y="34444"/>
                  </a:lnTo>
                  <a:lnTo>
                    <a:pt x="53415" y="34225"/>
                  </a:lnTo>
                  <a:lnTo>
                    <a:pt x="53618" y="33990"/>
                  </a:lnTo>
                  <a:lnTo>
                    <a:pt x="53806" y="33740"/>
                  </a:lnTo>
                  <a:lnTo>
                    <a:pt x="53978" y="33475"/>
                  </a:lnTo>
                  <a:lnTo>
                    <a:pt x="54119" y="33178"/>
                  </a:lnTo>
                  <a:lnTo>
                    <a:pt x="54228" y="32881"/>
                  </a:lnTo>
                  <a:lnTo>
                    <a:pt x="54306" y="32568"/>
                  </a:lnTo>
                  <a:lnTo>
                    <a:pt x="54353" y="32240"/>
                  </a:lnTo>
                  <a:lnTo>
                    <a:pt x="54369" y="31896"/>
                  </a:lnTo>
                  <a:lnTo>
                    <a:pt x="54369" y="3298"/>
                  </a:lnTo>
                  <a:lnTo>
                    <a:pt x="54353" y="2954"/>
                  </a:lnTo>
                  <a:lnTo>
                    <a:pt x="54306" y="2626"/>
                  </a:lnTo>
                  <a:lnTo>
                    <a:pt x="54228" y="2313"/>
                  </a:lnTo>
                  <a:lnTo>
                    <a:pt x="54119" y="2016"/>
                  </a:lnTo>
                  <a:lnTo>
                    <a:pt x="53978" y="1720"/>
                  </a:lnTo>
                  <a:lnTo>
                    <a:pt x="53806" y="1454"/>
                  </a:lnTo>
                  <a:lnTo>
                    <a:pt x="53618" y="1204"/>
                  </a:lnTo>
                  <a:lnTo>
                    <a:pt x="53415" y="969"/>
                  </a:lnTo>
                  <a:lnTo>
                    <a:pt x="53181" y="751"/>
                  </a:lnTo>
                  <a:lnTo>
                    <a:pt x="52915" y="563"/>
                  </a:lnTo>
                  <a:lnTo>
                    <a:pt x="52650" y="407"/>
                  </a:lnTo>
                  <a:lnTo>
                    <a:pt x="52368" y="266"/>
                  </a:lnTo>
                  <a:lnTo>
                    <a:pt x="52056" y="157"/>
                  </a:lnTo>
                  <a:lnTo>
                    <a:pt x="51743" y="63"/>
                  </a:lnTo>
                  <a:lnTo>
                    <a:pt x="51415" y="16"/>
                  </a:lnTo>
                  <a:lnTo>
                    <a:pt x="5108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51" name="Google Shape;1851;p37"/>
            <p:cNvSpPr/>
            <p:nvPr/>
          </p:nvSpPr>
          <p:spPr>
            <a:xfrm>
              <a:off x="2939125" y="3413250"/>
              <a:ext cx="110600" cy="110575"/>
            </a:xfrm>
            <a:custGeom>
              <a:avLst/>
              <a:gdLst/>
              <a:ahLst/>
              <a:cxnLst/>
              <a:rect l="l" t="t" r="r" b="b"/>
              <a:pathLst>
                <a:path w="4424" h="4423" extrusionOk="0">
                  <a:moveTo>
                    <a:pt x="1985" y="0"/>
                  </a:moveTo>
                  <a:lnTo>
                    <a:pt x="1767" y="31"/>
                  </a:lnTo>
                  <a:lnTo>
                    <a:pt x="1548" y="94"/>
                  </a:lnTo>
                  <a:lnTo>
                    <a:pt x="1345" y="172"/>
                  </a:lnTo>
                  <a:lnTo>
                    <a:pt x="1157" y="266"/>
                  </a:lnTo>
                  <a:lnTo>
                    <a:pt x="970" y="375"/>
                  </a:lnTo>
                  <a:lnTo>
                    <a:pt x="798" y="500"/>
                  </a:lnTo>
                  <a:lnTo>
                    <a:pt x="642" y="641"/>
                  </a:lnTo>
                  <a:lnTo>
                    <a:pt x="501" y="797"/>
                  </a:lnTo>
                  <a:lnTo>
                    <a:pt x="376" y="969"/>
                  </a:lnTo>
                  <a:lnTo>
                    <a:pt x="266" y="1157"/>
                  </a:lnTo>
                  <a:lnTo>
                    <a:pt x="173" y="1344"/>
                  </a:lnTo>
                  <a:lnTo>
                    <a:pt x="95" y="1547"/>
                  </a:lnTo>
                  <a:lnTo>
                    <a:pt x="32" y="1766"/>
                  </a:lnTo>
                  <a:lnTo>
                    <a:pt x="1" y="1985"/>
                  </a:lnTo>
                  <a:lnTo>
                    <a:pt x="1" y="2204"/>
                  </a:lnTo>
                  <a:lnTo>
                    <a:pt x="1" y="2438"/>
                  </a:lnTo>
                  <a:lnTo>
                    <a:pt x="32" y="2657"/>
                  </a:lnTo>
                  <a:lnTo>
                    <a:pt x="95" y="2860"/>
                  </a:lnTo>
                  <a:lnTo>
                    <a:pt x="173" y="3063"/>
                  </a:lnTo>
                  <a:lnTo>
                    <a:pt x="266" y="3266"/>
                  </a:lnTo>
                  <a:lnTo>
                    <a:pt x="376" y="3438"/>
                  </a:lnTo>
                  <a:lnTo>
                    <a:pt x="501" y="3610"/>
                  </a:lnTo>
                  <a:lnTo>
                    <a:pt x="642" y="3766"/>
                  </a:lnTo>
                  <a:lnTo>
                    <a:pt x="798" y="3907"/>
                  </a:lnTo>
                  <a:lnTo>
                    <a:pt x="970" y="4032"/>
                  </a:lnTo>
                  <a:lnTo>
                    <a:pt x="1157" y="4142"/>
                  </a:lnTo>
                  <a:lnTo>
                    <a:pt x="1345" y="4235"/>
                  </a:lnTo>
                  <a:lnTo>
                    <a:pt x="1548" y="4313"/>
                  </a:lnTo>
                  <a:lnTo>
                    <a:pt x="1767" y="4376"/>
                  </a:lnTo>
                  <a:lnTo>
                    <a:pt x="1985" y="4407"/>
                  </a:lnTo>
                  <a:lnTo>
                    <a:pt x="2204" y="4423"/>
                  </a:lnTo>
                  <a:lnTo>
                    <a:pt x="2439" y="4407"/>
                  </a:lnTo>
                  <a:lnTo>
                    <a:pt x="2657" y="4376"/>
                  </a:lnTo>
                  <a:lnTo>
                    <a:pt x="2861" y="4313"/>
                  </a:lnTo>
                  <a:lnTo>
                    <a:pt x="3064" y="4235"/>
                  </a:lnTo>
                  <a:lnTo>
                    <a:pt x="3251" y="4142"/>
                  </a:lnTo>
                  <a:lnTo>
                    <a:pt x="3439" y="4032"/>
                  </a:lnTo>
                  <a:lnTo>
                    <a:pt x="3611" y="3907"/>
                  </a:lnTo>
                  <a:lnTo>
                    <a:pt x="3767" y="3766"/>
                  </a:lnTo>
                  <a:lnTo>
                    <a:pt x="3908" y="3610"/>
                  </a:lnTo>
                  <a:lnTo>
                    <a:pt x="4033" y="3438"/>
                  </a:lnTo>
                  <a:lnTo>
                    <a:pt x="4142" y="3266"/>
                  </a:lnTo>
                  <a:lnTo>
                    <a:pt x="4236" y="3063"/>
                  </a:lnTo>
                  <a:lnTo>
                    <a:pt x="4314" y="2860"/>
                  </a:lnTo>
                  <a:lnTo>
                    <a:pt x="4376" y="2657"/>
                  </a:lnTo>
                  <a:lnTo>
                    <a:pt x="4408" y="2438"/>
                  </a:lnTo>
                  <a:lnTo>
                    <a:pt x="4423" y="2204"/>
                  </a:lnTo>
                  <a:lnTo>
                    <a:pt x="4408" y="1985"/>
                  </a:lnTo>
                  <a:lnTo>
                    <a:pt x="4376" y="1766"/>
                  </a:lnTo>
                  <a:lnTo>
                    <a:pt x="4314" y="1547"/>
                  </a:lnTo>
                  <a:lnTo>
                    <a:pt x="4236" y="1344"/>
                  </a:lnTo>
                  <a:lnTo>
                    <a:pt x="4142" y="1157"/>
                  </a:lnTo>
                  <a:lnTo>
                    <a:pt x="4033" y="969"/>
                  </a:lnTo>
                  <a:lnTo>
                    <a:pt x="3908" y="797"/>
                  </a:lnTo>
                  <a:lnTo>
                    <a:pt x="3767" y="641"/>
                  </a:lnTo>
                  <a:lnTo>
                    <a:pt x="3611" y="500"/>
                  </a:lnTo>
                  <a:lnTo>
                    <a:pt x="3439" y="375"/>
                  </a:lnTo>
                  <a:lnTo>
                    <a:pt x="3251" y="266"/>
                  </a:lnTo>
                  <a:lnTo>
                    <a:pt x="3064" y="172"/>
                  </a:lnTo>
                  <a:lnTo>
                    <a:pt x="2861" y="94"/>
                  </a:lnTo>
                  <a:lnTo>
                    <a:pt x="2657" y="31"/>
                  </a:lnTo>
                  <a:lnTo>
                    <a:pt x="243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2" name="Google Shape;1852;p37"/>
            <p:cNvSpPr/>
            <p:nvPr/>
          </p:nvSpPr>
          <p:spPr>
            <a:xfrm>
              <a:off x="3020400" y="3413250"/>
              <a:ext cx="110575" cy="110575"/>
            </a:xfrm>
            <a:custGeom>
              <a:avLst/>
              <a:gdLst/>
              <a:ahLst/>
              <a:cxnLst/>
              <a:rect l="l" t="t" r="r" b="b"/>
              <a:pathLst>
                <a:path w="4423" h="4423" extrusionOk="0">
                  <a:moveTo>
                    <a:pt x="1985" y="0"/>
                  </a:moveTo>
                  <a:lnTo>
                    <a:pt x="1766" y="31"/>
                  </a:lnTo>
                  <a:lnTo>
                    <a:pt x="1547" y="94"/>
                  </a:lnTo>
                  <a:lnTo>
                    <a:pt x="1344" y="172"/>
                  </a:lnTo>
                  <a:lnTo>
                    <a:pt x="1157" y="266"/>
                  </a:lnTo>
                  <a:lnTo>
                    <a:pt x="969" y="375"/>
                  </a:lnTo>
                  <a:lnTo>
                    <a:pt x="797" y="500"/>
                  </a:lnTo>
                  <a:lnTo>
                    <a:pt x="641" y="641"/>
                  </a:lnTo>
                  <a:lnTo>
                    <a:pt x="500" y="797"/>
                  </a:lnTo>
                  <a:lnTo>
                    <a:pt x="375" y="969"/>
                  </a:lnTo>
                  <a:lnTo>
                    <a:pt x="266" y="1157"/>
                  </a:lnTo>
                  <a:lnTo>
                    <a:pt x="172" y="1344"/>
                  </a:lnTo>
                  <a:lnTo>
                    <a:pt x="94" y="1547"/>
                  </a:lnTo>
                  <a:lnTo>
                    <a:pt x="47" y="1766"/>
                  </a:lnTo>
                  <a:lnTo>
                    <a:pt x="16" y="1985"/>
                  </a:lnTo>
                  <a:lnTo>
                    <a:pt x="0" y="2204"/>
                  </a:lnTo>
                  <a:lnTo>
                    <a:pt x="16" y="2438"/>
                  </a:lnTo>
                  <a:lnTo>
                    <a:pt x="47" y="2657"/>
                  </a:lnTo>
                  <a:lnTo>
                    <a:pt x="94" y="2860"/>
                  </a:lnTo>
                  <a:lnTo>
                    <a:pt x="172" y="3063"/>
                  </a:lnTo>
                  <a:lnTo>
                    <a:pt x="266" y="3266"/>
                  </a:lnTo>
                  <a:lnTo>
                    <a:pt x="375" y="3438"/>
                  </a:lnTo>
                  <a:lnTo>
                    <a:pt x="500" y="3610"/>
                  </a:lnTo>
                  <a:lnTo>
                    <a:pt x="641" y="3766"/>
                  </a:lnTo>
                  <a:lnTo>
                    <a:pt x="797" y="3907"/>
                  </a:lnTo>
                  <a:lnTo>
                    <a:pt x="969" y="4032"/>
                  </a:lnTo>
                  <a:lnTo>
                    <a:pt x="1157" y="4142"/>
                  </a:lnTo>
                  <a:lnTo>
                    <a:pt x="1344" y="4235"/>
                  </a:lnTo>
                  <a:lnTo>
                    <a:pt x="1547" y="4313"/>
                  </a:lnTo>
                  <a:lnTo>
                    <a:pt x="1766" y="4376"/>
                  </a:lnTo>
                  <a:lnTo>
                    <a:pt x="1985" y="4407"/>
                  </a:lnTo>
                  <a:lnTo>
                    <a:pt x="2204" y="4423"/>
                  </a:lnTo>
                  <a:lnTo>
                    <a:pt x="2438" y="4407"/>
                  </a:lnTo>
                  <a:lnTo>
                    <a:pt x="2657" y="4376"/>
                  </a:lnTo>
                  <a:lnTo>
                    <a:pt x="2876" y="4313"/>
                  </a:lnTo>
                  <a:lnTo>
                    <a:pt x="3079" y="4235"/>
                  </a:lnTo>
                  <a:lnTo>
                    <a:pt x="3266" y="4142"/>
                  </a:lnTo>
                  <a:lnTo>
                    <a:pt x="3454" y="4032"/>
                  </a:lnTo>
                  <a:lnTo>
                    <a:pt x="3610" y="3907"/>
                  </a:lnTo>
                  <a:lnTo>
                    <a:pt x="3767" y="3766"/>
                  </a:lnTo>
                  <a:lnTo>
                    <a:pt x="3923" y="3610"/>
                  </a:lnTo>
                  <a:lnTo>
                    <a:pt x="4048" y="3438"/>
                  </a:lnTo>
                  <a:lnTo>
                    <a:pt x="4157" y="3266"/>
                  </a:lnTo>
                  <a:lnTo>
                    <a:pt x="4251" y="3063"/>
                  </a:lnTo>
                  <a:lnTo>
                    <a:pt x="4329" y="2860"/>
                  </a:lnTo>
                  <a:lnTo>
                    <a:pt x="4376" y="2657"/>
                  </a:lnTo>
                  <a:lnTo>
                    <a:pt x="4407" y="2438"/>
                  </a:lnTo>
                  <a:lnTo>
                    <a:pt x="4423" y="2204"/>
                  </a:lnTo>
                  <a:lnTo>
                    <a:pt x="4407" y="1985"/>
                  </a:lnTo>
                  <a:lnTo>
                    <a:pt x="4376" y="1766"/>
                  </a:lnTo>
                  <a:lnTo>
                    <a:pt x="4329" y="1547"/>
                  </a:lnTo>
                  <a:lnTo>
                    <a:pt x="4251" y="1344"/>
                  </a:lnTo>
                  <a:lnTo>
                    <a:pt x="4157" y="1157"/>
                  </a:lnTo>
                  <a:lnTo>
                    <a:pt x="4048" y="969"/>
                  </a:lnTo>
                  <a:lnTo>
                    <a:pt x="3923" y="797"/>
                  </a:lnTo>
                  <a:lnTo>
                    <a:pt x="3767" y="641"/>
                  </a:lnTo>
                  <a:lnTo>
                    <a:pt x="3610" y="500"/>
                  </a:lnTo>
                  <a:lnTo>
                    <a:pt x="3454" y="375"/>
                  </a:lnTo>
                  <a:lnTo>
                    <a:pt x="3266" y="266"/>
                  </a:lnTo>
                  <a:lnTo>
                    <a:pt x="3079" y="172"/>
                  </a:lnTo>
                  <a:lnTo>
                    <a:pt x="2876" y="94"/>
                  </a:lnTo>
                  <a:lnTo>
                    <a:pt x="2657" y="31"/>
                  </a:lnTo>
                  <a:lnTo>
                    <a:pt x="2438"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53" name="Google Shape;1853;p37"/>
            <p:cNvSpPr/>
            <p:nvPr/>
          </p:nvSpPr>
          <p:spPr>
            <a:xfrm>
              <a:off x="1839750" y="3222975"/>
              <a:ext cx="1361175" cy="139900"/>
            </a:xfrm>
            <a:custGeom>
              <a:avLst/>
              <a:gdLst/>
              <a:ahLst/>
              <a:cxnLst/>
              <a:rect l="l" t="t" r="r" b="b"/>
              <a:pathLst>
                <a:path w="54447" h="5596" extrusionOk="0">
                  <a:moveTo>
                    <a:pt x="0" y="1"/>
                  </a:moveTo>
                  <a:lnTo>
                    <a:pt x="0" y="5595"/>
                  </a:lnTo>
                  <a:lnTo>
                    <a:pt x="54446" y="5595"/>
                  </a:lnTo>
                  <a:lnTo>
                    <a:pt x="54446"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4" name="Google Shape;1854;p37"/>
            <p:cNvSpPr/>
            <p:nvPr/>
          </p:nvSpPr>
          <p:spPr>
            <a:xfrm>
              <a:off x="1912025" y="3414425"/>
              <a:ext cx="174650" cy="117600"/>
            </a:xfrm>
            <a:custGeom>
              <a:avLst/>
              <a:gdLst/>
              <a:ahLst/>
              <a:cxnLst/>
              <a:rect l="l" t="t" r="r" b="b"/>
              <a:pathLst>
                <a:path w="6986" h="4704" extrusionOk="0">
                  <a:moveTo>
                    <a:pt x="813" y="0"/>
                  </a:moveTo>
                  <a:lnTo>
                    <a:pt x="719" y="16"/>
                  </a:lnTo>
                  <a:lnTo>
                    <a:pt x="547" y="63"/>
                  </a:lnTo>
                  <a:lnTo>
                    <a:pt x="391" y="156"/>
                  </a:lnTo>
                  <a:lnTo>
                    <a:pt x="266" y="266"/>
                  </a:lnTo>
                  <a:lnTo>
                    <a:pt x="141" y="391"/>
                  </a:lnTo>
                  <a:lnTo>
                    <a:pt x="63" y="547"/>
                  </a:lnTo>
                  <a:lnTo>
                    <a:pt x="16" y="719"/>
                  </a:lnTo>
                  <a:lnTo>
                    <a:pt x="0" y="813"/>
                  </a:lnTo>
                  <a:lnTo>
                    <a:pt x="0" y="906"/>
                  </a:lnTo>
                  <a:lnTo>
                    <a:pt x="0" y="3798"/>
                  </a:lnTo>
                  <a:lnTo>
                    <a:pt x="0" y="3891"/>
                  </a:lnTo>
                  <a:lnTo>
                    <a:pt x="16" y="3985"/>
                  </a:lnTo>
                  <a:lnTo>
                    <a:pt x="63" y="4157"/>
                  </a:lnTo>
                  <a:lnTo>
                    <a:pt x="141" y="4298"/>
                  </a:lnTo>
                  <a:lnTo>
                    <a:pt x="266" y="4438"/>
                  </a:lnTo>
                  <a:lnTo>
                    <a:pt x="391" y="4548"/>
                  </a:lnTo>
                  <a:lnTo>
                    <a:pt x="547" y="4626"/>
                  </a:lnTo>
                  <a:lnTo>
                    <a:pt x="719" y="4688"/>
                  </a:lnTo>
                  <a:lnTo>
                    <a:pt x="813" y="4704"/>
                  </a:lnTo>
                  <a:lnTo>
                    <a:pt x="6173" y="4704"/>
                  </a:lnTo>
                  <a:lnTo>
                    <a:pt x="6251" y="4688"/>
                  </a:lnTo>
                  <a:lnTo>
                    <a:pt x="6423" y="4626"/>
                  </a:lnTo>
                  <a:lnTo>
                    <a:pt x="6579" y="4548"/>
                  </a:lnTo>
                  <a:lnTo>
                    <a:pt x="6720" y="4438"/>
                  </a:lnTo>
                  <a:lnTo>
                    <a:pt x="6829" y="4298"/>
                  </a:lnTo>
                  <a:lnTo>
                    <a:pt x="6907" y="4157"/>
                  </a:lnTo>
                  <a:lnTo>
                    <a:pt x="6954" y="3985"/>
                  </a:lnTo>
                  <a:lnTo>
                    <a:pt x="6970" y="3891"/>
                  </a:lnTo>
                  <a:lnTo>
                    <a:pt x="6986" y="3798"/>
                  </a:lnTo>
                  <a:lnTo>
                    <a:pt x="6986" y="906"/>
                  </a:lnTo>
                  <a:lnTo>
                    <a:pt x="6970" y="813"/>
                  </a:lnTo>
                  <a:lnTo>
                    <a:pt x="6954" y="719"/>
                  </a:lnTo>
                  <a:lnTo>
                    <a:pt x="6907" y="547"/>
                  </a:lnTo>
                  <a:lnTo>
                    <a:pt x="6829" y="391"/>
                  </a:lnTo>
                  <a:lnTo>
                    <a:pt x="6720" y="266"/>
                  </a:lnTo>
                  <a:lnTo>
                    <a:pt x="6579" y="156"/>
                  </a:lnTo>
                  <a:lnTo>
                    <a:pt x="6423" y="63"/>
                  </a:lnTo>
                  <a:lnTo>
                    <a:pt x="6251" y="16"/>
                  </a:lnTo>
                  <a:lnTo>
                    <a:pt x="617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5" name="Google Shape;1855;p37"/>
            <p:cNvSpPr/>
            <p:nvPr/>
          </p:nvSpPr>
          <p:spPr>
            <a:xfrm>
              <a:off x="1915150" y="3616800"/>
              <a:ext cx="543450" cy="32050"/>
            </a:xfrm>
            <a:custGeom>
              <a:avLst/>
              <a:gdLst/>
              <a:ahLst/>
              <a:cxnLst/>
              <a:rect l="l" t="t" r="r" b="b"/>
              <a:pathLst>
                <a:path w="21738" h="1282" extrusionOk="0">
                  <a:moveTo>
                    <a:pt x="641" y="0"/>
                  </a:moveTo>
                  <a:lnTo>
                    <a:pt x="516" y="16"/>
                  </a:lnTo>
                  <a:lnTo>
                    <a:pt x="391" y="47"/>
                  </a:lnTo>
                  <a:lnTo>
                    <a:pt x="281" y="110"/>
                  </a:lnTo>
                  <a:lnTo>
                    <a:pt x="188" y="188"/>
                  </a:lnTo>
                  <a:lnTo>
                    <a:pt x="110" y="281"/>
                  </a:lnTo>
                  <a:lnTo>
                    <a:pt x="47" y="391"/>
                  </a:lnTo>
                  <a:lnTo>
                    <a:pt x="16" y="516"/>
                  </a:lnTo>
                  <a:lnTo>
                    <a:pt x="0" y="641"/>
                  </a:lnTo>
                  <a:lnTo>
                    <a:pt x="16" y="766"/>
                  </a:lnTo>
                  <a:lnTo>
                    <a:pt x="47" y="891"/>
                  </a:lnTo>
                  <a:lnTo>
                    <a:pt x="110" y="1000"/>
                  </a:lnTo>
                  <a:lnTo>
                    <a:pt x="188" y="1094"/>
                  </a:lnTo>
                  <a:lnTo>
                    <a:pt x="281" y="1172"/>
                  </a:lnTo>
                  <a:lnTo>
                    <a:pt x="391" y="1235"/>
                  </a:lnTo>
                  <a:lnTo>
                    <a:pt x="516" y="1266"/>
                  </a:lnTo>
                  <a:lnTo>
                    <a:pt x="641" y="1282"/>
                  </a:lnTo>
                  <a:lnTo>
                    <a:pt x="21097" y="1282"/>
                  </a:lnTo>
                  <a:lnTo>
                    <a:pt x="21238" y="1266"/>
                  </a:lnTo>
                  <a:lnTo>
                    <a:pt x="21347" y="1235"/>
                  </a:lnTo>
                  <a:lnTo>
                    <a:pt x="21457" y="1172"/>
                  </a:lnTo>
                  <a:lnTo>
                    <a:pt x="21550" y="1094"/>
                  </a:lnTo>
                  <a:lnTo>
                    <a:pt x="21629" y="1000"/>
                  </a:lnTo>
                  <a:lnTo>
                    <a:pt x="21691" y="891"/>
                  </a:lnTo>
                  <a:lnTo>
                    <a:pt x="21738" y="766"/>
                  </a:lnTo>
                  <a:lnTo>
                    <a:pt x="21738" y="641"/>
                  </a:lnTo>
                  <a:lnTo>
                    <a:pt x="21738" y="516"/>
                  </a:lnTo>
                  <a:lnTo>
                    <a:pt x="21691" y="391"/>
                  </a:lnTo>
                  <a:lnTo>
                    <a:pt x="21629" y="281"/>
                  </a:lnTo>
                  <a:lnTo>
                    <a:pt x="21550" y="188"/>
                  </a:lnTo>
                  <a:lnTo>
                    <a:pt x="21457" y="110"/>
                  </a:lnTo>
                  <a:lnTo>
                    <a:pt x="21347" y="47"/>
                  </a:lnTo>
                  <a:lnTo>
                    <a:pt x="21238" y="16"/>
                  </a:lnTo>
                  <a:lnTo>
                    <a:pt x="2109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56" name="Google Shape;1856;p37"/>
            <p:cNvSpPr/>
            <p:nvPr/>
          </p:nvSpPr>
          <p:spPr>
            <a:xfrm>
              <a:off x="2510950" y="3616800"/>
              <a:ext cx="246925" cy="32050"/>
            </a:xfrm>
            <a:custGeom>
              <a:avLst/>
              <a:gdLst/>
              <a:ahLst/>
              <a:cxnLst/>
              <a:rect l="l" t="t" r="r" b="b"/>
              <a:pathLst>
                <a:path w="9877" h="1282" extrusionOk="0">
                  <a:moveTo>
                    <a:pt x="641" y="0"/>
                  </a:moveTo>
                  <a:lnTo>
                    <a:pt x="500" y="16"/>
                  </a:lnTo>
                  <a:lnTo>
                    <a:pt x="391" y="47"/>
                  </a:lnTo>
                  <a:lnTo>
                    <a:pt x="281" y="110"/>
                  </a:lnTo>
                  <a:lnTo>
                    <a:pt x="188" y="188"/>
                  </a:lnTo>
                  <a:lnTo>
                    <a:pt x="109" y="281"/>
                  </a:lnTo>
                  <a:lnTo>
                    <a:pt x="47" y="391"/>
                  </a:lnTo>
                  <a:lnTo>
                    <a:pt x="0" y="516"/>
                  </a:lnTo>
                  <a:lnTo>
                    <a:pt x="0" y="641"/>
                  </a:lnTo>
                  <a:lnTo>
                    <a:pt x="0" y="766"/>
                  </a:lnTo>
                  <a:lnTo>
                    <a:pt x="47" y="891"/>
                  </a:lnTo>
                  <a:lnTo>
                    <a:pt x="109" y="1000"/>
                  </a:lnTo>
                  <a:lnTo>
                    <a:pt x="188" y="1094"/>
                  </a:lnTo>
                  <a:lnTo>
                    <a:pt x="281" y="1172"/>
                  </a:lnTo>
                  <a:lnTo>
                    <a:pt x="391" y="1235"/>
                  </a:lnTo>
                  <a:lnTo>
                    <a:pt x="500" y="1266"/>
                  </a:lnTo>
                  <a:lnTo>
                    <a:pt x="641" y="1282"/>
                  </a:lnTo>
                  <a:lnTo>
                    <a:pt x="9236" y="1282"/>
                  </a:lnTo>
                  <a:lnTo>
                    <a:pt x="9361" y="1266"/>
                  </a:lnTo>
                  <a:lnTo>
                    <a:pt x="9486" y="1235"/>
                  </a:lnTo>
                  <a:lnTo>
                    <a:pt x="9595" y="1172"/>
                  </a:lnTo>
                  <a:lnTo>
                    <a:pt x="9689" y="1094"/>
                  </a:lnTo>
                  <a:lnTo>
                    <a:pt x="9767" y="1000"/>
                  </a:lnTo>
                  <a:lnTo>
                    <a:pt x="9830" y="891"/>
                  </a:lnTo>
                  <a:lnTo>
                    <a:pt x="9861" y="766"/>
                  </a:lnTo>
                  <a:lnTo>
                    <a:pt x="9877" y="641"/>
                  </a:lnTo>
                  <a:lnTo>
                    <a:pt x="9861" y="516"/>
                  </a:lnTo>
                  <a:lnTo>
                    <a:pt x="9830" y="391"/>
                  </a:lnTo>
                  <a:lnTo>
                    <a:pt x="9767" y="281"/>
                  </a:lnTo>
                  <a:lnTo>
                    <a:pt x="9689" y="188"/>
                  </a:lnTo>
                  <a:lnTo>
                    <a:pt x="9595" y="110"/>
                  </a:lnTo>
                  <a:lnTo>
                    <a:pt x="9486" y="47"/>
                  </a:lnTo>
                  <a:lnTo>
                    <a:pt x="9361" y="16"/>
                  </a:lnTo>
                  <a:lnTo>
                    <a:pt x="923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57" name="Google Shape;1857;p37"/>
            <p:cNvSpPr/>
            <p:nvPr/>
          </p:nvSpPr>
          <p:spPr>
            <a:xfrm>
              <a:off x="2812150" y="3616800"/>
              <a:ext cx="315700" cy="32050"/>
            </a:xfrm>
            <a:custGeom>
              <a:avLst/>
              <a:gdLst/>
              <a:ahLst/>
              <a:cxnLst/>
              <a:rect l="l" t="t" r="r" b="b"/>
              <a:pathLst>
                <a:path w="12628" h="1282" extrusionOk="0">
                  <a:moveTo>
                    <a:pt x="657" y="0"/>
                  </a:moveTo>
                  <a:lnTo>
                    <a:pt x="517" y="16"/>
                  </a:lnTo>
                  <a:lnTo>
                    <a:pt x="407" y="47"/>
                  </a:lnTo>
                  <a:lnTo>
                    <a:pt x="298" y="110"/>
                  </a:lnTo>
                  <a:lnTo>
                    <a:pt x="188" y="188"/>
                  </a:lnTo>
                  <a:lnTo>
                    <a:pt x="110" y="281"/>
                  </a:lnTo>
                  <a:lnTo>
                    <a:pt x="63" y="391"/>
                  </a:lnTo>
                  <a:lnTo>
                    <a:pt x="16" y="516"/>
                  </a:lnTo>
                  <a:lnTo>
                    <a:pt x="1" y="641"/>
                  </a:lnTo>
                  <a:lnTo>
                    <a:pt x="16" y="766"/>
                  </a:lnTo>
                  <a:lnTo>
                    <a:pt x="63" y="891"/>
                  </a:lnTo>
                  <a:lnTo>
                    <a:pt x="110" y="1000"/>
                  </a:lnTo>
                  <a:lnTo>
                    <a:pt x="188" y="1094"/>
                  </a:lnTo>
                  <a:lnTo>
                    <a:pt x="298" y="1172"/>
                  </a:lnTo>
                  <a:lnTo>
                    <a:pt x="407" y="1235"/>
                  </a:lnTo>
                  <a:lnTo>
                    <a:pt x="517" y="1266"/>
                  </a:lnTo>
                  <a:lnTo>
                    <a:pt x="657" y="1282"/>
                  </a:lnTo>
                  <a:lnTo>
                    <a:pt x="11987" y="1282"/>
                  </a:lnTo>
                  <a:lnTo>
                    <a:pt x="12112" y="1266"/>
                  </a:lnTo>
                  <a:lnTo>
                    <a:pt x="12237" y="1235"/>
                  </a:lnTo>
                  <a:lnTo>
                    <a:pt x="12347" y="1172"/>
                  </a:lnTo>
                  <a:lnTo>
                    <a:pt x="12440" y="1094"/>
                  </a:lnTo>
                  <a:lnTo>
                    <a:pt x="12518" y="1000"/>
                  </a:lnTo>
                  <a:lnTo>
                    <a:pt x="12581" y="891"/>
                  </a:lnTo>
                  <a:lnTo>
                    <a:pt x="12612" y="766"/>
                  </a:lnTo>
                  <a:lnTo>
                    <a:pt x="12628" y="641"/>
                  </a:lnTo>
                  <a:lnTo>
                    <a:pt x="12612" y="516"/>
                  </a:lnTo>
                  <a:lnTo>
                    <a:pt x="12581" y="391"/>
                  </a:lnTo>
                  <a:lnTo>
                    <a:pt x="12518" y="281"/>
                  </a:lnTo>
                  <a:lnTo>
                    <a:pt x="12440" y="188"/>
                  </a:lnTo>
                  <a:lnTo>
                    <a:pt x="12347" y="110"/>
                  </a:lnTo>
                  <a:lnTo>
                    <a:pt x="12237" y="47"/>
                  </a:lnTo>
                  <a:lnTo>
                    <a:pt x="12112" y="16"/>
                  </a:lnTo>
                  <a:lnTo>
                    <a:pt x="11987"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58" name="Google Shape;1858;p37"/>
            <p:cNvSpPr/>
            <p:nvPr/>
          </p:nvSpPr>
          <p:spPr>
            <a:xfrm>
              <a:off x="1915150" y="3717600"/>
              <a:ext cx="449300" cy="41825"/>
            </a:xfrm>
            <a:custGeom>
              <a:avLst/>
              <a:gdLst/>
              <a:ahLst/>
              <a:cxnLst/>
              <a:rect l="l" t="t" r="r" b="b"/>
              <a:pathLst>
                <a:path w="17972" h="1673" extrusionOk="0">
                  <a:moveTo>
                    <a:pt x="828" y="0"/>
                  </a:moveTo>
                  <a:lnTo>
                    <a:pt x="656" y="31"/>
                  </a:lnTo>
                  <a:lnTo>
                    <a:pt x="500" y="78"/>
                  </a:lnTo>
                  <a:lnTo>
                    <a:pt x="360" y="156"/>
                  </a:lnTo>
                  <a:lnTo>
                    <a:pt x="235" y="250"/>
                  </a:lnTo>
                  <a:lnTo>
                    <a:pt x="141" y="375"/>
                  </a:lnTo>
                  <a:lnTo>
                    <a:pt x="63" y="516"/>
                  </a:lnTo>
                  <a:lnTo>
                    <a:pt x="16" y="672"/>
                  </a:lnTo>
                  <a:lnTo>
                    <a:pt x="0" y="844"/>
                  </a:lnTo>
                  <a:lnTo>
                    <a:pt x="16" y="1016"/>
                  </a:lnTo>
                  <a:lnTo>
                    <a:pt x="63" y="1172"/>
                  </a:lnTo>
                  <a:lnTo>
                    <a:pt x="141" y="1313"/>
                  </a:lnTo>
                  <a:lnTo>
                    <a:pt x="235" y="1438"/>
                  </a:lnTo>
                  <a:lnTo>
                    <a:pt x="360" y="1532"/>
                  </a:lnTo>
                  <a:lnTo>
                    <a:pt x="500" y="1610"/>
                  </a:lnTo>
                  <a:lnTo>
                    <a:pt x="656" y="1657"/>
                  </a:lnTo>
                  <a:lnTo>
                    <a:pt x="828" y="1672"/>
                  </a:lnTo>
                  <a:lnTo>
                    <a:pt x="17128" y="1672"/>
                  </a:lnTo>
                  <a:lnTo>
                    <a:pt x="17300" y="1657"/>
                  </a:lnTo>
                  <a:lnTo>
                    <a:pt x="17456" y="1610"/>
                  </a:lnTo>
                  <a:lnTo>
                    <a:pt x="17597" y="1532"/>
                  </a:lnTo>
                  <a:lnTo>
                    <a:pt x="17722" y="1438"/>
                  </a:lnTo>
                  <a:lnTo>
                    <a:pt x="17815" y="1313"/>
                  </a:lnTo>
                  <a:lnTo>
                    <a:pt x="17894" y="1172"/>
                  </a:lnTo>
                  <a:lnTo>
                    <a:pt x="17940" y="1016"/>
                  </a:lnTo>
                  <a:lnTo>
                    <a:pt x="17972" y="844"/>
                  </a:lnTo>
                  <a:lnTo>
                    <a:pt x="17940" y="672"/>
                  </a:lnTo>
                  <a:lnTo>
                    <a:pt x="17894" y="516"/>
                  </a:lnTo>
                  <a:lnTo>
                    <a:pt x="17815" y="375"/>
                  </a:lnTo>
                  <a:lnTo>
                    <a:pt x="17722" y="250"/>
                  </a:lnTo>
                  <a:lnTo>
                    <a:pt x="17597" y="156"/>
                  </a:lnTo>
                  <a:lnTo>
                    <a:pt x="17456" y="78"/>
                  </a:lnTo>
                  <a:lnTo>
                    <a:pt x="17300" y="31"/>
                  </a:lnTo>
                  <a:lnTo>
                    <a:pt x="17128"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59" name="Google Shape;1859;p37"/>
            <p:cNvSpPr/>
            <p:nvPr/>
          </p:nvSpPr>
          <p:spPr>
            <a:xfrm>
              <a:off x="1915150" y="3794950"/>
              <a:ext cx="617700" cy="41425"/>
            </a:xfrm>
            <a:custGeom>
              <a:avLst/>
              <a:gdLst/>
              <a:ahLst/>
              <a:cxnLst/>
              <a:rect l="l" t="t" r="r" b="b"/>
              <a:pathLst>
                <a:path w="24708" h="1657" extrusionOk="0">
                  <a:moveTo>
                    <a:pt x="828" y="0"/>
                  </a:moveTo>
                  <a:lnTo>
                    <a:pt x="656" y="16"/>
                  </a:lnTo>
                  <a:lnTo>
                    <a:pt x="500" y="63"/>
                  </a:lnTo>
                  <a:lnTo>
                    <a:pt x="360" y="141"/>
                  </a:lnTo>
                  <a:lnTo>
                    <a:pt x="235" y="235"/>
                  </a:lnTo>
                  <a:lnTo>
                    <a:pt x="141" y="360"/>
                  </a:lnTo>
                  <a:lnTo>
                    <a:pt x="63" y="500"/>
                  </a:lnTo>
                  <a:lnTo>
                    <a:pt x="16" y="657"/>
                  </a:lnTo>
                  <a:lnTo>
                    <a:pt x="0" y="829"/>
                  </a:lnTo>
                  <a:lnTo>
                    <a:pt x="16" y="1001"/>
                  </a:lnTo>
                  <a:lnTo>
                    <a:pt x="63" y="1157"/>
                  </a:lnTo>
                  <a:lnTo>
                    <a:pt x="141" y="1297"/>
                  </a:lnTo>
                  <a:lnTo>
                    <a:pt x="235" y="1422"/>
                  </a:lnTo>
                  <a:lnTo>
                    <a:pt x="360" y="1516"/>
                  </a:lnTo>
                  <a:lnTo>
                    <a:pt x="500" y="1594"/>
                  </a:lnTo>
                  <a:lnTo>
                    <a:pt x="656" y="1641"/>
                  </a:lnTo>
                  <a:lnTo>
                    <a:pt x="828" y="1657"/>
                  </a:lnTo>
                  <a:lnTo>
                    <a:pt x="23863" y="1657"/>
                  </a:lnTo>
                  <a:lnTo>
                    <a:pt x="24035" y="1641"/>
                  </a:lnTo>
                  <a:lnTo>
                    <a:pt x="24191" y="1594"/>
                  </a:lnTo>
                  <a:lnTo>
                    <a:pt x="24332" y="1516"/>
                  </a:lnTo>
                  <a:lnTo>
                    <a:pt x="24457" y="1422"/>
                  </a:lnTo>
                  <a:lnTo>
                    <a:pt x="24567" y="1297"/>
                  </a:lnTo>
                  <a:lnTo>
                    <a:pt x="24645" y="1157"/>
                  </a:lnTo>
                  <a:lnTo>
                    <a:pt x="24692" y="1001"/>
                  </a:lnTo>
                  <a:lnTo>
                    <a:pt x="24707" y="829"/>
                  </a:lnTo>
                  <a:lnTo>
                    <a:pt x="24692" y="657"/>
                  </a:lnTo>
                  <a:lnTo>
                    <a:pt x="24645" y="500"/>
                  </a:lnTo>
                  <a:lnTo>
                    <a:pt x="24567" y="360"/>
                  </a:lnTo>
                  <a:lnTo>
                    <a:pt x="24457" y="235"/>
                  </a:lnTo>
                  <a:lnTo>
                    <a:pt x="24332" y="141"/>
                  </a:lnTo>
                  <a:lnTo>
                    <a:pt x="24191" y="63"/>
                  </a:lnTo>
                  <a:lnTo>
                    <a:pt x="24035" y="16"/>
                  </a:lnTo>
                  <a:lnTo>
                    <a:pt x="238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0" name="Google Shape;1860;p37"/>
            <p:cNvSpPr/>
            <p:nvPr/>
          </p:nvSpPr>
          <p:spPr>
            <a:xfrm>
              <a:off x="2348800" y="2448250"/>
              <a:ext cx="303975" cy="711075"/>
            </a:xfrm>
            <a:custGeom>
              <a:avLst/>
              <a:gdLst/>
              <a:ahLst/>
              <a:cxnLst/>
              <a:rect l="l" t="t" r="r" b="b"/>
              <a:pathLst>
                <a:path w="12159" h="28443" extrusionOk="0">
                  <a:moveTo>
                    <a:pt x="1985" y="828"/>
                  </a:moveTo>
                  <a:lnTo>
                    <a:pt x="2095" y="844"/>
                  </a:lnTo>
                  <a:lnTo>
                    <a:pt x="2204" y="875"/>
                  </a:lnTo>
                  <a:lnTo>
                    <a:pt x="2298" y="907"/>
                  </a:lnTo>
                  <a:lnTo>
                    <a:pt x="2392" y="953"/>
                  </a:lnTo>
                  <a:lnTo>
                    <a:pt x="2470" y="1000"/>
                  </a:lnTo>
                  <a:lnTo>
                    <a:pt x="2564" y="1063"/>
                  </a:lnTo>
                  <a:lnTo>
                    <a:pt x="2642" y="1141"/>
                  </a:lnTo>
                  <a:lnTo>
                    <a:pt x="2704" y="1219"/>
                  </a:lnTo>
                  <a:lnTo>
                    <a:pt x="2767" y="1297"/>
                  </a:lnTo>
                  <a:lnTo>
                    <a:pt x="2814" y="1375"/>
                  </a:lnTo>
                  <a:lnTo>
                    <a:pt x="2860" y="1469"/>
                  </a:lnTo>
                  <a:lnTo>
                    <a:pt x="2892" y="1579"/>
                  </a:lnTo>
                  <a:lnTo>
                    <a:pt x="2923" y="1672"/>
                  </a:lnTo>
                  <a:lnTo>
                    <a:pt x="2939" y="1782"/>
                  </a:lnTo>
                  <a:lnTo>
                    <a:pt x="2939" y="1891"/>
                  </a:lnTo>
                  <a:lnTo>
                    <a:pt x="2939" y="2000"/>
                  </a:lnTo>
                  <a:lnTo>
                    <a:pt x="2923" y="2094"/>
                  </a:lnTo>
                  <a:lnTo>
                    <a:pt x="2892" y="2204"/>
                  </a:lnTo>
                  <a:lnTo>
                    <a:pt x="2860" y="2297"/>
                  </a:lnTo>
                  <a:lnTo>
                    <a:pt x="2814" y="2391"/>
                  </a:lnTo>
                  <a:lnTo>
                    <a:pt x="2767" y="2485"/>
                  </a:lnTo>
                  <a:lnTo>
                    <a:pt x="2704" y="2563"/>
                  </a:lnTo>
                  <a:lnTo>
                    <a:pt x="2642" y="2641"/>
                  </a:lnTo>
                  <a:lnTo>
                    <a:pt x="2564" y="2704"/>
                  </a:lnTo>
                  <a:lnTo>
                    <a:pt x="2470" y="2766"/>
                  </a:lnTo>
                  <a:lnTo>
                    <a:pt x="2392" y="2829"/>
                  </a:lnTo>
                  <a:lnTo>
                    <a:pt x="2298" y="2860"/>
                  </a:lnTo>
                  <a:lnTo>
                    <a:pt x="2204" y="2907"/>
                  </a:lnTo>
                  <a:lnTo>
                    <a:pt x="2095" y="2922"/>
                  </a:lnTo>
                  <a:lnTo>
                    <a:pt x="1985" y="2938"/>
                  </a:lnTo>
                  <a:lnTo>
                    <a:pt x="1876" y="2954"/>
                  </a:lnTo>
                  <a:lnTo>
                    <a:pt x="1767" y="2938"/>
                  </a:lnTo>
                  <a:lnTo>
                    <a:pt x="1673" y="2922"/>
                  </a:lnTo>
                  <a:lnTo>
                    <a:pt x="1563" y="2907"/>
                  </a:lnTo>
                  <a:lnTo>
                    <a:pt x="1470" y="2860"/>
                  </a:lnTo>
                  <a:lnTo>
                    <a:pt x="1376" y="2829"/>
                  </a:lnTo>
                  <a:lnTo>
                    <a:pt x="1282" y="2766"/>
                  </a:lnTo>
                  <a:lnTo>
                    <a:pt x="1204" y="2704"/>
                  </a:lnTo>
                  <a:lnTo>
                    <a:pt x="1126" y="2641"/>
                  </a:lnTo>
                  <a:lnTo>
                    <a:pt x="1063" y="2563"/>
                  </a:lnTo>
                  <a:lnTo>
                    <a:pt x="1001" y="2485"/>
                  </a:lnTo>
                  <a:lnTo>
                    <a:pt x="954" y="2391"/>
                  </a:lnTo>
                  <a:lnTo>
                    <a:pt x="907" y="2297"/>
                  </a:lnTo>
                  <a:lnTo>
                    <a:pt x="860" y="2204"/>
                  </a:lnTo>
                  <a:lnTo>
                    <a:pt x="845" y="2094"/>
                  </a:lnTo>
                  <a:lnTo>
                    <a:pt x="829" y="2000"/>
                  </a:lnTo>
                  <a:lnTo>
                    <a:pt x="813" y="1891"/>
                  </a:lnTo>
                  <a:lnTo>
                    <a:pt x="829" y="1782"/>
                  </a:lnTo>
                  <a:lnTo>
                    <a:pt x="845" y="1672"/>
                  </a:lnTo>
                  <a:lnTo>
                    <a:pt x="860" y="1579"/>
                  </a:lnTo>
                  <a:lnTo>
                    <a:pt x="907" y="1469"/>
                  </a:lnTo>
                  <a:lnTo>
                    <a:pt x="954" y="1375"/>
                  </a:lnTo>
                  <a:lnTo>
                    <a:pt x="1001" y="1297"/>
                  </a:lnTo>
                  <a:lnTo>
                    <a:pt x="1063" y="1219"/>
                  </a:lnTo>
                  <a:lnTo>
                    <a:pt x="1126" y="1141"/>
                  </a:lnTo>
                  <a:lnTo>
                    <a:pt x="1204" y="1063"/>
                  </a:lnTo>
                  <a:lnTo>
                    <a:pt x="1282" y="1000"/>
                  </a:lnTo>
                  <a:lnTo>
                    <a:pt x="1376" y="953"/>
                  </a:lnTo>
                  <a:lnTo>
                    <a:pt x="1470" y="907"/>
                  </a:lnTo>
                  <a:lnTo>
                    <a:pt x="1563" y="875"/>
                  </a:lnTo>
                  <a:lnTo>
                    <a:pt x="1673" y="844"/>
                  </a:lnTo>
                  <a:lnTo>
                    <a:pt x="1767" y="828"/>
                  </a:lnTo>
                  <a:close/>
                  <a:moveTo>
                    <a:pt x="1876" y="0"/>
                  </a:moveTo>
                  <a:lnTo>
                    <a:pt x="1688" y="16"/>
                  </a:lnTo>
                  <a:lnTo>
                    <a:pt x="1501" y="31"/>
                  </a:lnTo>
                  <a:lnTo>
                    <a:pt x="1329" y="78"/>
                  </a:lnTo>
                  <a:lnTo>
                    <a:pt x="1141" y="141"/>
                  </a:lnTo>
                  <a:lnTo>
                    <a:pt x="985" y="235"/>
                  </a:lnTo>
                  <a:lnTo>
                    <a:pt x="829" y="328"/>
                  </a:lnTo>
                  <a:lnTo>
                    <a:pt x="688" y="438"/>
                  </a:lnTo>
                  <a:lnTo>
                    <a:pt x="548" y="547"/>
                  </a:lnTo>
                  <a:lnTo>
                    <a:pt x="423" y="688"/>
                  </a:lnTo>
                  <a:lnTo>
                    <a:pt x="313" y="828"/>
                  </a:lnTo>
                  <a:lnTo>
                    <a:pt x="219" y="985"/>
                  </a:lnTo>
                  <a:lnTo>
                    <a:pt x="141" y="1157"/>
                  </a:lnTo>
                  <a:lnTo>
                    <a:pt x="79" y="1328"/>
                  </a:lnTo>
                  <a:lnTo>
                    <a:pt x="32" y="1500"/>
                  </a:lnTo>
                  <a:lnTo>
                    <a:pt x="1" y="1688"/>
                  </a:lnTo>
                  <a:lnTo>
                    <a:pt x="1" y="1891"/>
                  </a:lnTo>
                  <a:lnTo>
                    <a:pt x="1" y="2047"/>
                  </a:lnTo>
                  <a:lnTo>
                    <a:pt x="16" y="2204"/>
                  </a:lnTo>
                  <a:lnTo>
                    <a:pt x="48" y="2344"/>
                  </a:lnTo>
                  <a:lnTo>
                    <a:pt x="94" y="2501"/>
                  </a:lnTo>
                  <a:lnTo>
                    <a:pt x="157" y="2641"/>
                  </a:lnTo>
                  <a:lnTo>
                    <a:pt x="219" y="2766"/>
                  </a:lnTo>
                  <a:lnTo>
                    <a:pt x="298" y="2907"/>
                  </a:lnTo>
                  <a:lnTo>
                    <a:pt x="376" y="3032"/>
                  </a:lnTo>
                  <a:lnTo>
                    <a:pt x="469" y="3141"/>
                  </a:lnTo>
                  <a:lnTo>
                    <a:pt x="579" y="3251"/>
                  </a:lnTo>
                  <a:lnTo>
                    <a:pt x="688" y="3344"/>
                  </a:lnTo>
                  <a:lnTo>
                    <a:pt x="813" y="3438"/>
                  </a:lnTo>
                  <a:lnTo>
                    <a:pt x="938" y="3516"/>
                  </a:lnTo>
                  <a:lnTo>
                    <a:pt x="1079" y="3579"/>
                  </a:lnTo>
                  <a:lnTo>
                    <a:pt x="1204" y="3641"/>
                  </a:lnTo>
                  <a:lnTo>
                    <a:pt x="1360" y="3688"/>
                  </a:lnTo>
                  <a:lnTo>
                    <a:pt x="1360" y="23176"/>
                  </a:lnTo>
                  <a:lnTo>
                    <a:pt x="1360" y="23301"/>
                  </a:lnTo>
                  <a:lnTo>
                    <a:pt x="1376" y="23613"/>
                  </a:lnTo>
                  <a:lnTo>
                    <a:pt x="1454" y="24082"/>
                  </a:lnTo>
                  <a:lnTo>
                    <a:pt x="1501" y="24379"/>
                  </a:lnTo>
                  <a:lnTo>
                    <a:pt x="1563" y="24692"/>
                  </a:lnTo>
                  <a:lnTo>
                    <a:pt x="1657" y="25020"/>
                  </a:lnTo>
                  <a:lnTo>
                    <a:pt x="1751" y="25364"/>
                  </a:lnTo>
                  <a:lnTo>
                    <a:pt x="1892" y="25723"/>
                  </a:lnTo>
                  <a:lnTo>
                    <a:pt x="2032" y="26098"/>
                  </a:lnTo>
                  <a:lnTo>
                    <a:pt x="2220" y="26473"/>
                  </a:lnTo>
                  <a:lnTo>
                    <a:pt x="2439" y="26833"/>
                  </a:lnTo>
                  <a:lnTo>
                    <a:pt x="2673" y="27208"/>
                  </a:lnTo>
                  <a:lnTo>
                    <a:pt x="2954" y="27552"/>
                  </a:lnTo>
                  <a:lnTo>
                    <a:pt x="3923" y="27067"/>
                  </a:lnTo>
                  <a:lnTo>
                    <a:pt x="3657" y="26770"/>
                  </a:lnTo>
                  <a:lnTo>
                    <a:pt x="3423" y="26458"/>
                  </a:lnTo>
                  <a:lnTo>
                    <a:pt x="3236" y="26145"/>
                  </a:lnTo>
                  <a:lnTo>
                    <a:pt x="3064" y="25832"/>
                  </a:lnTo>
                  <a:lnTo>
                    <a:pt x="2923" y="25504"/>
                  </a:lnTo>
                  <a:lnTo>
                    <a:pt x="2798" y="25192"/>
                  </a:lnTo>
                  <a:lnTo>
                    <a:pt x="2689" y="24895"/>
                  </a:lnTo>
                  <a:lnTo>
                    <a:pt x="2610" y="24598"/>
                  </a:lnTo>
                  <a:lnTo>
                    <a:pt x="2548" y="24317"/>
                  </a:lnTo>
                  <a:lnTo>
                    <a:pt x="2501" y="24067"/>
                  </a:lnTo>
                  <a:lnTo>
                    <a:pt x="2439" y="23629"/>
                  </a:lnTo>
                  <a:lnTo>
                    <a:pt x="2423" y="23316"/>
                  </a:lnTo>
                  <a:lnTo>
                    <a:pt x="2407" y="23176"/>
                  </a:lnTo>
                  <a:lnTo>
                    <a:pt x="2407" y="3688"/>
                  </a:lnTo>
                  <a:lnTo>
                    <a:pt x="2548" y="3641"/>
                  </a:lnTo>
                  <a:lnTo>
                    <a:pt x="2689" y="3579"/>
                  </a:lnTo>
                  <a:lnTo>
                    <a:pt x="2829" y="3516"/>
                  </a:lnTo>
                  <a:lnTo>
                    <a:pt x="2954" y="3438"/>
                  </a:lnTo>
                  <a:lnTo>
                    <a:pt x="3079" y="3344"/>
                  </a:lnTo>
                  <a:lnTo>
                    <a:pt x="3189" y="3251"/>
                  </a:lnTo>
                  <a:lnTo>
                    <a:pt x="3282" y="3141"/>
                  </a:lnTo>
                  <a:lnTo>
                    <a:pt x="3392" y="3016"/>
                  </a:lnTo>
                  <a:lnTo>
                    <a:pt x="3470" y="2907"/>
                  </a:lnTo>
                  <a:lnTo>
                    <a:pt x="3548" y="2766"/>
                  </a:lnTo>
                  <a:lnTo>
                    <a:pt x="3611" y="2641"/>
                  </a:lnTo>
                  <a:lnTo>
                    <a:pt x="3673" y="2501"/>
                  </a:lnTo>
                  <a:lnTo>
                    <a:pt x="3720" y="2344"/>
                  </a:lnTo>
                  <a:lnTo>
                    <a:pt x="3751" y="2204"/>
                  </a:lnTo>
                  <a:lnTo>
                    <a:pt x="3767" y="2047"/>
                  </a:lnTo>
                  <a:lnTo>
                    <a:pt x="3767" y="1891"/>
                  </a:lnTo>
                  <a:lnTo>
                    <a:pt x="3767" y="1688"/>
                  </a:lnTo>
                  <a:lnTo>
                    <a:pt x="3736" y="1500"/>
                  </a:lnTo>
                  <a:lnTo>
                    <a:pt x="3689" y="1328"/>
                  </a:lnTo>
                  <a:lnTo>
                    <a:pt x="3626" y="1157"/>
                  </a:lnTo>
                  <a:lnTo>
                    <a:pt x="3548" y="985"/>
                  </a:lnTo>
                  <a:lnTo>
                    <a:pt x="3454" y="828"/>
                  </a:lnTo>
                  <a:lnTo>
                    <a:pt x="3345" y="688"/>
                  </a:lnTo>
                  <a:lnTo>
                    <a:pt x="3220" y="547"/>
                  </a:lnTo>
                  <a:lnTo>
                    <a:pt x="3079" y="438"/>
                  </a:lnTo>
                  <a:lnTo>
                    <a:pt x="2939" y="328"/>
                  </a:lnTo>
                  <a:lnTo>
                    <a:pt x="2782" y="235"/>
                  </a:lnTo>
                  <a:lnTo>
                    <a:pt x="2610" y="141"/>
                  </a:lnTo>
                  <a:lnTo>
                    <a:pt x="2439" y="78"/>
                  </a:lnTo>
                  <a:lnTo>
                    <a:pt x="2267" y="31"/>
                  </a:lnTo>
                  <a:lnTo>
                    <a:pt x="2079" y="16"/>
                  </a:lnTo>
                  <a:lnTo>
                    <a:pt x="1876" y="0"/>
                  </a:lnTo>
                  <a:close/>
                  <a:moveTo>
                    <a:pt x="12159" y="17675"/>
                  </a:moveTo>
                  <a:lnTo>
                    <a:pt x="9580" y="20910"/>
                  </a:lnTo>
                  <a:lnTo>
                    <a:pt x="11034" y="20597"/>
                  </a:lnTo>
                  <a:lnTo>
                    <a:pt x="11096" y="20613"/>
                  </a:lnTo>
                  <a:lnTo>
                    <a:pt x="11096" y="25161"/>
                  </a:lnTo>
                  <a:lnTo>
                    <a:pt x="11081" y="25551"/>
                  </a:lnTo>
                  <a:lnTo>
                    <a:pt x="11018" y="25911"/>
                  </a:lnTo>
                  <a:lnTo>
                    <a:pt x="10940" y="26254"/>
                  </a:lnTo>
                  <a:lnTo>
                    <a:pt x="10831" y="26551"/>
                  </a:lnTo>
                  <a:lnTo>
                    <a:pt x="10705" y="26833"/>
                  </a:lnTo>
                  <a:lnTo>
                    <a:pt x="10549" y="27083"/>
                  </a:lnTo>
                  <a:lnTo>
                    <a:pt x="10377" y="27301"/>
                  </a:lnTo>
                  <a:lnTo>
                    <a:pt x="10190" y="27505"/>
                  </a:lnTo>
                  <a:lnTo>
                    <a:pt x="10690" y="28442"/>
                  </a:lnTo>
                  <a:lnTo>
                    <a:pt x="10862" y="28302"/>
                  </a:lnTo>
                  <a:lnTo>
                    <a:pt x="11018" y="28177"/>
                  </a:lnTo>
                  <a:lnTo>
                    <a:pt x="11159" y="28036"/>
                  </a:lnTo>
                  <a:lnTo>
                    <a:pt x="11299" y="27880"/>
                  </a:lnTo>
                  <a:lnTo>
                    <a:pt x="11424" y="27723"/>
                  </a:lnTo>
                  <a:lnTo>
                    <a:pt x="11549" y="27552"/>
                  </a:lnTo>
                  <a:lnTo>
                    <a:pt x="11659" y="27364"/>
                  </a:lnTo>
                  <a:lnTo>
                    <a:pt x="11753" y="27176"/>
                  </a:lnTo>
                  <a:lnTo>
                    <a:pt x="11846" y="26973"/>
                  </a:lnTo>
                  <a:lnTo>
                    <a:pt x="11924" y="26755"/>
                  </a:lnTo>
                  <a:lnTo>
                    <a:pt x="11987" y="26536"/>
                  </a:lnTo>
                  <a:lnTo>
                    <a:pt x="12049" y="26286"/>
                  </a:lnTo>
                  <a:lnTo>
                    <a:pt x="12096" y="26020"/>
                  </a:lnTo>
                  <a:lnTo>
                    <a:pt x="12128" y="25754"/>
                  </a:lnTo>
                  <a:lnTo>
                    <a:pt x="12143" y="25457"/>
                  </a:lnTo>
                  <a:lnTo>
                    <a:pt x="12143" y="25161"/>
                  </a:lnTo>
                  <a:lnTo>
                    <a:pt x="12143" y="20910"/>
                  </a:lnTo>
                  <a:lnTo>
                    <a:pt x="12159" y="20910"/>
                  </a:lnTo>
                  <a:lnTo>
                    <a:pt x="12159" y="17675"/>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1" name="Google Shape;1861;p37"/>
            <p:cNvSpPr/>
            <p:nvPr/>
          </p:nvSpPr>
          <p:spPr>
            <a:xfrm>
              <a:off x="2414450" y="3117875"/>
              <a:ext cx="35575" cy="26200"/>
            </a:xfrm>
            <a:custGeom>
              <a:avLst/>
              <a:gdLst/>
              <a:ahLst/>
              <a:cxnLst/>
              <a:rect l="l" t="t" r="r" b="b"/>
              <a:pathLst>
                <a:path w="1423" h="1048" extrusionOk="0">
                  <a:moveTo>
                    <a:pt x="1375" y="1"/>
                  </a:moveTo>
                  <a:lnTo>
                    <a:pt x="1172" y="32"/>
                  </a:lnTo>
                  <a:lnTo>
                    <a:pt x="1000" y="79"/>
                  </a:lnTo>
                  <a:lnTo>
                    <a:pt x="844" y="126"/>
                  </a:lnTo>
                  <a:lnTo>
                    <a:pt x="703" y="188"/>
                  </a:lnTo>
                  <a:lnTo>
                    <a:pt x="578" y="251"/>
                  </a:lnTo>
                  <a:lnTo>
                    <a:pt x="469" y="329"/>
                  </a:lnTo>
                  <a:lnTo>
                    <a:pt x="375" y="407"/>
                  </a:lnTo>
                  <a:lnTo>
                    <a:pt x="281" y="485"/>
                  </a:lnTo>
                  <a:lnTo>
                    <a:pt x="156" y="626"/>
                  </a:lnTo>
                  <a:lnTo>
                    <a:pt x="63" y="751"/>
                  </a:lnTo>
                  <a:lnTo>
                    <a:pt x="16" y="845"/>
                  </a:lnTo>
                  <a:lnTo>
                    <a:pt x="0" y="892"/>
                  </a:lnTo>
                  <a:lnTo>
                    <a:pt x="406" y="1048"/>
                  </a:lnTo>
                  <a:lnTo>
                    <a:pt x="469" y="954"/>
                  </a:lnTo>
                  <a:lnTo>
                    <a:pt x="531" y="876"/>
                  </a:lnTo>
                  <a:lnTo>
                    <a:pt x="625" y="767"/>
                  </a:lnTo>
                  <a:lnTo>
                    <a:pt x="766" y="673"/>
                  </a:lnTo>
                  <a:lnTo>
                    <a:pt x="938" y="579"/>
                  </a:lnTo>
                  <a:lnTo>
                    <a:pt x="1031" y="532"/>
                  </a:lnTo>
                  <a:lnTo>
                    <a:pt x="1156" y="485"/>
                  </a:lnTo>
                  <a:lnTo>
                    <a:pt x="1282" y="454"/>
                  </a:lnTo>
                  <a:lnTo>
                    <a:pt x="1422" y="438"/>
                  </a:lnTo>
                  <a:lnTo>
                    <a:pt x="1375"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62" name="Google Shape;1862;p37"/>
            <p:cNvSpPr/>
            <p:nvPr/>
          </p:nvSpPr>
          <p:spPr>
            <a:xfrm>
              <a:off x="2595725" y="3128425"/>
              <a:ext cx="28150" cy="34800"/>
            </a:xfrm>
            <a:custGeom>
              <a:avLst/>
              <a:gdLst/>
              <a:ahLst/>
              <a:cxnLst/>
              <a:rect l="l" t="t" r="r" b="b"/>
              <a:pathLst>
                <a:path w="1126" h="1392" extrusionOk="0">
                  <a:moveTo>
                    <a:pt x="110" y="1"/>
                  </a:moveTo>
                  <a:lnTo>
                    <a:pt x="0" y="438"/>
                  </a:lnTo>
                  <a:lnTo>
                    <a:pt x="94" y="470"/>
                  </a:lnTo>
                  <a:lnTo>
                    <a:pt x="172" y="532"/>
                  </a:lnTo>
                  <a:lnTo>
                    <a:pt x="282" y="610"/>
                  </a:lnTo>
                  <a:lnTo>
                    <a:pt x="407" y="735"/>
                  </a:lnTo>
                  <a:lnTo>
                    <a:pt x="516" y="907"/>
                  </a:lnTo>
                  <a:lnTo>
                    <a:pt x="563" y="1001"/>
                  </a:lnTo>
                  <a:lnTo>
                    <a:pt x="610" y="1126"/>
                  </a:lnTo>
                  <a:lnTo>
                    <a:pt x="657" y="1251"/>
                  </a:lnTo>
                  <a:lnTo>
                    <a:pt x="688" y="1392"/>
                  </a:lnTo>
                  <a:lnTo>
                    <a:pt x="1125" y="1282"/>
                  </a:lnTo>
                  <a:lnTo>
                    <a:pt x="1079" y="1095"/>
                  </a:lnTo>
                  <a:lnTo>
                    <a:pt x="1016" y="923"/>
                  </a:lnTo>
                  <a:lnTo>
                    <a:pt x="954" y="782"/>
                  </a:lnTo>
                  <a:lnTo>
                    <a:pt x="875" y="641"/>
                  </a:lnTo>
                  <a:lnTo>
                    <a:pt x="797" y="532"/>
                  </a:lnTo>
                  <a:lnTo>
                    <a:pt x="719" y="423"/>
                  </a:lnTo>
                  <a:lnTo>
                    <a:pt x="625" y="329"/>
                  </a:lnTo>
                  <a:lnTo>
                    <a:pt x="547" y="251"/>
                  </a:lnTo>
                  <a:lnTo>
                    <a:pt x="391" y="141"/>
                  </a:lnTo>
                  <a:lnTo>
                    <a:pt x="250" y="63"/>
                  </a:lnTo>
                  <a:lnTo>
                    <a:pt x="156" y="16"/>
                  </a:lnTo>
                  <a:lnTo>
                    <a:pt x="110"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63" name="Google Shape;1863;p37"/>
            <p:cNvSpPr/>
            <p:nvPr/>
          </p:nvSpPr>
          <p:spPr>
            <a:xfrm>
              <a:off x="2392175" y="238125"/>
              <a:ext cx="11350" cy="2229275"/>
            </a:xfrm>
            <a:custGeom>
              <a:avLst/>
              <a:gdLst/>
              <a:ahLst/>
              <a:cxnLst/>
              <a:rect l="l" t="t" r="r" b="b"/>
              <a:pathLst>
                <a:path w="454" h="89171" extrusionOk="0">
                  <a:moveTo>
                    <a:pt x="219" y="0"/>
                  </a:moveTo>
                  <a:lnTo>
                    <a:pt x="141" y="16"/>
                  </a:lnTo>
                  <a:lnTo>
                    <a:pt x="63" y="63"/>
                  </a:lnTo>
                  <a:lnTo>
                    <a:pt x="16" y="125"/>
                  </a:lnTo>
                  <a:lnTo>
                    <a:pt x="0" y="219"/>
                  </a:lnTo>
                  <a:lnTo>
                    <a:pt x="0" y="88952"/>
                  </a:lnTo>
                  <a:lnTo>
                    <a:pt x="16" y="89030"/>
                  </a:lnTo>
                  <a:lnTo>
                    <a:pt x="63" y="89108"/>
                  </a:lnTo>
                  <a:lnTo>
                    <a:pt x="141" y="89155"/>
                  </a:lnTo>
                  <a:lnTo>
                    <a:pt x="219" y="89171"/>
                  </a:lnTo>
                  <a:lnTo>
                    <a:pt x="313" y="89155"/>
                  </a:lnTo>
                  <a:lnTo>
                    <a:pt x="375" y="89108"/>
                  </a:lnTo>
                  <a:lnTo>
                    <a:pt x="422" y="89030"/>
                  </a:lnTo>
                  <a:lnTo>
                    <a:pt x="453" y="88952"/>
                  </a:lnTo>
                  <a:lnTo>
                    <a:pt x="453" y="219"/>
                  </a:lnTo>
                  <a:lnTo>
                    <a:pt x="422" y="125"/>
                  </a:lnTo>
                  <a:lnTo>
                    <a:pt x="375" y="63"/>
                  </a:lnTo>
                  <a:lnTo>
                    <a:pt x="313" y="16"/>
                  </a:lnTo>
                  <a:lnTo>
                    <a:pt x="21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4" name="Google Shape;1864;p37"/>
            <p:cNvSpPr/>
            <p:nvPr/>
          </p:nvSpPr>
          <p:spPr>
            <a:xfrm>
              <a:off x="2141350" y="4109850"/>
              <a:ext cx="444225" cy="552850"/>
            </a:xfrm>
            <a:custGeom>
              <a:avLst/>
              <a:gdLst/>
              <a:ahLst/>
              <a:cxnLst/>
              <a:rect l="l" t="t" r="r" b="b"/>
              <a:pathLst>
                <a:path w="17769" h="22114" extrusionOk="0">
                  <a:moveTo>
                    <a:pt x="8877" y="0"/>
                  </a:moveTo>
                  <a:lnTo>
                    <a:pt x="8424" y="16"/>
                  </a:lnTo>
                  <a:lnTo>
                    <a:pt x="7970" y="47"/>
                  </a:lnTo>
                  <a:lnTo>
                    <a:pt x="7533" y="94"/>
                  </a:lnTo>
                  <a:lnTo>
                    <a:pt x="7095" y="172"/>
                  </a:lnTo>
                  <a:lnTo>
                    <a:pt x="6658" y="281"/>
                  </a:lnTo>
                  <a:lnTo>
                    <a:pt x="6236" y="391"/>
                  </a:lnTo>
                  <a:lnTo>
                    <a:pt x="5829" y="532"/>
                  </a:lnTo>
                  <a:lnTo>
                    <a:pt x="5423" y="703"/>
                  </a:lnTo>
                  <a:lnTo>
                    <a:pt x="5032" y="875"/>
                  </a:lnTo>
                  <a:lnTo>
                    <a:pt x="4657" y="1078"/>
                  </a:lnTo>
                  <a:lnTo>
                    <a:pt x="4282" y="1282"/>
                  </a:lnTo>
                  <a:lnTo>
                    <a:pt x="3923" y="1516"/>
                  </a:lnTo>
                  <a:lnTo>
                    <a:pt x="3564" y="1766"/>
                  </a:lnTo>
                  <a:lnTo>
                    <a:pt x="3235" y="2032"/>
                  </a:lnTo>
                  <a:lnTo>
                    <a:pt x="2907" y="2313"/>
                  </a:lnTo>
                  <a:lnTo>
                    <a:pt x="2610" y="2610"/>
                  </a:lnTo>
                  <a:lnTo>
                    <a:pt x="2313" y="2907"/>
                  </a:lnTo>
                  <a:lnTo>
                    <a:pt x="2032" y="3235"/>
                  </a:lnTo>
                  <a:lnTo>
                    <a:pt x="1766" y="3563"/>
                  </a:lnTo>
                  <a:lnTo>
                    <a:pt x="1516" y="3923"/>
                  </a:lnTo>
                  <a:lnTo>
                    <a:pt x="1282" y="4282"/>
                  </a:lnTo>
                  <a:lnTo>
                    <a:pt x="1079" y="4657"/>
                  </a:lnTo>
                  <a:lnTo>
                    <a:pt x="876" y="5032"/>
                  </a:lnTo>
                  <a:lnTo>
                    <a:pt x="704" y="5423"/>
                  </a:lnTo>
                  <a:lnTo>
                    <a:pt x="532" y="5829"/>
                  </a:lnTo>
                  <a:lnTo>
                    <a:pt x="391" y="6236"/>
                  </a:lnTo>
                  <a:lnTo>
                    <a:pt x="282" y="6658"/>
                  </a:lnTo>
                  <a:lnTo>
                    <a:pt x="172" y="7095"/>
                  </a:lnTo>
                  <a:lnTo>
                    <a:pt x="94" y="7533"/>
                  </a:lnTo>
                  <a:lnTo>
                    <a:pt x="47" y="7970"/>
                  </a:lnTo>
                  <a:lnTo>
                    <a:pt x="16" y="8423"/>
                  </a:lnTo>
                  <a:lnTo>
                    <a:pt x="0" y="8877"/>
                  </a:lnTo>
                  <a:lnTo>
                    <a:pt x="0" y="20972"/>
                  </a:lnTo>
                  <a:lnTo>
                    <a:pt x="0" y="21097"/>
                  </a:lnTo>
                  <a:lnTo>
                    <a:pt x="16" y="21207"/>
                  </a:lnTo>
                  <a:lnTo>
                    <a:pt x="47" y="21316"/>
                  </a:lnTo>
                  <a:lnTo>
                    <a:pt x="94" y="21410"/>
                  </a:lnTo>
                  <a:lnTo>
                    <a:pt x="141" y="21519"/>
                  </a:lnTo>
                  <a:lnTo>
                    <a:pt x="188" y="21613"/>
                  </a:lnTo>
                  <a:lnTo>
                    <a:pt x="250" y="21691"/>
                  </a:lnTo>
                  <a:lnTo>
                    <a:pt x="329" y="21769"/>
                  </a:lnTo>
                  <a:lnTo>
                    <a:pt x="407" y="21847"/>
                  </a:lnTo>
                  <a:lnTo>
                    <a:pt x="501" y="21910"/>
                  </a:lnTo>
                  <a:lnTo>
                    <a:pt x="594" y="21973"/>
                  </a:lnTo>
                  <a:lnTo>
                    <a:pt x="688" y="22019"/>
                  </a:lnTo>
                  <a:lnTo>
                    <a:pt x="797" y="22051"/>
                  </a:lnTo>
                  <a:lnTo>
                    <a:pt x="907" y="22082"/>
                  </a:lnTo>
                  <a:lnTo>
                    <a:pt x="1016" y="22098"/>
                  </a:lnTo>
                  <a:lnTo>
                    <a:pt x="1126" y="22113"/>
                  </a:lnTo>
                  <a:lnTo>
                    <a:pt x="1235" y="22098"/>
                  </a:lnTo>
                  <a:lnTo>
                    <a:pt x="1360" y="22082"/>
                  </a:lnTo>
                  <a:lnTo>
                    <a:pt x="1469" y="22051"/>
                  </a:lnTo>
                  <a:lnTo>
                    <a:pt x="1563" y="22019"/>
                  </a:lnTo>
                  <a:lnTo>
                    <a:pt x="1673" y="21973"/>
                  </a:lnTo>
                  <a:lnTo>
                    <a:pt x="1766" y="21910"/>
                  </a:lnTo>
                  <a:lnTo>
                    <a:pt x="1844" y="21847"/>
                  </a:lnTo>
                  <a:lnTo>
                    <a:pt x="1923" y="21769"/>
                  </a:lnTo>
                  <a:lnTo>
                    <a:pt x="2001" y="21691"/>
                  </a:lnTo>
                  <a:lnTo>
                    <a:pt x="2063" y="21613"/>
                  </a:lnTo>
                  <a:lnTo>
                    <a:pt x="2126" y="21519"/>
                  </a:lnTo>
                  <a:lnTo>
                    <a:pt x="2173" y="21410"/>
                  </a:lnTo>
                  <a:lnTo>
                    <a:pt x="2204" y="21316"/>
                  </a:lnTo>
                  <a:lnTo>
                    <a:pt x="2235" y="21207"/>
                  </a:lnTo>
                  <a:lnTo>
                    <a:pt x="2251" y="21097"/>
                  </a:lnTo>
                  <a:lnTo>
                    <a:pt x="2251" y="20972"/>
                  </a:lnTo>
                  <a:lnTo>
                    <a:pt x="2251" y="8877"/>
                  </a:lnTo>
                  <a:lnTo>
                    <a:pt x="2266" y="8533"/>
                  </a:lnTo>
                  <a:lnTo>
                    <a:pt x="2298" y="8205"/>
                  </a:lnTo>
                  <a:lnTo>
                    <a:pt x="2329" y="7876"/>
                  </a:lnTo>
                  <a:lnTo>
                    <a:pt x="2391" y="7548"/>
                  </a:lnTo>
                  <a:lnTo>
                    <a:pt x="2470" y="7220"/>
                  </a:lnTo>
                  <a:lnTo>
                    <a:pt x="2548" y="6908"/>
                  </a:lnTo>
                  <a:lnTo>
                    <a:pt x="2657" y="6611"/>
                  </a:lnTo>
                  <a:lnTo>
                    <a:pt x="2782" y="6298"/>
                  </a:lnTo>
                  <a:lnTo>
                    <a:pt x="2907" y="6017"/>
                  </a:lnTo>
                  <a:lnTo>
                    <a:pt x="3063" y="5720"/>
                  </a:lnTo>
                  <a:lnTo>
                    <a:pt x="3220" y="5454"/>
                  </a:lnTo>
                  <a:lnTo>
                    <a:pt x="3392" y="5173"/>
                  </a:lnTo>
                  <a:lnTo>
                    <a:pt x="3579" y="4923"/>
                  </a:lnTo>
                  <a:lnTo>
                    <a:pt x="3767" y="4673"/>
                  </a:lnTo>
                  <a:lnTo>
                    <a:pt x="3985" y="4423"/>
                  </a:lnTo>
                  <a:lnTo>
                    <a:pt x="4204" y="4204"/>
                  </a:lnTo>
                  <a:lnTo>
                    <a:pt x="4423" y="3985"/>
                  </a:lnTo>
                  <a:lnTo>
                    <a:pt x="4673" y="3766"/>
                  </a:lnTo>
                  <a:lnTo>
                    <a:pt x="4923" y="3579"/>
                  </a:lnTo>
                  <a:lnTo>
                    <a:pt x="5173" y="3391"/>
                  </a:lnTo>
                  <a:lnTo>
                    <a:pt x="5454" y="3219"/>
                  </a:lnTo>
                  <a:lnTo>
                    <a:pt x="5720" y="3063"/>
                  </a:lnTo>
                  <a:lnTo>
                    <a:pt x="6017" y="2907"/>
                  </a:lnTo>
                  <a:lnTo>
                    <a:pt x="6298" y="2782"/>
                  </a:lnTo>
                  <a:lnTo>
                    <a:pt x="6611" y="2657"/>
                  </a:lnTo>
                  <a:lnTo>
                    <a:pt x="6908" y="2547"/>
                  </a:lnTo>
                  <a:lnTo>
                    <a:pt x="7220" y="2469"/>
                  </a:lnTo>
                  <a:lnTo>
                    <a:pt x="7549" y="2391"/>
                  </a:lnTo>
                  <a:lnTo>
                    <a:pt x="7877" y="2329"/>
                  </a:lnTo>
                  <a:lnTo>
                    <a:pt x="8205" y="2297"/>
                  </a:lnTo>
                  <a:lnTo>
                    <a:pt x="8549" y="2266"/>
                  </a:lnTo>
                  <a:lnTo>
                    <a:pt x="8877" y="2251"/>
                  </a:lnTo>
                  <a:lnTo>
                    <a:pt x="9221" y="2266"/>
                  </a:lnTo>
                  <a:lnTo>
                    <a:pt x="9564" y="2297"/>
                  </a:lnTo>
                  <a:lnTo>
                    <a:pt x="9893" y="2329"/>
                  </a:lnTo>
                  <a:lnTo>
                    <a:pt x="10221" y="2391"/>
                  </a:lnTo>
                  <a:lnTo>
                    <a:pt x="10533" y="2469"/>
                  </a:lnTo>
                  <a:lnTo>
                    <a:pt x="10846" y="2547"/>
                  </a:lnTo>
                  <a:lnTo>
                    <a:pt x="11158" y="2657"/>
                  </a:lnTo>
                  <a:lnTo>
                    <a:pt x="11455" y="2782"/>
                  </a:lnTo>
                  <a:lnTo>
                    <a:pt x="11752" y="2907"/>
                  </a:lnTo>
                  <a:lnTo>
                    <a:pt x="12034" y="3063"/>
                  </a:lnTo>
                  <a:lnTo>
                    <a:pt x="12315" y="3219"/>
                  </a:lnTo>
                  <a:lnTo>
                    <a:pt x="12581" y="3391"/>
                  </a:lnTo>
                  <a:lnTo>
                    <a:pt x="12846" y="3579"/>
                  </a:lnTo>
                  <a:lnTo>
                    <a:pt x="13096" y="3766"/>
                  </a:lnTo>
                  <a:lnTo>
                    <a:pt x="13331" y="3985"/>
                  </a:lnTo>
                  <a:lnTo>
                    <a:pt x="13565" y="4204"/>
                  </a:lnTo>
                  <a:lnTo>
                    <a:pt x="13784" y="4423"/>
                  </a:lnTo>
                  <a:lnTo>
                    <a:pt x="13987" y="4673"/>
                  </a:lnTo>
                  <a:lnTo>
                    <a:pt x="14190" y="4923"/>
                  </a:lnTo>
                  <a:lnTo>
                    <a:pt x="14378" y="5173"/>
                  </a:lnTo>
                  <a:lnTo>
                    <a:pt x="14550" y="5454"/>
                  </a:lnTo>
                  <a:lnTo>
                    <a:pt x="14706" y="5720"/>
                  </a:lnTo>
                  <a:lnTo>
                    <a:pt x="14847" y="6017"/>
                  </a:lnTo>
                  <a:lnTo>
                    <a:pt x="14987" y="6298"/>
                  </a:lnTo>
                  <a:lnTo>
                    <a:pt x="15097" y="6611"/>
                  </a:lnTo>
                  <a:lnTo>
                    <a:pt x="15206" y="6908"/>
                  </a:lnTo>
                  <a:lnTo>
                    <a:pt x="15300" y="7220"/>
                  </a:lnTo>
                  <a:lnTo>
                    <a:pt x="15378" y="7548"/>
                  </a:lnTo>
                  <a:lnTo>
                    <a:pt x="15425" y="7876"/>
                  </a:lnTo>
                  <a:lnTo>
                    <a:pt x="15472" y="8205"/>
                  </a:lnTo>
                  <a:lnTo>
                    <a:pt x="15503" y="8533"/>
                  </a:lnTo>
                  <a:lnTo>
                    <a:pt x="15503" y="8877"/>
                  </a:lnTo>
                  <a:lnTo>
                    <a:pt x="15519" y="9002"/>
                  </a:lnTo>
                  <a:lnTo>
                    <a:pt x="15534" y="9111"/>
                  </a:lnTo>
                  <a:lnTo>
                    <a:pt x="15550" y="9220"/>
                  </a:lnTo>
                  <a:lnTo>
                    <a:pt x="15597" y="9314"/>
                  </a:lnTo>
                  <a:lnTo>
                    <a:pt x="15644" y="9424"/>
                  </a:lnTo>
                  <a:lnTo>
                    <a:pt x="15706" y="9517"/>
                  </a:lnTo>
                  <a:lnTo>
                    <a:pt x="15769" y="9595"/>
                  </a:lnTo>
                  <a:lnTo>
                    <a:pt x="15831" y="9674"/>
                  </a:lnTo>
                  <a:lnTo>
                    <a:pt x="15925" y="9752"/>
                  </a:lnTo>
                  <a:lnTo>
                    <a:pt x="16003" y="9814"/>
                  </a:lnTo>
                  <a:lnTo>
                    <a:pt x="16097" y="9877"/>
                  </a:lnTo>
                  <a:lnTo>
                    <a:pt x="16191" y="9924"/>
                  </a:lnTo>
                  <a:lnTo>
                    <a:pt x="16300" y="9955"/>
                  </a:lnTo>
                  <a:lnTo>
                    <a:pt x="16409" y="9986"/>
                  </a:lnTo>
                  <a:lnTo>
                    <a:pt x="16519" y="10002"/>
                  </a:lnTo>
                  <a:lnTo>
                    <a:pt x="16753" y="10002"/>
                  </a:lnTo>
                  <a:lnTo>
                    <a:pt x="16863" y="9986"/>
                  </a:lnTo>
                  <a:lnTo>
                    <a:pt x="16972" y="9955"/>
                  </a:lnTo>
                  <a:lnTo>
                    <a:pt x="17081" y="9924"/>
                  </a:lnTo>
                  <a:lnTo>
                    <a:pt x="17175" y="9877"/>
                  </a:lnTo>
                  <a:lnTo>
                    <a:pt x="17269" y="9814"/>
                  </a:lnTo>
                  <a:lnTo>
                    <a:pt x="17347" y="9752"/>
                  </a:lnTo>
                  <a:lnTo>
                    <a:pt x="17441" y="9674"/>
                  </a:lnTo>
                  <a:lnTo>
                    <a:pt x="17503" y="9595"/>
                  </a:lnTo>
                  <a:lnTo>
                    <a:pt x="17566" y="9517"/>
                  </a:lnTo>
                  <a:lnTo>
                    <a:pt x="17628" y="9424"/>
                  </a:lnTo>
                  <a:lnTo>
                    <a:pt x="17675" y="9314"/>
                  </a:lnTo>
                  <a:lnTo>
                    <a:pt x="17706" y="9220"/>
                  </a:lnTo>
                  <a:lnTo>
                    <a:pt x="17738" y="9111"/>
                  </a:lnTo>
                  <a:lnTo>
                    <a:pt x="17753" y="9002"/>
                  </a:lnTo>
                  <a:lnTo>
                    <a:pt x="17769" y="8877"/>
                  </a:lnTo>
                  <a:lnTo>
                    <a:pt x="17753" y="8423"/>
                  </a:lnTo>
                  <a:lnTo>
                    <a:pt x="17722" y="7970"/>
                  </a:lnTo>
                  <a:lnTo>
                    <a:pt x="17660" y="7533"/>
                  </a:lnTo>
                  <a:lnTo>
                    <a:pt x="17581" y="7095"/>
                  </a:lnTo>
                  <a:lnTo>
                    <a:pt x="17488" y="6658"/>
                  </a:lnTo>
                  <a:lnTo>
                    <a:pt x="17363" y="6236"/>
                  </a:lnTo>
                  <a:lnTo>
                    <a:pt x="17222" y="5829"/>
                  </a:lnTo>
                  <a:lnTo>
                    <a:pt x="17066" y="5423"/>
                  </a:lnTo>
                  <a:lnTo>
                    <a:pt x="16894" y="5032"/>
                  </a:lnTo>
                  <a:lnTo>
                    <a:pt x="16691" y="4657"/>
                  </a:lnTo>
                  <a:lnTo>
                    <a:pt x="16472" y="4282"/>
                  </a:lnTo>
                  <a:lnTo>
                    <a:pt x="16237" y="3923"/>
                  </a:lnTo>
                  <a:lnTo>
                    <a:pt x="16003" y="3563"/>
                  </a:lnTo>
                  <a:lnTo>
                    <a:pt x="15737" y="3235"/>
                  </a:lnTo>
                  <a:lnTo>
                    <a:pt x="15456" y="2907"/>
                  </a:lnTo>
                  <a:lnTo>
                    <a:pt x="15159" y="2610"/>
                  </a:lnTo>
                  <a:lnTo>
                    <a:pt x="14847" y="2313"/>
                  </a:lnTo>
                  <a:lnTo>
                    <a:pt x="14534" y="2032"/>
                  </a:lnTo>
                  <a:lnTo>
                    <a:pt x="14190" y="1766"/>
                  </a:lnTo>
                  <a:lnTo>
                    <a:pt x="13846" y="1516"/>
                  </a:lnTo>
                  <a:lnTo>
                    <a:pt x="13487" y="1282"/>
                  </a:lnTo>
                  <a:lnTo>
                    <a:pt x="13112" y="1078"/>
                  </a:lnTo>
                  <a:lnTo>
                    <a:pt x="12737" y="875"/>
                  </a:lnTo>
                  <a:lnTo>
                    <a:pt x="12331" y="703"/>
                  </a:lnTo>
                  <a:lnTo>
                    <a:pt x="11940" y="532"/>
                  </a:lnTo>
                  <a:lnTo>
                    <a:pt x="11518" y="391"/>
                  </a:lnTo>
                  <a:lnTo>
                    <a:pt x="11096" y="281"/>
                  </a:lnTo>
                  <a:lnTo>
                    <a:pt x="10674" y="172"/>
                  </a:lnTo>
                  <a:lnTo>
                    <a:pt x="10236" y="94"/>
                  </a:lnTo>
                  <a:lnTo>
                    <a:pt x="9783" y="47"/>
                  </a:lnTo>
                  <a:lnTo>
                    <a:pt x="9346" y="16"/>
                  </a:lnTo>
                  <a:lnTo>
                    <a:pt x="887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865" name="Google Shape;1865;p37"/>
            <p:cNvSpPr/>
            <p:nvPr/>
          </p:nvSpPr>
          <p:spPr>
            <a:xfrm>
              <a:off x="2070250" y="4504050"/>
              <a:ext cx="586450" cy="523150"/>
            </a:xfrm>
            <a:custGeom>
              <a:avLst/>
              <a:gdLst/>
              <a:ahLst/>
              <a:cxnLst/>
              <a:rect l="l" t="t" r="r" b="b"/>
              <a:pathLst>
                <a:path w="23458" h="20926" extrusionOk="0">
                  <a:moveTo>
                    <a:pt x="2673" y="0"/>
                  </a:moveTo>
                  <a:lnTo>
                    <a:pt x="2407" y="16"/>
                  </a:lnTo>
                  <a:lnTo>
                    <a:pt x="2141" y="47"/>
                  </a:lnTo>
                  <a:lnTo>
                    <a:pt x="1876" y="125"/>
                  </a:lnTo>
                  <a:lnTo>
                    <a:pt x="1641" y="204"/>
                  </a:lnTo>
                  <a:lnTo>
                    <a:pt x="1407" y="329"/>
                  </a:lnTo>
                  <a:lnTo>
                    <a:pt x="1172" y="454"/>
                  </a:lnTo>
                  <a:lnTo>
                    <a:pt x="969" y="610"/>
                  </a:lnTo>
                  <a:lnTo>
                    <a:pt x="782" y="782"/>
                  </a:lnTo>
                  <a:lnTo>
                    <a:pt x="610" y="969"/>
                  </a:lnTo>
                  <a:lnTo>
                    <a:pt x="453" y="1172"/>
                  </a:lnTo>
                  <a:lnTo>
                    <a:pt x="313" y="1407"/>
                  </a:lnTo>
                  <a:lnTo>
                    <a:pt x="203" y="1641"/>
                  </a:lnTo>
                  <a:lnTo>
                    <a:pt x="110" y="1876"/>
                  </a:lnTo>
                  <a:lnTo>
                    <a:pt x="47" y="2141"/>
                  </a:lnTo>
                  <a:lnTo>
                    <a:pt x="16" y="2407"/>
                  </a:lnTo>
                  <a:lnTo>
                    <a:pt x="0" y="2673"/>
                  </a:lnTo>
                  <a:lnTo>
                    <a:pt x="0" y="18238"/>
                  </a:lnTo>
                  <a:lnTo>
                    <a:pt x="16" y="18519"/>
                  </a:lnTo>
                  <a:lnTo>
                    <a:pt x="47" y="18785"/>
                  </a:lnTo>
                  <a:lnTo>
                    <a:pt x="110" y="19035"/>
                  </a:lnTo>
                  <a:lnTo>
                    <a:pt x="203" y="19285"/>
                  </a:lnTo>
                  <a:lnTo>
                    <a:pt x="313" y="19519"/>
                  </a:lnTo>
                  <a:lnTo>
                    <a:pt x="453" y="19738"/>
                  </a:lnTo>
                  <a:lnTo>
                    <a:pt x="610" y="19941"/>
                  </a:lnTo>
                  <a:lnTo>
                    <a:pt x="782" y="20129"/>
                  </a:lnTo>
                  <a:lnTo>
                    <a:pt x="969" y="20301"/>
                  </a:lnTo>
                  <a:lnTo>
                    <a:pt x="1172" y="20457"/>
                  </a:lnTo>
                  <a:lnTo>
                    <a:pt x="1407" y="20598"/>
                  </a:lnTo>
                  <a:lnTo>
                    <a:pt x="1641" y="20707"/>
                  </a:lnTo>
                  <a:lnTo>
                    <a:pt x="1876" y="20801"/>
                  </a:lnTo>
                  <a:lnTo>
                    <a:pt x="2141" y="20863"/>
                  </a:lnTo>
                  <a:lnTo>
                    <a:pt x="2407" y="20910"/>
                  </a:lnTo>
                  <a:lnTo>
                    <a:pt x="2673" y="20926"/>
                  </a:lnTo>
                  <a:lnTo>
                    <a:pt x="20769" y="20926"/>
                  </a:lnTo>
                  <a:lnTo>
                    <a:pt x="21050" y="20910"/>
                  </a:lnTo>
                  <a:lnTo>
                    <a:pt x="21316" y="20863"/>
                  </a:lnTo>
                  <a:lnTo>
                    <a:pt x="21566" y="20801"/>
                  </a:lnTo>
                  <a:lnTo>
                    <a:pt x="21816" y="20707"/>
                  </a:lnTo>
                  <a:lnTo>
                    <a:pt x="22051" y="20598"/>
                  </a:lnTo>
                  <a:lnTo>
                    <a:pt x="22269" y="20457"/>
                  </a:lnTo>
                  <a:lnTo>
                    <a:pt x="22473" y="20301"/>
                  </a:lnTo>
                  <a:lnTo>
                    <a:pt x="22676" y="20129"/>
                  </a:lnTo>
                  <a:lnTo>
                    <a:pt x="22848" y="19941"/>
                  </a:lnTo>
                  <a:lnTo>
                    <a:pt x="23004" y="19738"/>
                  </a:lnTo>
                  <a:lnTo>
                    <a:pt x="23129" y="19519"/>
                  </a:lnTo>
                  <a:lnTo>
                    <a:pt x="23238" y="19285"/>
                  </a:lnTo>
                  <a:lnTo>
                    <a:pt x="23332" y="19035"/>
                  </a:lnTo>
                  <a:lnTo>
                    <a:pt x="23395" y="18785"/>
                  </a:lnTo>
                  <a:lnTo>
                    <a:pt x="23441" y="18519"/>
                  </a:lnTo>
                  <a:lnTo>
                    <a:pt x="23457" y="18238"/>
                  </a:lnTo>
                  <a:lnTo>
                    <a:pt x="23457" y="2673"/>
                  </a:lnTo>
                  <a:lnTo>
                    <a:pt x="23441" y="2407"/>
                  </a:lnTo>
                  <a:lnTo>
                    <a:pt x="23395" y="2141"/>
                  </a:lnTo>
                  <a:lnTo>
                    <a:pt x="23332" y="1876"/>
                  </a:lnTo>
                  <a:lnTo>
                    <a:pt x="23238" y="1641"/>
                  </a:lnTo>
                  <a:lnTo>
                    <a:pt x="23129" y="1407"/>
                  </a:lnTo>
                  <a:lnTo>
                    <a:pt x="23004" y="1172"/>
                  </a:lnTo>
                  <a:lnTo>
                    <a:pt x="22848" y="969"/>
                  </a:lnTo>
                  <a:lnTo>
                    <a:pt x="22676" y="782"/>
                  </a:lnTo>
                  <a:lnTo>
                    <a:pt x="22473" y="610"/>
                  </a:lnTo>
                  <a:lnTo>
                    <a:pt x="22269" y="454"/>
                  </a:lnTo>
                  <a:lnTo>
                    <a:pt x="22051" y="329"/>
                  </a:lnTo>
                  <a:lnTo>
                    <a:pt x="21816" y="204"/>
                  </a:lnTo>
                  <a:lnTo>
                    <a:pt x="21566" y="125"/>
                  </a:lnTo>
                  <a:lnTo>
                    <a:pt x="21316" y="47"/>
                  </a:lnTo>
                  <a:lnTo>
                    <a:pt x="21050" y="16"/>
                  </a:lnTo>
                  <a:lnTo>
                    <a:pt x="2076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66" name="Google Shape;1866;p37"/>
            <p:cNvSpPr/>
            <p:nvPr/>
          </p:nvSpPr>
          <p:spPr>
            <a:xfrm>
              <a:off x="2304275" y="4676350"/>
              <a:ext cx="118400" cy="118000"/>
            </a:xfrm>
            <a:custGeom>
              <a:avLst/>
              <a:gdLst/>
              <a:ahLst/>
              <a:cxnLst/>
              <a:rect l="l" t="t" r="r" b="b"/>
              <a:pathLst>
                <a:path w="4736" h="4720" extrusionOk="0">
                  <a:moveTo>
                    <a:pt x="2125" y="0"/>
                  </a:moveTo>
                  <a:lnTo>
                    <a:pt x="1891" y="47"/>
                  </a:lnTo>
                  <a:lnTo>
                    <a:pt x="1657" y="94"/>
                  </a:lnTo>
                  <a:lnTo>
                    <a:pt x="1438" y="188"/>
                  </a:lnTo>
                  <a:lnTo>
                    <a:pt x="1235" y="281"/>
                  </a:lnTo>
                  <a:lnTo>
                    <a:pt x="1047" y="406"/>
                  </a:lnTo>
                  <a:lnTo>
                    <a:pt x="860" y="531"/>
                  </a:lnTo>
                  <a:lnTo>
                    <a:pt x="688" y="688"/>
                  </a:lnTo>
                  <a:lnTo>
                    <a:pt x="547" y="860"/>
                  </a:lnTo>
                  <a:lnTo>
                    <a:pt x="406" y="1032"/>
                  </a:lnTo>
                  <a:lnTo>
                    <a:pt x="281" y="1235"/>
                  </a:lnTo>
                  <a:lnTo>
                    <a:pt x="188" y="1438"/>
                  </a:lnTo>
                  <a:lnTo>
                    <a:pt x="109" y="1657"/>
                  </a:lnTo>
                  <a:lnTo>
                    <a:pt x="47" y="1891"/>
                  </a:lnTo>
                  <a:lnTo>
                    <a:pt x="16" y="2125"/>
                  </a:lnTo>
                  <a:lnTo>
                    <a:pt x="0" y="2360"/>
                  </a:lnTo>
                  <a:lnTo>
                    <a:pt x="16" y="2594"/>
                  </a:lnTo>
                  <a:lnTo>
                    <a:pt x="47" y="2844"/>
                  </a:lnTo>
                  <a:lnTo>
                    <a:pt x="109" y="3063"/>
                  </a:lnTo>
                  <a:lnTo>
                    <a:pt x="188" y="3282"/>
                  </a:lnTo>
                  <a:lnTo>
                    <a:pt x="281" y="3485"/>
                  </a:lnTo>
                  <a:lnTo>
                    <a:pt x="406" y="3688"/>
                  </a:lnTo>
                  <a:lnTo>
                    <a:pt x="547" y="3860"/>
                  </a:lnTo>
                  <a:lnTo>
                    <a:pt x="688" y="4032"/>
                  </a:lnTo>
                  <a:lnTo>
                    <a:pt x="860" y="4188"/>
                  </a:lnTo>
                  <a:lnTo>
                    <a:pt x="1047" y="4313"/>
                  </a:lnTo>
                  <a:lnTo>
                    <a:pt x="1235" y="4438"/>
                  </a:lnTo>
                  <a:lnTo>
                    <a:pt x="1438" y="4532"/>
                  </a:lnTo>
                  <a:lnTo>
                    <a:pt x="1657" y="4626"/>
                  </a:lnTo>
                  <a:lnTo>
                    <a:pt x="1891" y="4673"/>
                  </a:lnTo>
                  <a:lnTo>
                    <a:pt x="2125" y="4720"/>
                  </a:lnTo>
                  <a:lnTo>
                    <a:pt x="2610" y="4720"/>
                  </a:lnTo>
                  <a:lnTo>
                    <a:pt x="2844" y="4673"/>
                  </a:lnTo>
                  <a:lnTo>
                    <a:pt x="3063" y="4626"/>
                  </a:lnTo>
                  <a:lnTo>
                    <a:pt x="3282" y="4532"/>
                  </a:lnTo>
                  <a:lnTo>
                    <a:pt x="3485" y="4438"/>
                  </a:lnTo>
                  <a:lnTo>
                    <a:pt x="3688" y="4313"/>
                  </a:lnTo>
                  <a:lnTo>
                    <a:pt x="3876" y="4188"/>
                  </a:lnTo>
                  <a:lnTo>
                    <a:pt x="4032" y="4032"/>
                  </a:lnTo>
                  <a:lnTo>
                    <a:pt x="4188" y="3860"/>
                  </a:lnTo>
                  <a:lnTo>
                    <a:pt x="4329" y="3688"/>
                  </a:lnTo>
                  <a:lnTo>
                    <a:pt x="4438" y="3485"/>
                  </a:lnTo>
                  <a:lnTo>
                    <a:pt x="4548" y="3282"/>
                  </a:lnTo>
                  <a:lnTo>
                    <a:pt x="4626" y="3063"/>
                  </a:lnTo>
                  <a:lnTo>
                    <a:pt x="4688" y="2844"/>
                  </a:lnTo>
                  <a:lnTo>
                    <a:pt x="4720" y="2594"/>
                  </a:lnTo>
                  <a:lnTo>
                    <a:pt x="4735" y="2360"/>
                  </a:lnTo>
                  <a:lnTo>
                    <a:pt x="4720" y="2125"/>
                  </a:lnTo>
                  <a:lnTo>
                    <a:pt x="4688" y="1891"/>
                  </a:lnTo>
                  <a:lnTo>
                    <a:pt x="4626" y="1657"/>
                  </a:lnTo>
                  <a:lnTo>
                    <a:pt x="4548" y="1438"/>
                  </a:lnTo>
                  <a:lnTo>
                    <a:pt x="4438" y="1235"/>
                  </a:lnTo>
                  <a:lnTo>
                    <a:pt x="4329" y="1032"/>
                  </a:lnTo>
                  <a:lnTo>
                    <a:pt x="4188" y="860"/>
                  </a:lnTo>
                  <a:lnTo>
                    <a:pt x="4032" y="688"/>
                  </a:lnTo>
                  <a:lnTo>
                    <a:pt x="3876" y="531"/>
                  </a:lnTo>
                  <a:lnTo>
                    <a:pt x="3688" y="406"/>
                  </a:lnTo>
                  <a:lnTo>
                    <a:pt x="3485" y="281"/>
                  </a:lnTo>
                  <a:lnTo>
                    <a:pt x="3282" y="188"/>
                  </a:lnTo>
                  <a:lnTo>
                    <a:pt x="3063" y="94"/>
                  </a:lnTo>
                  <a:lnTo>
                    <a:pt x="2844" y="47"/>
                  </a:lnTo>
                  <a:lnTo>
                    <a:pt x="2610" y="0"/>
                  </a:lnTo>
                  <a:close/>
                </a:path>
              </a:pathLst>
            </a:custGeom>
            <a:solidFill>
              <a:srgbClr val="8D5BEE"/>
            </a:solidFill>
            <a:ln>
              <a:noFill/>
            </a:ln>
          </p:spPr>
          <p:txBody>
            <a:bodyPr spcFirstLastPara="1" wrap="square" lIns="121900" tIns="121900" rIns="121900" bIns="121900" anchor="ctr" anchorCtr="0">
              <a:noAutofit/>
            </a:bodyPr>
            <a:lstStyle/>
            <a:p>
              <a:endParaRPr sz="2400"/>
            </a:p>
          </p:txBody>
        </p:sp>
        <p:sp>
          <p:nvSpPr>
            <p:cNvPr id="1867" name="Google Shape;1867;p37"/>
            <p:cNvSpPr/>
            <p:nvPr/>
          </p:nvSpPr>
          <p:spPr>
            <a:xfrm>
              <a:off x="2344900" y="4762300"/>
              <a:ext cx="37125" cy="105900"/>
            </a:xfrm>
            <a:custGeom>
              <a:avLst/>
              <a:gdLst/>
              <a:ahLst/>
              <a:cxnLst/>
              <a:rect l="l" t="t" r="r" b="b"/>
              <a:pathLst>
                <a:path w="1485" h="4236" extrusionOk="0">
                  <a:moveTo>
                    <a:pt x="735" y="0"/>
                  </a:moveTo>
                  <a:lnTo>
                    <a:pt x="594" y="16"/>
                  </a:lnTo>
                  <a:lnTo>
                    <a:pt x="454" y="63"/>
                  </a:lnTo>
                  <a:lnTo>
                    <a:pt x="329" y="125"/>
                  </a:lnTo>
                  <a:lnTo>
                    <a:pt x="219" y="219"/>
                  </a:lnTo>
                  <a:lnTo>
                    <a:pt x="125" y="328"/>
                  </a:lnTo>
                  <a:lnTo>
                    <a:pt x="47" y="453"/>
                  </a:lnTo>
                  <a:lnTo>
                    <a:pt x="0" y="594"/>
                  </a:lnTo>
                  <a:lnTo>
                    <a:pt x="0" y="750"/>
                  </a:lnTo>
                  <a:lnTo>
                    <a:pt x="0" y="3485"/>
                  </a:lnTo>
                  <a:lnTo>
                    <a:pt x="0" y="3641"/>
                  </a:lnTo>
                  <a:lnTo>
                    <a:pt x="47" y="3782"/>
                  </a:lnTo>
                  <a:lnTo>
                    <a:pt x="125" y="3907"/>
                  </a:lnTo>
                  <a:lnTo>
                    <a:pt x="219" y="4016"/>
                  </a:lnTo>
                  <a:lnTo>
                    <a:pt x="329" y="4110"/>
                  </a:lnTo>
                  <a:lnTo>
                    <a:pt x="454" y="4173"/>
                  </a:lnTo>
                  <a:lnTo>
                    <a:pt x="594" y="4220"/>
                  </a:lnTo>
                  <a:lnTo>
                    <a:pt x="735" y="4235"/>
                  </a:lnTo>
                  <a:lnTo>
                    <a:pt x="891" y="4220"/>
                  </a:lnTo>
                  <a:lnTo>
                    <a:pt x="1032" y="4173"/>
                  </a:lnTo>
                  <a:lnTo>
                    <a:pt x="1157" y="4110"/>
                  </a:lnTo>
                  <a:lnTo>
                    <a:pt x="1266" y="4016"/>
                  </a:lnTo>
                  <a:lnTo>
                    <a:pt x="1360" y="3907"/>
                  </a:lnTo>
                  <a:lnTo>
                    <a:pt x="1422" y="3782"/>
                  </a:lnTo>
                  <a:lnTo>
                    <a:pt x="1469" y="3641"/>
                  </a:lnTo>
                  <a:lnTo>
                    <a:pt x="1485" y="3485"/>
                  </a:lnTo>
                  <a:lnTo>
                    <a:pt x="1485" y="750"/>
                  </a:lnTo>
                  <a:lnTo>
                    <a:pt x="1469" y="594"/>
                  </a:lnTo>
                  <a:lnTo>
                    <a:pt x="1422" y="453"/>
                  </a:lnTo>
                  <a:lnTo>
                    <a:pt x="1360" y="328"/>
                  </a:lnTo>
                  <a:lnTo>
                    <a:pt x="1266" y="219"/>
                  </a:lnTo>
                  <a:lnTo>
                    <a:pt x="1157" y="125"/>
                  </a:lnTo>
                  <a:lnTo>
                    <a:pt x="1032" y="63"/>
                  </a:lnTo>
                  <a:lnTo>
                    <a:pt x="891" y="16"/>
                  </a:lnTo>
                  <a:lnTo>
                    <a:pt x="735" y="0"/>
                  </a:lnTo>
                  <a:close/>
                </a:path>
              </a:pathLst>
            </a:custGeom>
            <a:solidFill>
              <a:srgbClr val="8D5BEE"/>
            </a:solidFill>
            <a:ln>
              <a:noFill/>
            </a:ln>
          </p:spPr>
          <p:txBody>
            <a:bodyPr spcFirstLastPara="1" wrap="square" lIns="121900" tIns="121900" rIns="121900" bIns="121900" anchor="ctr" anchorCtr="0">
              <a:noAutofit/>
            </a:bodyPr>
            <a:lstStyle/>
            <a:p>
              <a:endParaRPr sz="2400"/>
            </a:p>
          </p:txBody>
        </p:sp>
        <p:sp>
          <p:nvSpPr>
            <p:cNvPr id="1868" name="Google Shape;1868;p37"/>
            <p:cNvSpPr/>
            <p:nvPr/>
          </p:nvSpPr>
          <p:spPr>
            <a:xfrm>
              <a:off x="4897250" y="2640450"/>
              <a:ext cx="882975" cy="649750"/>
            </a:xfrm>
            <a:custGeom>
              <a:avLst/>
              <a:gdLst/>
              <a:ahLst/>
              <a:cxnLst/>
              <a:rect l="l" t="t" r="r" b="b"/>
              <a:pathLst>
                <a:path w="35319" h="25990" extrusionOk="0">
                  <a:moveTo>
                    <a:pt x="2845" y="1"/>
                  </a:moveTo>
                  <a:lnTo>
                    <a:pt x="2564" y="17"/>
                  </a:lnTo>
                  <a:lnTo>
                    <a:pt x="2282" y="48"/>
                  </a:lnTo>
                  <a:lnTo>
                    <a:pt x="2001" y="126"/>
                  </a:lnTo>
                  <a:lnTo>
                    <a:pt x="1736" y="220"/>
                  </a:lnTo>
                  <a:lnTo>
                    <a:pt x="1485" y="345"/>
                  </a:lnTo>
                  <a:lnTo>
                    <a:pt x="1251" y="485"/>
                  </a:lnTo>
                  <a:lnTo>
                    <a:pt x="1032" y="642"/>
                  </a:lnTo>
                  <a:lnTo>
                    <a:pt x="829" y="829"/>
                  </a:lnTo>
                  <a:lnTo>
                    <a:pt x="657" y="1032"/>
                  </a:lnTo>
                  <a:lnTo>
                    <a:pt x="485" y="1251"/>
                  </a:lnTo>
                  <a:lnTo>
                    <a:pt x="345" y="1486"/>
                  </a:lnTo>
                  <a:lnTo>
                    <a:pt x="220" y="1736"/>
                  </a:lnTo>
                  <a:lnTo>
                    <a:pt x="126" y="2001"/>
                  </a:lnTo>
                  <a:lnTo>
                    <a:pt x="63" y="2267"/>
                  </a:lnTo>
                  <a:lnTo>
                    <a:pt x="16" y="2548"/>
                  </a:lnTo>
                  <a:lnTo>
                    <a:pt x="1" y="2845"/>
                  </a:lnTo>
                  <a:lnTo>
                    <a:pt x="1" y="23145"/>
                  </a:lnTo>
                  <a:lnTo>
                    <a:pt x="16" y="23427"/>
                  </a:lnTo>
                  <a:lnTo>
                    <a:pt x="63" y="23708"/>
                  </a:lnTo>
                  <a:lnTo>
                    <a:pt x="126" y="23989"/>
                  </a:lnTo>
                  <a:lnTo>
                    <a:pt x="220" y="24239"/>
                  </a:lnTo>
                  <a:lnTo>
                    <a:pt x="345" y="24489"/>
                  </a:lnTo>
                  <a:lnTo>
                    <a:pt x="485" y="24724"/>
                  </a:lnTo>
                  <a:lnTo>
                    <a:pt x="657" y="24942"/>
                  </a:lnTo>
                  <a:lnTo>
                    <a:pt x="829" y="25146"/>
                  </a:lnTo>
                  <a:lnTo>
                    <a:pt x="1032" y="25333"/>
                  </a:lnTo>
                  <a:lnTo>
                    <a:pt x="1251" y="25505"/>
                  </a:lnTo>
                  <a:lnTo>
                    <a:pt x="1485" y="25646"/>
                  </a:lnTo>
                  <a:lnTo>
                    <a:pt x="1736" y="25755"/>
                  </a:lnTo>
                  <a:lnTo>
                    <a:pt x="2001" y="25865"/>
                  </a:lnTo>
                  <a:lnTo>
                    <a:pt x="2282" y="25927"/>
                  </a:lnTo>
                  <a:lnTo>
                    <a:pt x="2564" y="25974"/>
                  </a:lnTo>
                  <a:lnTo>
                    <a:pt x="2845" y="25990"/>
                  </a:lnTo>
                  <a:lnTo>
                    <a:pt x="32475" y="25990"/>
                  </a:lnTo>
                  <a:lnTo>
                    <a:pt x="32772" y="25974"/>
                  </a:lnTo>
                  <a:lnTo>
                    <a:pt x="33053" y="25927"/>
                  </a:lnTo>
                  <a:lnTo>
                    <a:pt x="33319" y="25865"/>
                  </a:lnTo>
                  <a:lnTo>
                    <a:pt x="33584" y="25755"/>
                  </a:lnTo>
                  <a:lnTo>
                    <a:pt x="33834" y="25646"/>
                  </a:lnTo>
                  <a:lnTo>
                    <a:pt x="34069" y="25505"/>
                  </a:lnTo>
                  <a:lnTo>
                    <a:pt x="34288" y="25333"/>
                  </a:lnTo>
                  <a:lnTo>
                    <a:pt x="34491" y="25146"/>
                  </a:lnTo>
                  <a:lnTo>
                    <a:pt x="34678" y="24942"/>
                  </a:lnTo>
                  <a:lnTo>
                    <a:pt x="34835" y="24724"/>
                  </a:lnTo>
                  <a:lnTo>
                    <a:pt x="34975" y="24489"/>
                  </a:lnTo>
                  <a:lnTo>
                    <a:pt x="35100" y="24239"/>
                  </a:lnTo>
                  <a:lnTo>
                    <a:pt x="35194" y="23989"/>
                  </a:lnTo>
                  <a:lnTo>
                    <a:pt x="35272" y="23708"/>
                  </a:lnTo>
                  <a:lnTo>
                    <a:pt x="35303" y="23427"/>
                  </a:lnTo>
                  <a:lnTo>
                    <a:pt x="35319" y="23145"/>
                  </a:lnTo>
                  <a:lnTo>
                    <a:pt x="35319" y="2845"/>
                  </a:lnTo>
                  <a:lnTo>
                    <a:pt x="35303" y="2548"/>
                  </a:lnTo>
                  <a:lnTo>
                    <a:pt x="35272" y="2267"/>
                  </a:lnTo>
                  <a:lnTo>
                    <a:pt x="35194" y="2001"/>
                  </a:lnTo>
                  <a:lnTo>
                    <a:pt x="35100" y="1736"/>
                  </a:lnTo>
                  <a:lnTo>
                    <a:pt x="34975" y="1486"/>
                  </a:lnTo>
                  <a:lnTo>
                    <a:pt x="34835" y="1251"/>
                  </a:lnTo>
                  <a:lnTo>
                    <a:pt x="34678" y="1032"/>
                  </a:lnTo>
                  <a:lnTo>
                    <a:pt x="34491" y="829"/>
                  </a:lnTo>
                  <a:lnTo>
                    <a:pt x="34288" y="642"/>
                  </a:lnTo>
                  <a:lnTo>
                    <a:pt x="34069" y="485"/>
                  </a:lnTo>
                  <a:lnTo>
                    <a:pt x="33834" y="345"/>
                  </a:lnTo>
                  <a:lnTo>
                    <a:pt x="33584" y="220"/>
                  </a:lnTo>
                  <a:lnTo>
                    <a:pt x="33319" y="126"/>
                  </a:lnTo>
                  <a:lnTo>
                    <a:pt x="33053" y="48"/>
                  </a:lnTo>
                  <a:lnTo>
                    <a:pt x="32772" y="17"/>
                  </a:lnTo>
                  <a:lnTo>
                    <a:pt x="32475"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869" name="Google Shape;1869;p37"/>
            <p:cNvSpPr/>
            <p:nvPr/>
          </p:nvSpPr>
          <p:spPr>
            <a:xfrm>
              <a:off x="5033225" y="3020600"/>
              <a:ext cx="611050" cy="147700"/>
            </a:xfrm>
            <a:custGeom>
              <a:avLst/>
              <a:gdLst/>
              <a:ahLst/>
              <a:cxnLst/>
              <a:rect l="l" t="t" r="r" b="b"/>
              <a:pathLst>
                <a:path w="24442" h="5908" extrusionOk="0">
                  <a:moveTo>
                    <a:pt x="2954" y="1"/>
                  </a:moveTo>
                  <a:lnTo>
                    <a:pt x="2657" y="16"/>
                  </a:lnTo>
                  <a:lnTo>
                    <a:pt x="2360" y="63"/>
                  </a:lnTo>
                  <a:lnTo>
                    <a:pt x="2079" y="126"/>
                  </a:lnTo>
                  <a:lnTo>
                    <a:pt x="1797" y="235"/>
                  </a:lnTo>
                  <a:lnTo>
                    <a:pt x="1547" y="344"/>
                  </a:lnTo>
                  <a:lnTo>
                    <a:pt x="1297" y="501"/>
                  </a:lnTo>
                  <a:lnTo>
                    <a:pt x="1079" y="672"/>
                  </a:lnTo>
                  <a:lnTo>
                    <a:pt x="860" y="860"/>
                  </a:lnTo>
                  <a:lnTo>
                    <a:pt x="672" y="1063"/>
                  </a:lnTo>
                  <a:lnTo>
                    <a:pt x="500" y="1298"/>
                  </a:lnTo>
                  <a:lnTo>
                    <a:pt x="360" y="1548"/>
                  </a:lnTo>
                  <a:lnTo>
                    <a:pt x="235" y="1798"/>
                  </a:lnTo>
                  <a:lnTo>
                    <a:pt x="125" y="2063"/>
                  </a:lnTo>
                  <a:lnTo>
                    <a:pt x="63" y="2360"/>
                  </a:lnTo>
                  <a:lnTo>
                    <a:pt x="16" y="2642"/>
                  </a:lnTo>
                  <a:lnTo>
                    <a:pt x="0" y="2954"/>
                  </a:lnTo>
                  <a:lnTo>
                    <a:pt x="16" y="3251"/>
                  </a:lnTo>
                  <a:lnTo>
                    <a:pt x="63" y="3548"/>
                  </a:lnTo>
                  <a:lnTo>
                    <a:pt x="125" y="3829"/>
                  </a:lnTo>
                  <a:lnTo>
                    <a:pt x="235" y="4095"/>
                  </a:lnTo>
                  <a:lnTo>
                    <a:pt x="360" y="4361"/>
                  </a:lnTo>
                  <a:lnTo>
                    <a:pt x="500" y="4595"/>
                  </a:lnTo>
                  <a:lnTo>
                    <a:pt x="672" y="4829"/>
                  </a:lnTo>
                  <a:lnTo>
                    <a:pt x="860" y="5033"/>
                  </a:lnTo>
                  <a:lnTo>
                    <a:pt x="1079" y="5236"/>
                  </a:lnTo>
                  <a:lnTo>
                    <a:pt x="1297" y="5392"/>
                  </a:lnTo>
                  <a:lnTo>
                    <a:pt x="1547" y="5548"/>
                  </a:lnTo>
                  <a:lnTo>
                    <a:pt x="1797" y="5673"/>
                  </a:lnTo>
                  <a:lnTo>
                    <a:pt x="2079" y="5767"/>
                  </a:lnTo>
                  <a:lnTo>
                    <a:pt x="2360" y="5845"/>
                  </a:lnTo>
                  <a:lnTo>
                    <a:pt x="2657" y="5892"/>
                  </a:lnTo>
                  <a:lnTo>
                    <a:pt x="2954" y="5908"/>
                  </a:lnTo>
                  <a:lnTo>
                    <a:pt x="21488" y="5908"/>
                  </a:lnTo>
                  <a:lnTo>
                    <a:pt x="21801" y="5892"/>
                  </a:lnTo>
                  <a:lnTo>
                    <a:pt x="22098" y="5845"/>
                  </a:lnTo>
                  <a:lnTo>
                    <a:pt x="22379" y="5767"/>
                  </a:lnTo>
                  <a:lnTo>
                    <a:pt x="22644" y="5673"/>
                  </a:lnTo>
                  <a:lnTo>
                    <a:pt x="22910" y="5548"/>
                  </a:lnTo>
                  <a:lnTo>
                    <a:pt x="23145" y="5392"/>
                  </a:lnTo>
                  <a:lnTo>
                    <a:pt x="23379" y="5236"/>
                  </a:lnTo>
                  <a:lnTo>
                    <a:pt x="23582" y="5033"/>
                  </a:lnTo>
                  <a:lnTo>
                    <a:pt x="23770" y="4829"/>
                  </a:lnTo>
                  <a:lnTo>
                    <a:pt x="23942" y="4595"/>
                  </a:lnTo>
                  <a:lnTo>
                    <a:pt x="24098" y="4361"/>
                  </a:lnTo>
                  <a:lnTo>
                    <a:pt x="24223" y="4095"/>
                  </a:lnTo>
                  <a:lnTo>
                    <a:pt x="24317" y="3829"/>
                  </a:lnTo>
                  <a:lnTo>
                    <a:pt x="24395" y="3548"/>
                  </a:lnTo>
                  <a:lnTo>
                    <a:pt x="24426" y="3251"/>
                  </a:lnTo>
                  <a:lnTo>
                    <a:pt x="24442" y="2954"/>
                  </a:lnTo>
                  <a:lnTo>
                    <a:pt x="24426" y="2642"/>
                  </a:lnTo>
                  <a:lnTo>
                    <a:pt x="24395" y="2360"/>
                  </a:lnTo>
                  <a:lnTo>
                    <a:pt x="24317" y="2063"/>
                  </a:lnTo>
                  <a:lnTo>
                    <a:pt x="24223" y="1798"/>
                  </a:lnTo>
                  <a:lnTo>
                    <a:pt x="24098" y="1548"/>
                  </a:lnTo>
                  <a:lnTo>
                    <a:pt x="23942" y="1298"/>
                  </a:lnTo>
                  <a:lnTo>
                    <a:pt x="23770" y="1063"/>
                  </a:lnTo>
                  <a:lnTo>
                    <a:pt x="23582" y="860"/>
                  </a:lnTo>
                  <a:lnTo>
                    <a:pt x="23379" y="672"/>
                  </a:lnTo>
                  <a:lnTo>
                    <a:pt x="23145" y="501"/>
                  </a:lnTo>
                  <a:lnTo>
                    <a:pt x="22910" y="344"/>
                  </a:lnTo>
                  <a:lnTo>
                    <a:pt x="22644" y="235"/>
                  </a:lnTo>
                  <a:lnTo>
                    <a:pt x="22379" y="126"/>
                  </a:lnTo>
                  <a:lnTo>
                    <a:pt x="22098" y="63"/>
                  </a:lnTo>
                  <a:lnTo>
                    <a:pt x="21801" y="16"/>
                  </a:lnTo>
                  <a:lnTo>
                    <a:pt x="2148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70" name="Google Shape;1870;p37"/>
            <p:cNvSpPr/>
            <p:nvPr/>
          </p:nvSpPr>
          <p:spPr>
            <a:xfrm>
              <a:off x="5135175" y="3052625"/>
              <a:ext cx="7075" cy="83250"/>
            </a:xfrm>
            <a:custGeom>
              <a:avLst/>
              <a:gdLst/>
              <a:ahLst/>
              <a:cxnLst/>
              <a:rect l="l" t="t" r="r" b="b"/>
              <a:pathLst>
                <a:path w="283" h="3330" extrusionOk="0">
                  <a:moveTo>
                    <a:pt x="142" y="1"/>
                  </a:moveTo>
                  <a:lnTo>
                    <a:pt x="79" y="17"/>
                  </a:lnTo>
                  <a:lnTo>
                    <a:pt x="32" y="48"/>
                  </a:lnTo>
                  <a:lnTo>
                    <a:pt x="17" y="95"/>
                  </a:lnTo>
                  <a:lnTo>
                    <a:pt x="1" y="142"/>
                  </a:lnTo>
                  <a:lnTo>
                    <a:pt x="1" y="3189"/>
                  </a:lnTo>
                  <a:lnTo>
                    <a:pt x="17" y="3252"/>
                  </a:lnTo>
                  <a:lnTo>
                    <a:pt x="32" y="3283"/>
                  </a:lnTo>
                  <a:lnTo>
                    <a:pt x="79" y="3314"/>
                  </a:lnTo>
                  <a:lnTo>
                    <a:pt x="142" y="3330"/>
                  </a:lnTo>
                  <a:lnTo>
                    <a:pt x="204" y="3314"/>
                  </a:lnTo>
                  <a:lnTo>
                    <a:pt x="251" y="3283"/>
                  </a:lnTo>
                  <a:lnTo>
                    <a:pt x="267" y="3252"/>
                  </a:lnTo>
                  <a:lnTo>
                    <a:pt x="282" y="3189"/>
                  </a:lnTo>
                  <a:lnTo>
                    <a:pt x="282" y="142"/>
                  </a:lnTo>
                  <a:lnTo>
                    <a:pt x="267" y="95"/>
                  </a:lnTo>
                  <a:lnTo>
                    <a:pt x="251" y="48"/>
                  </a:lnTo>
                  <a:lnTo>
                    <a:pt x="204" y="17"/>
                  </a:lnTo>
                  <a:lnTo>
                    <a:pt x="1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1" name="Google Shape;1871;p37"/>
            <p:cNvSpPr/>
            <p:nvPr/>
          </p:nvSpPr>
          <p:spPr>
            <a:xfrm>
              <a:off x="5108225" y="3063975"/>
              <a:ext cx="60975" cy="60975"/>
            </a:xfrm>
            <a:custGeom>
              <a:avLst/>
              <a:gdLst/>
              <a:ahLst/>
              <a:cxnLst/>
              <a:rect l="l" t="t" r="r" b="b"/>
              <a:pathLst>
                <a:path w="2439" h="2439" extrusionOk="0">
                  <a:moveTo>
                    <a:pt x="2235" y="0"/>
                  </a:moveTo>
                  <a:lnTo>
                    <a:pt x="2189" y="31"/>
                  </a:lnTo>
                  <a:lnTo>
                    <a:pt x="48" y="2188"/>
                  </a:lnTo>
                  <a:lnTo>
                    <a:pt x="16" y="2235"/>
                  </a:lnTo>
                  <a:lnTo>
                    <a:pt x="1" y="2282"/>
                  </a:lnTo>
                  <a:lnTo>
                    <a:pt x="16" y="2344"/>
                  </a:lnTo>
                  <a:lnTo>
                    <a:pt x="48" y="2391"/>
                  </a:lnTo>
                  <a:lnTo>
                    <a:pt x="94" y="2422"/>
                  </a:lnTo>
                  <a:lnTo>
                    <a:pt x="141" y="2438"/>
                  </a:lnTo>
                  <a:lnTo>
                    <a:pt x="204" y="2422"/>
                  </a:lnTo>
                  <a:lnTo>
                    <a:pt x="251" y="2391"/>
                  </a:lnTo>
                  <a:lnTo>
                    <a:pt x="2392" y="235"/>
                  </a:lnTo>
                  <a:lnTo>
                    <a:pt x="2423" y="188"/>
                  </a:lnTo>
                  <a:lnTo>
                    <a:pt x="2439" y="141"/>
                  </a:lnTo>
                  <a:lnTo>
                    <a:pt x="2423" y="78"/>
                  </a:lnTo>
                  <a:lnTo>
                    <a:pt x="2392" y="31"/>
                  </a:lnTo>
                  <a:lnTo>
                    <a:pt x="234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2" name="Google Shape;1872;p37"/>
            <p:cNvSpPr/>
            <p:nvPr/>
          </p:nvSpPr>
          <p:spPr>
            <a:xfrm>
              <a:off x="5097300" y="3090525"/>
              <a:ext cx="82850" cy="7450"/>
            </a:xfrm>
            <a:custGeom>
              <a:avLst/>
              <a:gdLst/>
              <a:ahLst/>
              <a:cxnLst/>
              <a:rect l="l" t="t" r="r" b="b"/>
              <a:pathLst>
                <a:path w="3314" h="298" extrusionOk="0">
                  <a:moveTo>
                    <a:pt x="141" y="1"/>
                  </a:moveTo>
                  <a:lnTo>
                    <a:pt x="78" y="16"/>
                  </a:lnTo>
                  <a:lnTo>
                    <a:pt x="31" y="48"/>
                  </a:lnTo>
                  <a:lnTo>
                    <a:pt x="0" y="95"/>
                  </a:lnTo>
                  <a:lnTo>
                    <a:pt x="0" y="157"/>
                  </a:lnTo>
                  <a:lnTo>
                    <a:pt x="0" y="204"/>
                  </a:lnTo>
                  <a:lnTo>
                    <a:pt x="31" y="251"/>
                  </a:lnTo>
                  <a:lnTo>
                    <a:pt x="78" y="282"/>
                  </a:lnTo>
                  <a:lnTo>
                    <a:pt x="141" y="298"/>
                  </a:lnTo>
                  <a:lnTo>
                    <a:pt x="3173" y="298"/>
                  </a:lnTo>
                  <a:lnTo>
                    <a:pt x="3235" y="282"/>
                  </a:lnTo>
                  <a:lnTo>
                    <a:pt x="3282" y="251"/>
                  </a:lnTo>
                  <a:lnTo>
                    <a:pt x="3313" y="204"/>
                  </a:lnTo>
                  <a:lnTo>
                    <a:pt x="3313" y="157"/>
                  </a:lnTo>
                  <a:lnTo>
                    <a:pt x="3313" y="95"/>
                  </a:lnTo>
                  <a:lnTo>
                    <a:pt x="3282" y="48"/>
                  </a:lnTo>
                  <a:lnTo>
                    <a:pt x="3235" y="16"/>
                  </a:lnTo>
                  <a:lnTo>
                    <a:pt x="317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3" name="Google Shape;1873;p37"/>
            <p:cNvSpPr/>
            <p:nvPr/>
          </p:nvSpPr>
          <p:spPr>
            <a:xfrm>
              <a:off x="5108225" y="3063975"/>
              <a:ext cx="60975" cy="60975"/>
            </a:xfrm>
            <a:custGeom>
              <a:avLst/>
              <a:gdLst/>
              <a:ahLst/>
              <a:cxnLst/>
              <a:rect l="l" t="t" r="r" b="b"/>
              <a:pathLst>
                <a:path w="2439" h="2439" extrusionOk="0">
                  <a:moveTo>
                    <a:pt x="94" y="0"/>
                  </a:moveTo>
                  <a:lnTo>
                    <a:pt x="48" y="31"/>
                  </a:lnTo>
                  <a:lnTo>
                    <a:pt x="16" y="78"/>
                  </a:lnTo>
                  <a:lnTo>
                    <a:pt x="1" y="141"/>
                  </a:lnTo>
                  <a:lnTo>
                    <a:pt x="16" y="188"/>
                  </a:lnTo>
                  <a:lnTo>
                    <a:pt x="48" y="235"/>
                  </a:lnTo>
                  <a:lnTo>
                    <a:pt x="2189" y="2391"/>
                  </a:lnTo>
                  <a:lnTo>
                    <a:pt x="2235" y="2422"/>
                  </a:lnTo>
                  <a:lnTo>
                    <a:pt x="2298" y="2438"/>
                  </a:lnTo>
                  <a:lnTo>
                    <a:pt x="2345" y="2422"/>
                  </a:lnTo>
                  <a:lnTo>
                    <a:pt x="2392" y="2391"/>
                  </a:lnTo>
                  <a:lnTo>
                    <a:pt x="2423" y="2344"/>
                  </a:lnTo>
                  <a:lnTo>
                    <a:pt x="2439" y="2282"/>
                  </a:lnTo>
                  <a:lnTo>
                    <a:pt x="2423" y="2235"/>
                  </a:lnTo>
                  <a:lnTo>
                    <a:pt x="2392" y="2188"/>
                  </a:lnTo>
                  <a:lnTo>
                    <a:pt x="251" y="31"/>
                  </a:lnTo>
                  <a:lnTo>
                    <a:pt x="20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4" name="Google Shape;1874;p37"/>
            <p:cNvSpPr/>
            <p:nvPr/>
          </p:nvSpPr>
          <p:spPr>
            <a:xfrm>
              <a:off x="5235200" y="3052625"/>
              <a:ext cx="7050" cy="83250"/>
            </a:xfrm>
            <a:custGeom>
              <a:avLst/>
              <a:gdLst/>
              <a:ahLst/>
              <a:cxnLst/>
              <a:rect l="l" t="t" r="r" b="b"/>
              <a:pathLst>
                <a:path w="282" h="3330" extrusionOk="0">
                  <a:moveTo>
                    <a:pt x="141" y="1"/>
                  </a:moveTo>
                  <a:lnTo>
                    <a:pt x="94" y="17"/>
                  </a:lnTo>
                  <a:lnTo>
                    <a:pt x="48" y="48"/>
                  </a:lnTo>
                  <a:lnTo>
                    <a:pt x="16" y="95"/>
                  </a:lnTo>
                  <a:lnTo>
                    <a:pt x="1" y="142"/>
                  </a:lnTo>
                  <a:lnTo>
                    <a:pt x="1" y="3189"/>
                  </a:lnTo>
                  <a:lnTo>
                    <a:pt x="16" y="3252"/>
                  </a:lnTo>
                  <a:lnTo>
                    <a:pt x="48" y="3283"/>
                  </a:lnTo>
                  <a:lnTo>
                    <a:pt x="94" y="3314"/>
                  </a:lnTo>
                  <a:lnTo>
                    <a:pt x="141" y="3330"/>
                  </a:lnTo>
                  <a:lnTo>
                    <a:pt x="204" y="3314"/>
                  </a:lnTo>
                  <a:lnTo>
                    <a:pt x="251" y="3283"/>
                  </a:lnTo>
                  <a:lnTo>
                    <a:pt x="282" y="3252"/>
                  </a:lnTo>
                  <a:lnTo>
                    <a:pt x="282" y="3189"/>
                  </a:lnTo>
                  <a:lnTo>
                    <a:pt x="282" y="142"/>
                  </a:lnTo>
                  <a:lnTo>
                    <a:pt x="282" y="95"/>
                  </a:lnTo>
                  <a:lnTo>
                    <a:pt x="251" y="48"/>
                  </a:lnTo>
                  <a:lnTo>
                    <a:pt x="204" y="17"/>
                  </a:lnTo>
                  <a:lnTo>
                    <a:pt x="1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5" name="Google Shape;1875;p37"/>
            <p:cNvSpPr/>
            <p:nvPr/>
          </p:nvSpPr>
          <p:spPr>
            <a:xfrm>
              <a:off x="5208250" y="3063975"/>
              <a:ext cx="60975" cy="60975"/>
            </a:xfrm>
            <a:custGeom>
              <a:avLst/>
              <a:gdLst/>
              <a:ahLst/>
              <a:cxnLst/>
              <a:rect l="l" t="t" r="r" b="b"/>
              <a:pathLst>
                <a:path w="2439" h="2439" extrusionOk="0">
                  <a:moveTo>
                    <a:pt x="2235" y="0"/>
                  </a:moveTo>
                  <a:lnTo>
                    <a:pt x="2188" y="31"/>
                  </a:lnTo>
                  <a:lnTo>
                    <a:pt x="47" y="2188"/>
                  </a:lnTo>
                  <a:lnTo>
                    <a:pt x="16" y="2235"/>
                  </a:lnTo>
                  <a:lnTo>
                    <a:pt x="0" y="2282"/>
                  </a:lnTo>
                  <a:lnTo>
                    <a:pt x="16" y="2344"/>
                  </a:lnTo>
                  <a:lnTo>
                    <a:pt x="47" y="2391"/>
                  </a:lnTo>
                  <a:lnTo>
                    <a:pt x="94" y="2422"/>
                  </a:lnTo>
                  <a:lnTo>
                    <a:pt x="141" y="2438"/>
                  </a:lnTo>
                  <a:lnTo>
                    <a:pt x="204" y="2422"/>
                  </a:lnTo>
                  <a:lnTo>
                    <a:pt x="250" y="2391"/>
                  </a:lnTo>
                  <a:lnTo>
                    <a:pt x="2391" y="235"/>
                  </a:lnTo>
                  <a:lnTo>
                    <a:pt x="2423" y="188"/>
                  </a:lnTo>
                  <a:lnTo>
                    <a:pt x="2438" y="141"/>
                  </a:lnTo>
                  <a:lnTo>
                    <a:pt x="2423" y="78"/>
                  </a:lnTo>
                  <a:lnTo>
                    <a:pt x="2391" y="31"/>
                  </a:lnTo>
                  <a:lnTo>
                    <a:pt x="234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6" name="Google Shape;1876;p37"/>
            <p:cNvSpPr/>
            <p:nvPr/>
          </p:nvSpPr>
          <p:spPr>
            <a:xfrm>
              <a:off x="5197300" y="3090525"/>
              <a:ext cx="83250" cy="7450"/>
            </a:xfrm>
            <a:custGeom>
              <a:avLst/>
              <a:gdLst/>
              <a:ahLst/>
              <a:cxnLst/>
              <a:rect l="l" t="t" r="r" b="b"/>
              <a:pathLst>
                <a:path w="3330" h="298" extrusionOk="0">
                  <a:moveTo>
                    <a:pt x="141" y="1"/>
                  </a:moveTo>
                  <a:lnTo>
                    <a:pt x="79" y="16"/>
                  </a:lnTo>
                  <a:lnTo>
                    <a:pt x="32" y="48"/>
                  </a:lnTo>
                  <a:lnTo>
                    <a:pt x="1" y="95"/>
                  </a:lnTo>
                  <a:lnTo>
                    <a:pt x="1" y="157"/>
                  </a:lnTo>
                  <a:lnTo>
                    <a:pt x="1" y="204"/>
                  </a:lnTo>
                  <a:lnTo>
                    <a:pt x="32" y="251"/>
                  </a:lnTo>
                  <a:lnTo>
                    <a:pt x="79" y="282"/>
                  </a:lnTo>
                  <a:lnTo>
                    <a:pt x="141" y="298"/>
                  </a:lnTo>
                  <a:lnTo>
                    <a:pt x="3173" y="298"/>
                  </a:lnTo>
                  <a:lnTo>
                    <a:pt x="3236" y="282"/>
                  </a:lnTo>
                  <a:lnTo>
                    <a:pt x="3283" y="251"/>
                  </a:lnTo>
                  <a:lnTo>
                    <a:pt x="3314" y="204"/>
                  </a:lnTo>
                  <a:lnTo>
                    <a:pt x="3329" y="157"/>
                  </a:lnTo>
                  <a:lnTo>
                    <a:pt x="3314" y="95"/>
                  </a:lnTo>
                  <a:lnTo>
                    <a:pt x="3283" y="48"/>
                  </a:lnTo>
                  <a:lnTo>
                    <a:pt x="3236" y="16"/>
                  </a:lnTo>
                  <a:lnTo>
                    <a:pt x="317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7" name="Google Shape;1877;p37"/>
            <p:cNvSpPr/>
            <p:nvPr/>
          </p:nvSpPr>
          <p:spPr>
            <a:xfrm>
              <a:off x="5208250" y="3063975"/>
              <a:ext cx="60975" cy="60975"/>
            </a:xfrm>
            <a:custGeom>
              <a:avLst/>
              <a:gdLst/>
              <a:ahLst/>
              <a:cxnLst/>
              <a:rect l="l" t="t" r="r" b="b"/>
              <a:pathLst>
                <a:path w="2439" h="2439" extrusionOk="0">
                  <a:moveTo>
                    <a:pt x="94" y="0"/>
                  </a:moveTo>
                  <a:lnTo>
                    <a:pt x="47" y="31"/>
                  </a:lnTo>
                  <a:lnTo>
                    <a:pt x="16" y="78"/>
                  </a:lnTo>
                  <a:lnTo>
                    <a:pt x="0" y="141"/>
                  </a:lnTo>
                  <a:lnTo>
                    <a:pt x="16" y="188"/>
                  </a:lnTo>
                  <a:lnTo>
                    <a:pt x="47" y="235"/>
                  </a:lnTo>
                  <a:lnTo>
                    <a:pt x="2188" y="2391"/>
                  </a:lnTo>
                  <a:lnTo>
                    <a:pt x="2235" y="2422"/>
                  </a:lnTo>
                  <a:lnTo>
                    <a:pt x="2298" y="2438"/>
                  </a:lnTo>
                  <a:lnTo>
                    <a:pt x="2344" y="2422"/>
                  </a:lnTo>
                  <a:lnTo>
                    <a:pt x="2391" y="2391"/>
                  </a:lnTo>
                  <a:lnTo>
                    <a:pt x="2423" y="2344"/>
                  </a:lnTo>
                  <a:lnTo>
                    <a:pt x="2438" y="2282"/>
                  </a:lnTo>
                  <a:lnTo>
                    <a:pt x="2423" y="2235"/>
                  </a:lnTo>
                  <a:lnTo>
                    <a:pt x="2391" y="2188"/>
                  </a:lnTo>
                  <a:lnTo>
                    <a:pt x="250" y="31"/>
                  </a:lnTo>
                  <a:lnTo>
                    <a:pt x="20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8" name="Google Shape;1878;p37"/>
            <p:cNvSpPr/>
            <p:nvPr/>
          </p:nvSpPr>
          <p:spPr>
            <a:xfrm>
              <a:off x="5335225" y="3052625"/>
              <a:ext cx="7050" cy="83250"/>
            </a:xfrm>
            <a:custGeom>
              <a:avLst/>
              <a:gdLst/>
              <a:ahLst/>
              <a:cxnLst/>
              <a:rect l="l" t="t" r="r" b="b"/>
              <a:pathLst>
                <a:path w="282" h="3330" extrusionOk="0">
                  <a:moveTo>
                    <a:pt x="141" y="1"/>
                  </a:moveTo>
                  <a:lnTo>
                    <a:pt x="94" y="17"/>
                  </a:lnTo>
                  <a:lnTo>
                    <a:pt x="47" y="48"/>
                  </a:lnTo>
                  <a:lnTo>
                    <a:pt x="16" y="95"/>
                  </a:lnTo>
                  <a:lnTo>
                    <a:pt x="0" y="142"/>
                  </a:lnTo>
                  <a:lnTo>
                    <a:pt x="0" y="3189"/>
                  </a:lnTo>
                  <a:lnTo>
                    <a:pt x="16" y="3252"/>
                  </a:lnTo>
                  <a:lnTo>
                    <a:pt x="47" y="3283"/>
                  </a:lnTo>
                  <a:lnTo>
                    <a:pt x="94" y="3314"/>
                  </a:lnTo>
                  <a:lnTo>
                    <a:pt x="141" y="3330"/>
                  </a:lnTo>
                  <a:lnTo>
                    <a:pt x="203" y="3314"/>
                  </a:lnTo>
                  <a:lnTo>
                    <a:pt x="250" y="3283"/>
                  </a:lnTo>
                  <a:lnTo>
                    <a:pt x="282" y="3252"/>
                  </a:lnTo>
                  <a:lnTo>
                    <a:pt x="282" y="3189"/>
                  </a:lnTo>
                  <a:lnTo>
                    <a:pt x="282" y="142"/>
                  </a:lnTo>
                  <a:lnTo>
                    <a:pt x="282" y="95"/>
                  </a:lnTo>
                  <a:lnTo>
                    <a:pt x="250" y="48"/>
                  </a:lnTo>
                  <a:lnTo>
                    <a:pt x="203" y="17"/>
                  </a:lnTo>
                  <a:lnTo>
                    <a:pt x="1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79" name="Google Shape;1879;p37"/>
            <p:cNvSpPr/>
            <p:nvPr/>
          </p:nvSpPr>
          <p:spPr>
            <a:xfrm>
              <a:off x="5308250" y="3063975"/>
              <a:ext cx="60975" cy="60975"/>
            </a:xfrm>
            <a:custGeom>
              <a:avLst/>
              <a:gdLst/>
              <a:ahLst/>
              <a:cxnLst/>
              <a:rect l="l" t="t" r="r" b="b"/>
              <a:pathLst>
                <a:path w="2439" h="2439" extrusionOk="0">
                  <a:moveTo>
                    <a:pt x="2236" y="0"/>
                  </a:moveTo>
                  <a:lnTo>
                    <a:pt x="2189" y="31"/>
                  </a:lnTo>
                  <a:lnTo>
                    <a:pt x="48" y="2188"/>
                  </a:lnTo>
                  <a:lnTo>
                    <a:pt x="17" y="2235"/>
                  </a:lnTo>
                  <a:lnTo>
                    <a:pt x="1" y="2282"/>
                  </a:lnTo>
                  <a:lnTo>
                    <a:pt x="17" y="2344"/>
                  </a:lnTo>
                  <a:lnTo>
                    <a:pt x="48" y="2391"/>
                  </a:lnTo>
                  <a:lnTo>
                    <a:pt x="95" y="2422"/>
                  </a:lnTo>
                  <a:lnTo>
                    <a:pt x="142" y="2438"/>
                  </a:lnTo>
                  <a:lnTo>
                    <a:pt x="204" y="2422"/>
                  </a:lnTo>
                  <a:lnTo>
                    <a:pt x="251" y="2391"/>
                  </a:lnTo>
                  <a:lnTo>
                    <a:pt x="2392" y="235"/>
                  </a:lnTo>
                  <a:lnTo>
                    <a:pt x="2423" y="188"/>
                  </a:lnTo>
                  <a:lnTo>
                    <a:pt x="2439" y="141"/>
                  </a:lnTo>
                  <a:lnTo>
                    <a:pt x="2423" y="78"/>
                  </a:lnTo>
                  <a:lnTo>
                    <a:pt x="2392" y="31"/>
                  </a:lnTo>
                  <a:lnTo>
                    <a:pt x="234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0" name="Google Shape;1880;p37"/>
            <p:cNvSpPr/>
            <p:nvPr/>
          </p:nvSpPr>
          <p:spPr>
            <a:xfrm>
              <a:off x="5297325" y="3090525"/>
              <a:ext cx="83250" cy="7450"/>
            </a:xfrm>
            <a:custGeom>
              <a:avLst/>
              <a:gdLst/>
              <a:ahLst/>
              <a:cxnLst/>
              <a:rect l="l" t="t" r="r" b="b"/>
              <a:pathLst>
                <a:path w="3330" h="298" extrusionOk="0">
                  <a:moveTo>
                    <a:pt x="141" y="1"/>
                  </a:moveTo>
                  <a:lnTo>
                    <a:pt x="79" y="16"/>
                  </a:lnTo>
                  <a:lnTo>
                    <a:pt x="32" y="48"/>
                  </a:lnTo>
                  <a:lnTo>
                    <a:pt x="0" y="95"/>
                  </a:lnTo>
                  <a:lnTo>
                    <a:pt x="0" y="157"/>
                  </a:lnTo>
                  <a:lnTo>
                    <a:pt x="0" y="204"/>
                  </a:lnTo>
                  <a:lnTo>
                    <a:pt x="32" y="251"/>
                  </a:lnTo>
                  <a:lnTo>
                    <a:pt x="79" y="282"/>
                  </a:lnTo>
                  <a:lnTo>
                    <a:pt x="141" y="298"/>
                  </a:lnTo>
                  <a:lnTo>
                    <a:pt x="3173" y="298"/>
                  </a:lnTo>
                  <a:lnTo>
                    <a:pt x="3235" y="282"/>
                  </a:lnTo>
                  <a:lnTo>
                    <a:pt x="3282" y="251"/>
                  </a:lnTo>
                  <a:lnTo>
                    <a:pt x="3313" y="204"/>
                  </a:lnTo>
                  <a:lnTo>
                    <a:pt x="3329" y="157"/>
                  </a:lnTo>
                  <a:lnTo>
                    <a:pt x="3313" y="95"/>
                  </a:lnTo>
                  <a:lnTo>
                    <a:pt x="3282" y="48"/>
                  </a:lnTo>
                  <a:lnTo>
                    <a:pt x="3235" y="16"/>
                  </a:lnTo>
                  <a:lnTo>
                    <a:pt x="317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1" name="Google Shape;1881;p37"/>
            <p:cNvSpPr/>
            <p:nvPr/>
          </p:nvSpPr>
          <p:spPr>
            <a:xfrm>
              <a:off x="5308250" y="3063975"/>
              <a:ext cx="60975" cy="60975"/>
            </a:xfrm>
            <a:custGeom>
              <a:avLst/>
              <a:gdLst/>
              <a:ahLst/>
              <a:cxnLst/>
              <a:rect l="l" t="t" r="r" b="b"/>
              <a:pathLst>
                <a:path w="2439" h="2439" extrusionOk="0">
                  <a:moveTo>
                    <a:pt x="95" y="0"/>
                  </a:moveTo>
                  <a:lnTo>
                    <a:pt x="48" y="31"/>
                  </a:lnTo>
                  <a:lnTo>
                    <a:pt x="17" y="78"/>
                  </a:lnTo>
                  <a:lnTo>
                    <a:pt x="1" y="141"/>
                  </a:lnTo>
                  <a:lnTo>
                    <a:pt x="17" y="188"/>
                  </a:lnTo>
                  <a:lnTo>
                    <a:pt x="48" y="235"/>
                  </a:lnTo>
                  <a:lnTo>
                    <a:pt x="2189" y="2391"/>
                  </a:lnTo>
                  <a:lnTo>
                    <a:pt x="2236" y="2422"/>
                  </a:lnTo>
                  <a:lnTo>
                    <a:pt x="2298" y="2438"/>
                  </a:lnTo>
                  <a:lnTo>
                    <a:pt x="2345" y="2422"/>
                  </a:lnTo>
                  <a:lnTo>
                    <a:pt x="2392" y="2391"/>
                  </a:lnTo>
                  <a:lnTo>
                    <a:pt x="2423" y="2344"/>
                  </a:lnTo>
                  <a:lnTo>
                    <a:pt x="2439" y="2282"/>
                  </a:lnTo>
                  <a:lnTo>
                    <a:pt x="2423" y="2235"/>
                  </a:lnTo>
                  <a:lnTo>
                    <a:pt x="2392" y="2188"/>
                  </a:lnTo>
                  <a:lnTo>
                    <a:pt x="251" y="31"/>
                  </a:lnTo>
                  <a:lnTo>
                    <a:pt x="20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2" name="Google Shape;1882;p37"/>
            <p:cNvSpPr/>
            <p:nvPr/>
          </p:nvSpPr>
          <p:spPr>
            <a:xfrm>
              <a:off x="5435225" y="3052625"/>
              <a:ext cx="7075" cy="83250"/>
            </a:xfrm>
            <a:custGeom>
              <a:avLst/>
              <a:gdLst/>
              <a:ahLst/>
              <a:cxnLst/>
              <a:rect l="l" t="t" r="r" b="b"/>
              <a:pathLst>
                <a:path w="283" h="3330" extrusionOk="0">
                  <a:moveTo>
                    <a:pt x="142" y="1"/>
                  </a:moveTo>
                  <a:lnTo>
                    <a:pt x="95" y="17"/>
                  </a:lnTo>
                  <a:lnTo>
                    <a:pt x="48" y="48"/>
                  </a:lnTo>
                  <a:lnTo>
                    <a:pt x="17" y="95"/>
                  </a:lnTo>
                  <a:lnTo>
                    <a:pt x="1" y="142"/>
                  </a:lnTo>
                  <a:lnTo>
                    <a:pt x="1" y="3189"/>
                  </a:lnTo>
                  <a:lnTo>
                    <a:pt x="17" y="3252"/>
                  </a:lnTo>
                  <a:lnTo>
                    <a:pt x="48" y="3283"/>
                  </a:lnTo>
                  <a:lnTo>
                    <a:pt x="95" y="3314"/>
                  </a:lnTo>
                  <a:lnTo>
                    <a:pt x="142" y="3330"/>
                  </a:lnTo>
                  <a:lnTo>
                    <a:pt x="204" y="3314"/>
                  </a:lnTo>
                  <a:lnTo>
                    <a:pt x="251" y="3283"/>
                  </a:lnTo>
                  <a:lnTo>
                    <a:pt x="282" y="3252"/>
                  </a:lnTo>
                  <a:lnTo>
                    <a:pt x="282" y="3189"/>
                  </a:lnTo>
                  <a:lnTo>
                    <a:pt x="282" y="142"/>
                  </a:lnTo>
                  <a:lnTo>
                    <a:pt x="282" y="95"/>
                  </a:lnTo>
                  <a:lnTo>
                    <a:pt x="251" y="48"/>
                  </a:lnTo>
                  <a:lnTo>
                    <a:pt x="204" y="17"/>
                  </a:lnTo>
                  <a:lnTo>
                    <a:pt x="1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3" name="Google Shape;1883;p37"/>
            <p:cNvSpPr/>
            <p:nvPr/>
          </p:nvSpPr>
          <p:spPr>
            <a:xfrm>
              <a:off x="5408275" y="3063975"/>
              <a:ext cx="60975" cy="60975"/>
            </a:xfrm>
            <a:custGeom>
              <a:avLst/>
              <a:gdLst/>
              <a:ahLst/>
              <a:cxnLst/>
              <a:rect l="l" t="t" r="r" b="b"/>
              <a:pathLst>
                <a:path w="2439" h="2439" extrusionOk="0">
                  <a:moveTo>
                    <a:pt x="2251" y="0"/>
                  </a:moveTo>
                  <a:lnTo>
                    <a:pt x="2204" y="31"/>
                  </a:lnTo>
                  <a:lnTo>
                    <a:pt x="48" y="2188"/>
                  </a:lnTo>
                  <a:lnTo>
                    <a:pt x="16" y="2235"/>
                  </a:lnTo>
                  <a:lnTo>
                    <a:pt x="1" y="2282"/>
                  </a:lnTo>
                  <a:lnTo>
                    <a:pt x="16" y="2344"/>
                  </a:lnTo>
                  <a:lnTo>
                    <a:pt x="48" y="2391"/>
                  </a:lnTo>
                  <a:lnTo>
                    <a:pt x="94" y="2422"/>
                  </a:lnTo>
                  <a:lnTo>
                    <a:pt x="157" y="2438"/>
                  </a:lnTo>
                  <a:lnTo>
                    <a:pt x="204" y="2422"/>
                  </a:lnTo>
                  <a:lnTo>
                    <a:pt x="251" y="2391"/>
                  </a:lnTo>
                  <a:lnTo>
                    <a:pt x="2407" y="235"/>
                  </a:lnTo>
                  <a:lnTo>
                    <a:pt x="2439" y="188"/>
                  </a:lnTo>
                  <a:lnTo>
                    <a:pt x="2439" y="141"/>
                  </a:lnTo>
                  <a:lnTo>
                    <a:pt x="2439" y="78"/>
                  </a:lnTo>
                  <a:lnTo>
                    <a:pt x="2407" y="31"/>
                  </a:lnTo>
                  <a:lnTo>
                    <a:pt x="236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4" name="Google Shape;1884;p37"/>
            <p:cNvSpPr/>
            <p:nvPr/>
          </p:nvSpPr>
          <p:spPr>
            <a:xfrm>
              <a:off x="5397350" y="3090525"/>
              <a:ext cx="83225" cy="7450"/>
            </a:xfrm>
            <a:custGeom>
              <a:avLst/>
              <a:gdLst/>
              <a:ahLst/>
              <a:cxnLst/>
              <a:rect l="l" t="t" r="r" b="b"/>
              <a:pathLst>
                <a:path w="3329" h="298" extrusionOk="0">
                  <a:moveTo>
                    <a:pt x="141" y="1"/>
                  </a:moveTo>
                  <a:lnTo>
                    <a:pt x="78" y="16"/>
                  </a:lnTo>
                  <a:lnTo>
                    <a:pt x="31" y="48"/>
                  </a:lnTo>
                  <a:lnTo>
                    <a:pt x="16" y="95"/>
                  </a:lnTo>
                  <a:lnTo>
                    <a:pt x="0" y="157"/>
                  </a:lnTo>
                  <a:lnTo>
                    <a:pt x="16" y="204"/>
                  </a:lnTo>
                  <a:lnTo>
                    <a:pt x="31" y="251"/>
                  </a:lnTo>
                  <a:lnTo>
                    <a:pt x="78" y="282"/>
                  </a:lnTo>
                  <a:lnTo>
                    <a:pt x="141" y="298"/>
                  </a:lnTo>
                  <a:lnTo>
                    <a:pt x="3188" y="298"/>
                  </a:lnTo>
                  <a:lnTo>
                    <a:pt x="3235" y="282"/>
                  </a:lnTo>
                  <a:lnTo>
                    <a:pt x="3282" y="251"/>
                  </a:lnTo>
                  <a:lnTo>
                    <a:pt x="3313" y="204"/>
                  </a:lnTo>
                  <a:lnTo>
                    <a:pt x="3329" y="157"/>
                  </a:lnTo>
                  <a:lnTo>
                    <a:pt x="3313" y="95"/>
                  </a:lnTo>
                  <a:lnTo>
                    <a:pt x="3282" y="48"/>
                  </a:lnTo>
                  <a:lnTo>
                    <a:pt x="3235" y="16"/>
                  </a:lnTo>
                  <a:lnTo>
                    <a:pt x="318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5" name="Google Shape;1885;p37"/>
            <p:cNvSpPr/>
            <p:nvPr/>
          </p:nvSpPr>
          <p:spPr>
            <a:xfrm>
              <a:off x="5408275" y="3063975"/>
              <a:ext cx="60975" cy="60975"/>
            </a:xfrm>
            <a:custGeom>
              <a:avLst/>
              <a:gdLst/>
              <a:ahLst/>
              <a:cxnLst/>
              <a:rect l="l" t="t" r="r" b="b"/>
              <a:pathLst>
                <a:path w="2439" h="2439" extrusionOk="0">
                  <a:moveTo>
                    <a:pt x="94" y="0"/>
                  </a:moveTo>
                  <a:lnTo>
                    <a:pt x="48" y="31"/>
                  </a:lnTo>
                  <a:lnTo>
                    <a:pt x="16" y="78"/>
                  </a:lnTo>
                  <a:lnTo>
                    <a:pt x="1" y="141"/>
                  </a:lnTo>
                  <a:lnTo>
                    <a:pt x="16" y="188"/>
                  </a:lnTo>
                  <a:lnTo>
                    <a:pt x="48" y="235"/>
                  </a:lnTo>
                  <a:lnTo>
                    <a:pt x="2204" y="2391"/>
                  </a:lnTo>
                  <a:lnTo>
                    <a:pt x="2251" y="2422"/>
                  </a:lnTo>
                  <a:lnTo>
                    <a:pt x="2298" y="2438"/>
                  </a:lnTo>
                  <a:lnTo>
                    <a:pt x="2360" y="2422"/>
                  </a:lnTo>
                  <a:lnTo>
                    <a:pt x="2407" y="2391"/>
                  </a:lnTo>
                  <a:lnTo>
                    <a:pt x="2439" y="2344"/>
                  </a:lnTo>
                  <a:lnTo>
                    <a:pt x="2439" y="2282"/>
                  </a:lnTo>
                  <a:lnTo>
                    <a:pt x="2439" y="2235"/>
                  </a:lnTo>
                  <a:lnTo>
                    <a:pt x="2407" y="2188"/>
                  </a:lnTo>
                  <a:lnTo>
                    <a:pt x="251" y="31"/>
                  </a:lnTo>
                  <a:lnTo>
                    <a:pt x="20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6" name="Google Shape;1886;p37"/>
            <p:cNvSpPr/>
            <p:nvPr/>
          </p:nvSpPr>
          <p:spPr>
            <a:xfrm>
              <a:off x="5535250" y="3052625"/>
              <a:ext cx="7450" cy="83250"/>
            </a:xfrm>
            <a:custGeom>
              <a:avLst/>
              <a:gdLst/>
              <a:ahLst/>
              <a:cxnLst/>
              <a:rect l="l" t="t" r="r" b="b"/>
              <a:pathLst>
                <a:path w="298" h="3330" extrusionOk="0">
                  <a:moveTo>
                    <a:pt x="141" y="1"/>
                  </a:moveTo>
                  <a:lnTo>
                    <a:pt x="94" y="17"/>
                  </a:lnTo>
                  <a:lnTo>
                    <a:pt x="47" y="48"/>
                  </a:lnTo>
                  <a:lnTo>
                    <a:pt x="16" y="95"/>
                  </a:lnTo>
                  <a:lnTo>
                    <a:pt x="1" y="142"/>
                  </a:lnTo>
                  <a:lnTo>
                    <a:pt x="1" y="3189"/>
                  </a:lnTo>
                  <a:lnTo>
                    <a:pt x="16" y="3252"/>
                  </a:lnTo>
                  <a:lnTo>
                    <a:pt x="47" y="3283"/>
                  </a:lnTo>
                  <a:lnTo>
                    <a:pt x="94" y="3314"/>
                  </a:lnTo>
                  <a:lnTo>
                    <a:pt x="141" y="3330"/>
                  </a:lnTo>
                  <a:lnTo>
                    <a:pt x="204" y="3314"/>
                  </a:lnTo>
                  <a:lnTo>
                    <a:pt x="251" y="3283"/>
                  </a:lnTo>
                  <a:lnTo>
                    <a:pt x="282" y="3252"/>
                  </a:lnTo>
                  <a:lnTo>
                    <a:pt x="297" y="3189"/>
                  </a:lnTo>
                  <a:lnTo>
                    <a:pt x="297" y="142"/>
                  </a:lnTo>
                  <a:lnTo>
                    <a:pt x="282" y="95"/>
                  </a:lnTo>
                  <a:lnTo>
                    <a:pt x="251" y="48"/>
                  </a:lnTo>
                  <a:lnTo>
                    <a:pt x="204" y="17"/>
                  </a:lnTo>
                  <a:lnTo>
                    <a:pt x="14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7" name="Google Shape;1887;p37"/>
            <p:cNvSpPr/>
            <p:nvPr/>
          </p:nvSpPr>
          <p:spPr>
            <a:xfrm>
              <a:off x="5508300" y="3063975"/>
              <a:ext cx="60975" cy="60975"/>
            </a:xfrm>
            <a:custGeom>
              <a:avLst/>
              <a:gdLst/>
              <a:ahLst/>
              <a:cxnLst/>
              <a:rect l="l" t="t" r="r" b="b"/>
              <a:pathLst>
                <a:path w="2439" h="2439" extrusionOk="0">
                  <a:moveTo>
                    <a:pt x="2251" y="0"/>
                  </a:moveTo>
                  <a:lnTo>
                    <a:pt x="2204" y="31"/>
                  </a:lnTo>
                  <a:lnTo>
                    <a:pt x="47" y="2188"/>
                  </a:lnTo>
                  <a:lnTo>
                    <a:pt x="16" y="2235"/>
                  </a:lnTo>
                  <a:lnTo>
                    <a:pt x="0" y="2282"/>
                  </a:lnTo>
                  <a:lnTo>
                    <a:pt x="16" y="2344"/>
                  </a:lnTo>
                  <a:lnTo>
                    <a:pt x="47" y="2391"/>
                  </a:lnTo>
                  <a:lnTo>
                    <a:pt x="94" y="2422"/>
                  </a:lnTo>
                  <a:lnTo>
                    <a:pt x="157" y="2438"/>
                  </a:lnTo>
                  <a:lnTo>
                    <a:pt x="203" y="2422"/>
                  </a:lnTo>
                  <a:lnTo>
                    <a:pt x="250" y="2391"/>
                  </a:lnTo>
                  <a:lnTo>
                    <a:pt x="2407" y="235"/>
                  </a:lnTo>
                  <a:lnTo>
                    <a:pt x="2438" y="188"/>
                  </a:lnTo>
                  <a:lnTo>
                    <a:pt x="2438" y="141"/>
                  </a:lnTo>
                  <a:lnTo>
                    <a:pt x="2438" y="78"/>
                  </a:lnTo>
                  <a:lnTo>
                    <a:pt x="2407" y="31"/>
                  </a:lnTo>
                  <a:lnTo>
                    <a:pt x="236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8" name="Google Shape;1888;p37"/>
            <p:cNvSpPr/>
            <p:nvPr/>
          </p:nvSpPr>
          <p:spPr>
            <a:xfrm>
              <a:off x="5497350" y="3090525"/>
              <a:ext cx="83250" cy="7450"/>
            </a:xfrm>
            <a:custGeom>
              <a:avLst/>
              <a:gdLst/>
              <a:ahLst/>
              <a:cxnLst/>
              <a:rect l="l" t="t" r="r" b="b"/>
              <a:pathLst>
                <a:path w="3330" h="298" extrusionOk="0">
                  <a:moveTo>
                    <a:pt x="141" y="1"/>
                  </a:moveTo>
                  <a:lnTo>
                    <a:pt x="94" y="16"/>
                  </a:lnTo>
                  <a:lnTo>
                    <a:pt x="48" y="48"/>
                  </a:lnTo>
                  <a:lnTo>
                    <a:pt x="16" y="95"/>
                  </a:lnTo>
                  <a:lnTo>
                    <a:pt x="1" y="157"/>
                  </a:lnTo>
                  <a:lnTo>
                    <a:pt x="16" y="204"/>
                  </a:lnTo>
                  <a:lnTo>
                    <a:pt x="48" y="251"/>
                  </a:lnTo>
                  <a:lnTo>
                    <a:pt x="94" y="282"/>
                  </a:lnTo>
                  <a:lnTo>
                    <a:pt x="141" y="298"/>
                  </a:lnTo>
                  <a:lnTo>
                    <a:pt x="3189" y="298"/>
                  </a:lnTo>
                  <a:lnTo>
                    <a:pt x="3236" y="282"/>
                  </a:lnTo>
                  <a:lnTo>
                    <a:pt x="3282" y="251"/>
                  </a:lnTo>
                  <a:lnTo>
                    <a:pt x="3314" y="204"/>
                  </a:lnTo>
                  <a:lnTo>
                    <a:pt x="3329" y="157"/>
                  </a:lnTo>
                  <a:lnTo>
                    <a:pt x="3314" y="95"/>
                  </a:lnTo>
                  <a:lnTo>
                    <a:pt x="3282" y="48"/>
                  </a:lnTo>
                  <a:lnTo>
                    <a:pt x="3236" y="16"/>
                  </a:lnTo>
                  <a:lnTo>
                    <a:pt x="318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89" name="Google Shape;1889;p37"/>
            <p:cNvSpPr/>
            <p:nvPr/>
          </p:nvSpPr>
          <p:spPr>
            <a:xfrm>
              <a:off x="5508300" y="3063975"/>
              <a:ext cx="60975" cy="60975"/>
            </a:xfrm>
            <a:custGeom>
              <a:avLst/>
              <a:gdLst/>
              <a:ahLst/>
              <a:cxnLst/>
              <a:rect l="l" t="t" r="r" b="b"/>
              <a:pathLst>
                <a:path w="2439" h="2439" extrusionOk="0">
                  <a:moveTo>
                    <a:pt x="94" y="0"/>
                  </a:moveTo>
                  <a:lnTo>
                    <a:pt x="47" y="31"/>
                  </a:lnTo>
                  <a:lnTo>
                    <a:pt x="16" y="78"/>
                  </a:lnTo>
                  <a:lnTo>
                    <a:pt x="0" y="141"/>
                  </a:lnTo>
                  <a:lnTo>
                    <a:pt x="16" y="188"/>
                  </a:lnTo>
                  <a:lnTo>
                    <a:pt x="47" y="235"/>
                  </a:lnTo>
                  <a:lnTo>
                    <a:pt x="2204" y="2391"/>
                  </a:lnTo>
                  <a:lnTo>
                    <a:pt x="2251" y="2422"/>
                  </a:lnTo>
                  <a:lnTo>
                    <a:pt x="2298" y="2438"/>
                  </a:lnTo>
                  <a:lnTo>
                    <a:pt x="2360" y="2422"/>
                  </a:lnTo>
                  <a:lnTo>
                    <a:pt x="2407" y="2391"/>
                  </a:lnTo>
                  <a:lnTo>
                    <a:pt x="2438" y="2344"/>
                  </a:lnTo>
                  <a:lnTo>
                    <a:pt x="2438" y="2282"/>
                  </a:lnTo>
                  <a:lnTo>
                    <a:pt x="2438" y="2235"/>
                  </a:lnTo>
                  <a:lnTo>
                    <a:pt x="2407" y="2188"/>
                  </a:lnTo>
                  <a:lnTo>
                    <a:pt x="250" y="31"/>
                  </a:lnTo>
                  <a:lnTo>
                    <a:pt x="203"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90" name="Google Shape;1890;p37"/>
            <p:cNvSpPr/>
            <p:nvPr/>
          </p:nvSpPr>
          <p:spPr>
            <a:xfrm>
              <a:off x="5089475" y="2859250"/>
              <a:ext cx="498550" cy="107850"/>
            </a:xfrm>
            <a:custGeom>
              <a:avLst/>
              <a:gdLst/>
              <a:ahLst/>
              <a:cxnLst/>
              <a:rect l="l" t="t" r="r" b="b"/>
              <a:pathLst>
                <a:path w="19942" h="4314" extrusionOk="0">
                  <a:moveTo>
                    <a:pt x="2157" y="0"/>
                  </a:moveTo>
                  <a:lnTo>
                    <a:pt x="1938" y="16"/>
                  </a:lnTo>
                  <a:lnTo>
                    <a:pt x="1720" y="47"/>
                  </a:lnTo>
                  <a:lnTo>
                    <a:pt x="1516" y="94"/>
                  </a:lnTo>
                  <a:lnTo>
                    <a:pt x="1313" y="172"/>
                  </a:lnTo>
                  <a:lnTo>
                    <a:pt x="1126" y="266"/>
                  </a:lnTo>
                  <a:lnTo>
                    <a:pt x="954" y="375"/>
                  </a:lnTo>
                  <a:lnTo>
                    <a:pt x="782" y="500"/>
                  </a:lnTo>
                  <a:lnTo>
                    <a:pt x="626" y="641"/>
                  </a:lnTo>
                  <a:lnTo>
                    <a:pt x="501" y="782"/>
                  </a:lnTo>
                  <a:lnTo>
                    <a:pt x="376" y="954"/>
                  </a:lnTo>
                  <a:lnTo>
                    <a:pt x="266" y="1126"/>
                  </a:lnTo>
                  <a:lnTo>
                    <a:pt x="172" y="1313"/>
                  </a:lnTo>
                  <a:lnTo>
                    <a:pt x="94" y="1516"/>
                  </a:lnTo>
                  <a:lnTo>
                    <a:pt x="47" y="1719"/>
                  </a:lnTo>
                  <a:lnTo>
                    <a:pt x="16" y="1938"/>
                  </a:lnTo>
                  <a:lnTo>
                    <a:pt x="1" y="2157"/>
                  </a:lnTo>
                  <a:lnTo>
                    <a:pt x="16" y="2376"/>
                  </a:lnTo>
                  <a:lnTo>
                    <a:pt x="47" y="2595"/>
                  </a:lnTo>
                  <a:lnTo>
                    <a:pt x="94" y="2798"/>
                  </a:lnTo>
                  <a:lnTo>
                    <a:pt x="172" y="3001"/>
                  </a:lnTo>
                  <a:lnTo>
                    <a:pt x="266" y="3188"/>
                  </a:lnTo>
                  <a:lnTo>
                    <a:pt x="376" y="3360"/>
                  </a:lnTo>
                  <a:lnTo>
                    <a:pt x="501" y="3532"/>
                  </a:lnTo>
                  <a:lnTo>
                    <a:pt x="626" y="3673"/>
                  </a:lnTo>
                  <a:lnTo>
                    <a:pt x="782" y="3813"/>
                  </a:lnTo>
                  <a:lnTo>
                    <a:pt x="954" y="3938"/>
                  </a:lnTo>
                  <a:lnTo>
                    <a:pt x="1126" y="4048"/>
                  </a:lnTo>
                  <a:lnTo>
                    <a:pt x="1313" y="4142"/>
                  </a:lnTo>
                  <a:lnTo>
                    <a:pt x="1516" y="4204"/>
                  </a:lnTo>
                  <a:lnTo>
                    <a:pt x="1720" y="4267"/>
                  </a:lnTo>
                  <a:lnTo>
                    <a:pt x="1938" y="4298"/>
                  </a:lnTo>
                  <a:lnTo>
                    <a:pt x="2157" y="4314"/>
                  </a:lnTo>
                  <a:lnTo>
                    <a:pt x="17800" y="4314"/>
                  </a:lnTo>
                  <a:lnTo>
                    <a:pt x="18019" y="4298"/>
                  </a:lnTo>
                  <a:lnTo>
                    <a:pt x="18222" y="4267"/>
                  </a:lnTo>
                  <a:lnTo>
                    <a:pt x="18425" y="4204"/>
                  </a:lnTo>
                  <a:lnTo>
                    <a:pt x="18629" y="4142"/>
                  </a:lnTo>
                  <a:lnTo>
                    <a:pt x="18816" y="4048"/>
                  </a:lnTo>
                  <a:lnTo>
                    <a:pt x="19004" y="3938"/>
                  </a:lnTo>
                  <a:lnTo>
                    <a:pt x="19160" y="3813"/>
                  </a:lnTo>
                  <a:lnTo>
                    <a:pt x="19316" y="3673"/>
                  </a:lnTo>
                  <a:lnTo>
                    <a:pt x="19457" y="3532"/>
                  </a:lnTo>
                  <a:lnTo>
                    <a:pt x="19582" y="3360"/>
                  </a:lnTo>
                  <a:lnTo>
                    <a:pt x="19691" y="3188"/>
                  </a:lnTo>
                  <a:lnTo>
                    <a:pt x="19769" y="3001"/>
                  </a:lnTo>
                  <a:lnTo>
                    <a:pt x="19848" y="2798"/>
                  </a:lnTo>
                  <a:lnTo>
                    <a:pt x="19894" y="2595"/>
                  </a:lnTo>
                  <a:lnTo>
                    <a:pt x="19941" y="2376"/>
                  </a:lnTo>
                  <a:lnTo>
                    <a:pt x="19941" y="2157"/>
                  </a:lnTo>
                  <a:lnTo>
                    <a:pt x="19941" y="1938"/>
                  </a:lnTo>
                  <a:lnTo>
                    <a:pt x="19894" y="1719"/>
                  </a:lnTo>
                  <a:lnTo>
                    <a:pt x="19848" y="1516"/>
                  </a:lnTo>
                  <a:lnTo>
                    <a:pt x="19769" y="1313"/>
                  </a:lnTo>
                  <a:lnTo>
                    <a:pt x="19691" y="1126"/>
                  </a:lnTo>
                  <a:lnTo>
                    <a:pt x="19582" y="954"/>
                  </a:lnTo>
                  <a:lnTo>
                    <a:pt x="19457" y="782"/>
                  </a:lnTo>
                  <a:lnTo>
                    <a:pt x="19316" y="641"/>
                  </a:lnTo>
                  <a:lnTo>
                    <a:pt x="19160" y="500"/>
                  </a:lnTo>
                  <a:lnTo>
                    <a:pt x="19004" y="375"/>
                  </a:lnTo>
                  <a:lnTo>
                    <a:pt x="18816" y="266"/>
                  </a:lnTo>
                  <a:lnTo>
                    <a:pt x="18629" y="172"/>
                  </a:lnTo>
                  <a:lnTo>
                    <a:pt x="18425" y="94"/>
                  </a:lnTo>
                  <a:lnTo>
                    <a:pt x="18222" y="47"/>
                  </a:lnTo>
                  <a:lnTo>
                    <a:pt x="18019" y="16"/>
                  </a:lnTo>
                  <a:lnTo>
                    <a:pt x="17800"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91" name="Google Shape;1891;p37"/>
            <p:cNvSpPr/>
            <p:nvPr/>
          </p:nvSpPr>
          <p:spPr>
            <a:xfrm>
              <a:off x="5171125" y="2015350"/>
              <a:ext cx="303975" cy="711075"/>
            </a:xfrm>
            <a:custGeom>
              <a:avLst/>
              <a:gdLst/>
              <a:ahLst/>
              <a:cxnLst/>
              <a:rect l="l" t="t" r="r" b="b"/>
              <a:pathLst>
                <a:path w="12159" h="28443" extrusionOk="0">
                  <a:moveTo>
                    <a:pt x="2001" y="829"/>
                  </a:moveTo>
                  <a:lnTo>
                    <a:pt x="2095" y="845"/>
                  </a:lnTo>
                  <a:lnTo>
                    <a:pt x="2204" y="876"/>
                  </a:lnTo>
                  <a:lnTo>
                    <a:pt x="2298" y="907"/>
                  </a:lnTo>
                  <a:lnTo>
                    <a:pt x="2392" y="954"/>
                  </a:lnTo>
                  <a:lnTo>
                    <a:pt x="2486" y="1001"/>
                  </a:lnTo>
                  <a:lnTo>
                    <a:pt x="2564" y="1063"/>
                  </a:lnTo>
                  <a:lnTo>
                    <a:pt x="2642" y="1142"/>
                  </a:lnTo>
                  <a:lnTo>
                    <a:pt x="2704" y="1220"/>
                  </a:lnTo>
                  <a:lnTo>
                    <a:pt x="2767" y="1298"/>
                  </a:lnTo>
                  <a:lnTo>
                    <a:pt x="2829" y="1376"/>
                  </a:lnTo>
                  <a:lnTo>
                    <a:pt x="2861" y="1470"/>
                  </a:lnTo>
                  <a:lnTo>
                    <a:pt x="2907" y="1579"/>
                  </a:lnTo>
                  <a:lnTo>
                    <a:pt x="2923" y="1673"/>
                  </a:lnTo>
                  <a:lnTo>
                    <a:pt x="2939" y="1782"/>
                  </a:lnTo>
                  <a:lnTo>
                    <a:pt x="2954" y="1892"/>
                  </a:lnTo>
                  <a:lnTo>
                    <a:pt x="2939" y="2001"/>
                  </a:lnTo>
                  <a:lnTo>
                    <a:pt x="2923" y="2111"/>
                  </a:lnTo>
                  <a:lnTo>
                    <a:pt x="2907" y="2204"/>
                  </a:lnTo>
                  <a:lnTo>
                    <a:pt x="2861" y="2298"/>
                  </a:lnTo>
                  <a:lnTo>
                    <a:pt x="2829" y="2392"/>
                  </a:lnTo>
                  <a:lnTo>
                    <a:pt x="2767" y="2486"/>
                  </a:lnTo>
                  <a:lnTo>
                    <a:pt x="2704" y="2564"/>
                  </a:lnTo>
                  <a:lnTo>
                    <a:pt x="2642" y="2642"/>
                  </a:lnTo>
                  <a:lnTo>
                    <a:pt x="2564" y="2704"/>
                  </a:lnTo>
                  <a:lnTo>
                    <a:pt x="2486" y="2767"/>
                  </a:lnTo>
                  <a:lnTo>
                    <a:pt x="2392" y="2829"/>
                  </a:lnTo>
                  <a:lnTo>
                    <a:pt x="2298" y="2876"/>
                  </a:lnTo>
                  <a:lnTo>
                    <a:pt x="2204" y="2908"/>
                  </a:lnTo>
                  <a:lnTo>
                    <a:pt x="2095" y="2939"/>
                  </a:lnTo>
                  <a:lnTo>
                    <a:pt x="2001" y="2954"/>
                  </a:lnTo>
                  <a:lnTo>
                    <a:pt x="1782" y="2954"/>
                  </a:lnTo>
                  <a:lnTo>
                    <a:pt x="1673" y="2939"/>
                  </a:lnTo>
                  <a:lnTo>
                    <a:pt x="1579" y="2908"/>
                  </a:lnTo>
                  <a:lnTo>
                    <a:pt x="1470" y="2876"/>
                  </a:lnTo>
                  <a:lnTo>
                    <a:pt x="1376" y="2829"/>
                  </a:lnTo>
                  <a:lnTo>
                    <a:pt x="1298" y="2767"/>
                  </a:lnTo>
                  <a:lnTo>
                    <a:pt x="1204" y="2704"/>
                  </a:lnTo>
                  <a:lnTo>
                    <a:pt x="1142" y="2642"/>
                  </a:lnTo>
                  <a:lnTo>
                    <a:pt x="1063" y="2564"/>
                  </a:lnTo>
                  <a:lnTo>
                    <a:pt x="1001" y="2486"/>
                  </a:lnTo>
                  <a:lnTo>
                    <a:pt x="954" y="2392"/>
                  </a:lnTo>
                  <a:lnTo>
                    <a:pt x="907" y="2298"/>
                  </a:lnTo>
                  <a:lnTo>
                    <a:pt x="876" y="2204"/>
                  </a:lnTo>
                  <a:lnTo>
                    <a:pt x="845" y="2111"/>
                  </a:lnTo>
                  <a:lnTo>
                    <a:pt x="829" y="2001"/>
                  </a:lnTo>
                  <a:lnTo>
                    <a:pt x="829" y="1892"/>
                  </a:lnTo>
                  <a:lnTo>
                    <a:pt x="829" y="1782"/>
                  </a:lnTo>
                  <a:lnTo>
                    <a:pt x="845" y="1673"/>
                  </a:lnTo>
                  <a:lnTo>
                    <a:pt x="876" y="1579"/>
                  </a:lnTo>
                  <a:lnTo>
                    <a:pt x="907" y="1470"/>
                  </a:lnTo>
                  <a:lnTo>
                    <a:pt x="954" y="1376"/>
                  </a:lnTo>
                  <a:lnTo>
                    <a:pt x="1001" y="1298"/>
                  </a:lnTo>
                  <a:lnTo>
                    <a:pt x="1063" y="1220"/>
                  </a:lnTo>
                  <a:lnTo>
                    <a:pt x="1142" y="1142"/>
                  </a:lnTo>
                  <a:lnTo>
                    <a:pt x="1204" y="1063"/>
                  </a:lnTo>
                  <a:lnTo>
                    <a:pt x="1298" y="1001"/>
                  </a:lnTo>
                  <a:lnTo>
                    <a:pt x="1376" y="954"/>
                  </a:lnTo>
                  <a:lnTo>
                    <a:pt x="1470" y="907"/>
                  </a:lnTo>
                  <a:lnTo>
                    <a:pt x="1579" y="876"/>
                  </a:lnTo>
                  <a:lnTo>
                    <a:pt x="1673" y="845"/>
                  </a:lnTo>
                  <a:lnTo>
                    <a:pt x="1782" y="829"/>
                  </a:lnTo>
                  <a:close/>
                  <a:moveTo>
                    <a:pt x="1892" y="1"/>
                  </a:moveTo>
                  <a:lnTo>
                    <a:pt x="1689" y="16"/>
                  </a:lnTo>
                  <a:lnTo>
                    <a:pt x="1501" y="32"/>
                  </a:lnTo>
                  <a:lnTo>
                    <a:pt x="1329" y="79"/>
                  </a:lnTo>
                  <a:lnTo>
                    <a:pt x="1157" y="157"/>
                  </a:lnTo>
                  <a:lnTo>
                    <a:pt x="985" y="235"/>
                  </a:lnTo>
                  <a:lnTo>
                    <a:pt x="829" y="329"/>
                  </a:lnTo>
                  <a:lnTo>
                    <a:pt x="688" y="438"/>
                  </a:lnTo>
                  <a:lnTo>
                    <a:pt x="548" y="548"/>
                  </a:lnTo>
                  <a:lnTo>
                    <a:pt x="438" y="688"/>
                  </a:lnTo>
                  <a:lnTo>
                    <a:pt x="329" y="829"/>
                  </a:lnTo>
                  <a:lnTo>
                    <a:pt x="220" y="985"/>
                  </a:lnTo>
                  <a:lnTo>
                    <a:pt x="141" y="1157"/>
                  </a:lnTo>
                  <a:lnTo>
                    <a:pt x="79" y="1329"/>
                  </a:lnTo>
                  <a:lnTo>
                    <a:pt x="32" y="1517"/>
                  </a:lnTo>
                  <a:lnTo>
                    <a:pt x="16" y="1704"/>
                  </a:lnTo>
                  <a:lnTo>
                    <a:pt x="1" y="1892"/>
                  </a:lnTo>
                  <a:lnTo>
                    <a:pt x="1" y="2048"/>
                  </a:lnTo>
                  <a:lnTo>
                    <a:pt x="32" y="2204"/>
                  </a:lnTo>
                  <a:lnTo>
                    <a:pt x="63" y="2361"/>
                  </a:lnTo>
                  <a:lnTo>
                    <a:pt x="94" y="2501"/>
                  </a:lnTo>
                  <a:lnTo>
                    <a:pt x="157" y="2642"/>
                  </a:lnTo>
                  <a:lnTo>
                    <a:pt x="220" y="2782"/>
                  </a:lnTo>
                  <a:lnTo>
                    <a:pt x="298" y="2908"/>
                  </a:lnTo>
                  <a:lnTo>
                    <a:pt x="391" y="3033"/>
                  </a:lnTo>
                  <a:lnTo>
                    <a:pt x="485" y="3142"/>
                  </a:lnTo>
                  <a:lnTo>
                    <a:pt x="579" y="3251"/>
                  </a:lnTo>
                  <a:lnTo>
                    <a:pt x="704" y="3345"/>
                  </a:lnTo>
                  <a:lnTo>
                    <a:pt x="813" y="3439"/>
                  </a:lnTo>
                  <a:lnTo>
                    <a:pt x="938" y="3517"/>
                  </a:lnTo>
                  <a:lnTo>
                    <a:pt x="1079" y="3580"/>
                  </a:lnTo>
                  <a:lnTo>
                    <a:pt x="1220" y="3642"/>
                  </a:lnTo>
                  <a:lnTo>
                    <a:pt x="1360" y="3689"/>
                  </a:lnTo>
                  <a:lnTo>
                    <a:pt x="1360" y="23176"/>
                  </a:lnTo>
                  <a:lnTo>
                    <a:pt x="1360" y="23301"/>
                  </a:lnTo>
                  <a:lnTo>
                    <a:pt x="1392" y="23614"/>
                  </a:lnTo>
                  <a:lnTo>
                    <a:pt x="1454" y="24098"/>
                  </a:lnTo>
                  <a:lnTo>
                    <a:pt x="1501" y="24380"/>
                  </a:lnTo>
                  <a:lnTo>
                    <a:pt x="1563" y="24692"/>
                  </a:lnTo>
                  <a:lnTo>
                    <a:pt x="1657" y="25021"/>
                  </a:lnTo>
                  <a:lnTo>
                    <a:pt x="1767" y="25364"/>
                  </a:lnTo>
                  <a:lnTo>
                    <a:pt x="1892" y="25724"/>
                  </a:lnTo>
                  <a:lnTo>
                    <a:pt x="2048" y="26099"/>
                  </a:lnTo>
                  <a:lnTo>
                    <a:pt x="2220" y="26474"/>
                  </a:lnTo>
                  <a:lnTo>
                    <a:pt x="2439" y="26833"/>
                  </a:lnTo>
                  <a:lnTo>
                    <a:pt x="2673" y="27208"/>
                  </a:lnTo>
                  <a:lnTo>
                    <a:pt x="2954" y="27552"/>
                  </a:lnTo>
                  <a:lnTo>
                    <a:pt x="3923" y="27068"/>
                  </a:lnTo>
                  <a:lnTo>
                    <a:pt x="3658" y="26771"/>
                  </a:lnTo>
                  <a:lnTo>
                    <a:pt x="3439" y="26458"/>
                  </a:lnTo>
                  <a:lnTo>
                    <a:pt x="3236" y="26146"/>
                  </a:lnTo>
                  <a:lnTo>
                    <a:pt x="3064" y="25833"/>
                  </a:lnTo>
                  <a:lnTo>
                    <a:pt x="2923" y="25505"/>
                  </a:lnTo>
                  <a:lnTo>
                    <a:pt x="2798" y="25192"/>
                  </a:lnTo>
                  <a:lnTo>
                    <a:pt x="2704" y="24895"/>
                  </a:lnTo>
                  <a:lnTo>
                    <a:pt x="2611" y="24599"/>
                  </a:lnTo>
                  <a:lnTo>
                    <a:pt x="2548" y="24317"/>
                  </a:lnTo>
                  <a:lnTo>
                    <a:pt x="2501" y="24067"/>
                  </a:lnTo>
                  <a:lnTo>
                    <a:pt x="2439" y="23630"/>
                  </a:lnTo>
                  <a:lnTo>
                    <a:pt x="2423" y="23317"/>
                  </a:lnTo>
                  <a:lnTo>
                    <a:pt x="2423" y="23176"/>
                  </a:lnTo>
                  <a:lnTo>
                    <a:pt x="2423" y="3689"/>
                  </a:lnTo>
                  <a:lnTo>
                    <a:pt x="2564" y="3642"/>
                  </a:lnTo>
                  <a:lnTo>
                    <a:pt x="2704" y="3580"/>
                  </a:lnTo>
                  <a:lnTo>
                    <a:pt x="2829" y="3517"/>
                  </a:lnTo>
                  <a:lnTo>
                    <a:pt x="2954" y="3439"/>
                  </a:lnTo>
                  <a:lnTo>
                    <a:pt x="3079" y="3345"/>
                  </a:lnTo>
                  <a:lnTo>
                    <a:pt x="3189" y="3251"/>
                  </a:lnTo>
                  <a:lnTo>
                    <a:pt x="3298" y="3142"/>
                  </a:lnTo>
                  <a:lnTo>
                    <a:pt x="3392" y="3033"/>
                  </a:lnTo>
                  <a:lnTo>
                    <a:pt x="3470" y="2908"/>
                  </a:lnTo>
                  <a:lnTo>
                    <a:pt x="3548" y="2782"/>
                  </a:lnTo>
                  <a:lnTo>
                    <a:pt x="3611" y="2642"/>
                  </a:lnTo>
                  <a:lnTo>
                    <a:pt x="3673" y="2501"/>
                  </a:lnTo>
                  <a:lnTo>
                    <a:pt x="3720" y="2361"/>
                  </a:lnTo>
                  <a:lnTo>
                    <a:pt x="3751" y="2204"/>
                  </a:lnTo>
                  <a:lnTo>
                    <a:pt x="3767" y="2048"/>
                  </a:lnTo>
                  <a:lnTo>
                    <a:pt x="3783" y="1892"/>
                  </a:lnTo>
                  <a:lnTo>
                    <a:pt x="3767" y="1704"/>
                  </a:lnTo>
                  <a:lnTo>
                    <a:pt x="3736" y="1517"/>
                  </a:lnTo>
                  <a:lnTo>
                    <a:pt x="3689" y="1329"/>
                  </a:lnTo>
                  <a:lnTo>
                    <a:pt x="3626" y="1157"/>
                  </a:lnTo>
                  <a:lnTo>
                    <a:pt x="3548" y="985"/>
                  </a:lnTo>
                  <a:lnTo>
                    <a:pt x="3454" y="829"/>
                  </a:lnTo>
                  <a:lnTo>
                    <a:pt x="3345" y="688"/>
                  </a:lnTo>
                  <a:lnTo>
                    <a:pt x="3220" y="548"/>
                  </a:lnTo>
                  <a:lnTo>
                    <a:pt x="3095" y="438"/>
                  </a:lnTo>
                  <a:lnTo>
                    <a:pt x="2939" y="329"/>
                  </a:lnTo>
                  <a:lnTo>
                    <a:pt x="2782" y="235"/>
                  </a:lnTo>
                  <a:lnTo>
                    <a:pt x="2626" y="157"/>
                  </a:lnTo>
                  <a:lnTo>
                    <a:pt x="2454" y="79"/>
                  </a:lnTo>
                  <a:lnTo>
                    <a:pt x="2267" y="32"/>
                  </a:lnTo>
                  <a:lnTo>
                    <a:pt x="2079" y="16"/>
                  </a:lnTo>
                  <a:lnTo>
                    <a:pt x="1892" y="1"/>
                  </a:lnTo>
                  <a:close/>
                  <a:moveTo>
                    <a:pt x="12159" y="17676"/>
                  </a:moveTo>
                  <a:lnTo>
                    <a:pt x="9596" y="20926"/>
                  </a:lnTo>
                  <a:lnTo>
                    <a:pt x="9596" y="20926"/>
                  </a:lnTo>
                  <a:lnTo>
                    <a:pt x="11034" y="20598"/>
                  </a:lnTo>
                  <a:lnTo>
                    <a:pt x="11096" y="20614"/>
                  </a:lnTo>
                  <a:lnTo>
                    <a:pt x="11096" y="25161"/>
                  </a:lnTo>
                  <a:lnTo>
                    <a:pt x="11081" y="25552"/>
                  </a:lnTo>
                  <a:lnTo>
                    <a:pt x="11034" y="25927"/>
                  </a:lnTo>
                  <a:lnTo>
                    <a:pt x="10940" y="26255"/>
                  </a:lnTo>
                  <a:lnTo>
                    <a:pt x="10831" y="26552"/>
                  </a:lnTo>
                  <a:lnTo>
                    <a:pt x="10706" y="26833"/>
                  </a:lnTo>
                  <a:lnTo>
                    <a:pt x="10549" y="27083"/>
                  </a:lnTo>
                  <a:lnTo>
                    <a:pt x="10377" y="27302"/>
                  </a:lnTo>
                  <a:lnTo>
                    <a:pt x="10190" y="27505"/>
                  </a:lnTo>
                  <a:lnTo>
                    <a:pt x="10690" y="28443"/>
                  </a:lnTo>
                  <a:lnTo>
                    <a:pt x="10862" y="28318"/>
                  </a:lnTo>
                  <a:lnTo>
                    <a:pt x="11018" y="28177"/>
                  </a:lnTo>
                  <a:lnTo>
                    <a:pt x="11159" y="28037"/>
                  </a:lnTo>
                  <a:lnTo>
                    <a:pt x="11299" y="27880"/>
                  </a:lnTo>
                  <a:lnTo>
                    <a:pt x="11440" y="27724"/>
                  </a:lnTo>
                  <a:lnTo>
                    <a:pt x="11549" y="27552"/>
                  </a:lnTo>
                  <a:lnTo>
                    <a:pt x="11659" y="27365"/>
                  </a:lnTo>
                  <a:lnTo>
                    <a:pt x="11768" y="27177"/>
                  </a:lnTo>
                  <a:lnTo>
                    <a:pt x="11846" y="26974"/>
                  </a:lnTo>
                  <a:lnTo>
                    <a:pt x="11925" y="26755"/>
                  </a:lnTo>
                  <a:lnTo>
                    <a:pt x="12003" y="26536"/>
                  </a:lnTo>
                  <a:lnTo>
                    <a:pt x="12050" y="26286"/>
                  </a:lnTo>
                  <a:lnTo>
                    <a:pt x="12096" y="26036"/>
                  </a:lnTo>
                  <a:lnTo>
                    <a:pt x="12128" y="25755"/>
                  </a:lnTo>
                  <a:lnTo>
                    <a:pt x="12143" y="25458"/>
                  </a:lnTo>
                  <a:lnTo>
                    <a:pt x="12159" y="25161"/>
                  </a:lnTo>
                  <a:lnTo>
                    <a:pt x="12159" y="20926"/>
                  </a:lnTo>
                  <a:lnTo>
                    <a:pt x="12159" y="17676"/>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892" name="Google Shape;1892;p37"/>
            <p:cNvSpPr/>
            <p:nvPr/>
          </p:nvSpPr>
          <p:spPr>
            <a:xfrm>
              <a:off x="5236775" y="2685000"/>
              <a:ext cx="35950" cy="26200"/>
            </a:xfrm>
            <a:custGeom>
              <a:avLst/>
              <a:gdLst/>
              <a:ahLst/>
              <a:cxnLst/>
              <a:rect l="l" t="t" r="r" b="b"/>
              <a:pathLst>
                <a:path w="1438" h="1048" extrusionOk="0">
                  <a:moveTo>
                    <a:pt x="1375" y="0"/>
                  </a:moveTo>
                  <a:lnTo>
                    <a:pt x="1188" y="32"/>
                  </a:lnTo>
                  <a:lnTo>
                    <a:pt x="1016" y="79"/>
                  </a:lnTo>
                  <a:lnTo>
                    <a:pt x="844" y="125"/>
                  </a:lnTo>
                  <a:lnTo>
                    <a:pt x="703" y="188"/>
                  </a:lnTo>
                  <a:lnTo>
                    <a:pt x="578" y="250"/>
                  </a:lnTo>
                  <a:lnTo>
                    <a:pt x="469" y="329"/>
                  </a:lnTo>
                  <a:lnTo>
                    <a:pt x="375" y="407"/>
                  </a:lnTo>
                  <a:lnTo>
                    <a:pt x="297" y="485"/>
                  </a:lnTo>
                  <a:lnTo>
                    <a:pt x="156" y="626"/>
                  </a:lnTo>
                  <a:lnTo>
                    <a:pt x="78" y="751"/>
                  </a:lnTo>
                  <a:lnTo>
                    <a:pt x="16" y="844"/>
                  </a:lnTo>
                  <a:lnTo>
                    <a:pt x="0" y="891"/>
                  </a:lnTo>
                  <a:lnTo>
                    <a:pt x="422" y="1047"/>
                  </a:lnTo>
                  <a:lnTo>
                    <a:pt x="469" y="954"/>
                  </a:lnTo>
                  <a:lnTo>
                    <a:pt x="531" y="876"/>
                  </a:lnTo>
                  <a:lnTo>
                    <a:pt x="625" y="782"/>
                  </a:lnTo>
                  <a:lnTo>
                    <a:pt x="766" y="672"/>
                  </a:lnTo>
                  <a:lnTo>
                    <a:pt x="938" y="579"/>
                  </a:lnTo>
                  <a:lnTo>
                    <a:pt x="1047" y="532"/>
                  </a:lnTo>
                  <a:lnTo>
                    <a:pt x="1157" y="501"/>
                  </a:lnTo>
                  <a:lnTo>
                    <a:pt x="1282" y="469"/>
                  </a:lnTo>
                  <a:lnTo>
                    <a:pt x="1438" y="438"/>
                  </a:lnTo>
                  <a:lnTo>
                    <a:pt x="137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93" name="Google Shape;1893;p37"/>
            <p:cNvSpPr/>
            <p:nvPr/>
          </p:nvSpPr>
          <p:spPr>
            <a:xfrm>
              <a:off x="5418050" y="2695550"/>
              <a:ext cx="28550" cy="34800"/>
            </a:xfrm>
            <a:custGeom>
              <a:avLst/>
              <a:gdLst/>
              <a:ahLst/>
              <a:cxnLst/>
              <a:rect l="l" t="t" r="r" b="b"/>
              <a:pathLst>
                <a:path w="1142" h="1392" extrusionOk="0">
                  <a:moveTo>
                    <a:pt x="125" y="0"/>
                  </a:moveTo>
                  <a:lnTo>
                    <a:pt x="0" y="438"/>
                  </a:lnTo>
                  <a:lnTo>
                    <a:pt x="94" y="469"/>
                  </a:lnTo>
                  <a:lnTo>
                    <a:pt x="188" y="532"/>
                  </a:lnTo>
                  <a:lnTo>
                    <a:pt x="297" y="625"/>
                  </a:lnTo>
                  <a:lnTo>
                    <a:pt x="407" y="751"/>
                  </a:lnTo>
                  <a:lnTo>
                    <a:pt x="516" y="907"/>
                  </a:lnTo>
                  <a:lnTo>
                    <a:pt x="579" y="1016"/>
                  </a:lnTo>
                  <a:lnTo>
                    <a:pt x="625" y="1126"/>
                  </a:lnTo>
                  <a:lnTo>
                    <a:pt x="657" y="1251"/>
                  </a:lnTo>
                  <a:lnTo>
                    <a:pt x="704" y="1391"/>
                  </a:lnTo>
                  <a:lnTo>
                    <a:pt x="1141" y="1282"/>
                  </a:lnTo>
                  <a:lnTo>
                    <a:pt x="1079" y="1094"/>
                  </a:lnTo>
                  <a:lnTo>
                    <a:pt x="1032" y="938"/>
                  </a:lnTo>
                  <a:lnTo>
                    <a:pt x="954" y="782"/>
                  </a:lnTo>
                  <a:lnTo>
                    <a:pt x="875" y="641"/>
                  </a:lnTo>
                  <a:lnTo>
                    <a:pt x="797" y="532"/>
                  </a:lnTo>
                  <a:lnTo>
                    <a:pt x="719" y="422"/>
                  </a:lnTo>
                  <a:lnTo>
                    <a:pt x="641" y="329"/>
                  </a:lnTo>
                  <a:lnTo>
                    <a:pt x="547" y="250"/>
                  </a:lnTo>
                  <a:lnTo>
                    <a:pt x="391" y="141"/>
                  </a:lnTo>
                  <a:lnTo>
                    <a:pt x="266" y="63"/>
                  </a:lnTo>
                  <a:lnTo>
                    <a:pt x="157" y="16"/>
                  </a:lnTo>
                  <a:lnTo>
                    <a:pt x="12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894" name="Google Shape;1894;p37"/>
            <p:cNvSpPr/>
            <p:nvPr/>
          </p:nvSpPr>
          <p:spPr>
            <a:xfrm>
              <a:off x="5214500" y="238125"/>
              <a:ext cx="11350" cy="1796400"/>
            </a:xfrm>
            <a:custGeom>
              <a:avLst/>
              <a:gdLst/>
              <a:ahLst/>
              <a:cxnLst/>
              <a:rect l="l" t="t" r="r" b="b"/>
              <a:pathLst>
                <a:path w="454" h="71856" extrusionOk="0">
                  <a:moveTo>
                    <a:pt x="235" y="0"/>
                  </a:moveTo>
                  <a:lnTo>
                    <a:pt x="141" y="16"/>
                  </a:lnTo>
                  <a:lnTo>
                    <a:pt x="79" y="63"/>
                  </a:lnTo>
                  <a:lnTo>
                    <a:pt x="16" y="125"/>
                  </a:lnTo>
                  <a:lnTo>
                    <a:pt x="0" y="219"/>
                  </a:lnTo>
                  <a:lnTo>
                    <a:pt x="0" y="71637"/>
                  </a:lnTo>
                  <a:lnTo>
                    <a:pt x="16" y="71715"/>
                  </a:lnTo>
                  <a:lnTo>
                    <a:pt x="79" y="71793"/>
                  </a:lnTo>
                  <a:lnTo>
                    <a:pt x="141" y="71840"/>
                  </a:lnTo>
                  <a:lnTo>
                    <a:pt x="235" y="71856"/>
                  </a:lnTo>
                  <a:lnTo>
                    <a:pt x="313" y="71840"/>
                  </a:lnTo>
                  <a:lnTo>
                    <a:pt x="391" y="71793"/>
                  </a:lnTo>
                  <a:lnTo>
                    <a:pt x="438" y="71715"/>
                  </a:lnTo>
                  <a:lnTo>
                    <a:pt x="454" y="71637"/>
                  </a:lnTo>
                  <a:lnTo>
                    <a:pt x="454" y="219"/>
                  </a:lnTo>
                  <a:lnTo>
                    <a:pt x="438" y="125"/>
                  </a:lnTo>
                  <a:lnTo>
                    <a:pt x="391" y="63"/>
                  </a:lnTo>
                  <a:lnTo>
                    <a:pt x="313" y="16"/>
                  </a:lnTo>
                  <a:lnTo>
                    <a:pt x="235"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grpSp>
        <p:nvGrpSpPr>
          <p:cNvPr id="1895" name="Google Shape;1895;p37"/>
          <p:cNvGrpSpPr/>
          <p:nvPr/>
        </p:nvGrpSpPr>
        <p:grpSpPr>
          <a:xfrm>
            <a:off x="609585" y="1346184"/>
            <a:ext cx="4133462" cy="1267467"/>
            <a:chOff x="457188" y="1064538"/>
            <a:chExt cx="3100097" cy="950600"/>
          </a:xfrm>
        </p:grpSpPr>
        <p:sp>
          <p:nvSpPr>
            <p:cNvPr id="1896" name="Google Shape;1896;p37"/>
            <p:cNvSpPr txBox="1"/>
            <p:nvPr/>
          </p:nvSpPr>
          <p:spPr>
            <a:xfrm>
              <a:off x="1142399" y="1064538"/>
              <a:ext cx="1266461" cy="331800"/>
            </a:xfrm>
            <a:prstGeom prst="rect">
              <a:avLst/>
            </a:prstGeom>
            <a:noFill/>
            <a:ln>
              <a:noFill/>
            </a:ln>
          </p:spPr>
          <p:txBody>
            <a:bodyPr spcFirstLastPara="1" wrap="square" lIns="121900" tIns="121900" rIns="121900" bIns="121900" anchor="ctr" anchorCtr="0">
              <a:noAutofit/>
            </a:bodyPr>
            <a:lstStyle/>
            <a:p>
              <a:r>
                <a:rPr lang="tr-TR" sz="2400" b="1" dirty="0" err="1">
                  <a:latin typeface="Fira Sans Extra Condensed"/>
                  <a:ea typeface="Fira Sans Extra Condensed"/>
                  <a:cs typeface="Fira Sans Extra Condensed"/>
                  <a:sym typeface="Fira Sans Extra Condensed"/>
                </a:rPr>
                <a:t>SibSp</a:t>
              </a:r>
              <a:endParaRPr sz="2400" b="1" dirty="0">
                <a:latin typeface="Fira Sans Extra Condensed"/>
                <a:ea typeface="Fira Sans Extra Condensed"/>
                <a:cs typeface="Fira Sans Extra Condensed"/>
                <a:sym typeface="Fira Sans Extra Condensed"/>
              </a:endParaRPr>
            </a:p>
          </p:txBody>
        </p:sp>
        <p:sp>
          <p:nvSpPr>
            <p:cNvPr id="1897" name="Google Shape;1897;p37"/>
            <p:cNvSpPr txBox="1"/>
            <p:nvPr/>
          </p:nvSpPr>
          <p:spPr>
            <a:xfrm>
              <a:off x="1142399" y="1406138"/>
              <a:ext cx="2414886" cy="609000"/>
            </a:xfrm>
            <a:prstGeom prst="rect">
              <a:avLst/>
            </a:prstGeom>
            <a:noFill/>
            <a:ln>
              <a:noFill/>
            </a:ln>
          </p:spPr>
          <p:txBody>
            <a:bodyPr spcFirstLastPara="1" wrap="square" lIns="121900" tIns="121900" rIns="121900" bIns="121900" anchor="ctr" anchorCtr="0">
              <a:noAutofit/>
            </a:bodyPr>
            <a:lstStyle/>
            <a:p>
              <a:r>
                <a:rPr lang="tr-TR" sz="2400" dirty="0">
                  <a:latin typeface="Poppins" panose="00000500000000000000" pitchFamily="2" charset="-94"/>
                  <a:ea typeface="Roboto"/>
                  <a:cs typeface="Poppins" panose="00000500000000000000" pitchFamily="2" charset="-94"/>
                  <a:sym typeface="Roboto"/>
                </a:rPr>
                <a:t>Yolcuların kardeş/eş sayıları</a:t>
              </a:r>
              <a:endParaRPr sz="2400" dirty="0">
                <a:latin typeface="Poppins" panose="00000500000000000000" pitchFamily="2" charset="-94"/>
                <a:ea typeface="Roboto"/>
                <a:cs typeface="Poppins" panose="00000500000000000000" pitchFamily="2" charset="-94"/>
                <a:sym typeface="Roboto"/>
              </a:endParaRPr>
            </a:p>
          </p:txBody>
        </p:sp>
        <p:sp>
          <p:nvSpPr>
            <p:cNvPr id="1898" name="Google Shape;1898;p37"/>
            <p:cNvSpPr/>
            <p:nvPr/>
          </p:nvSpPr>
          <p:spPr>
            <a:xfrm>
              <a:off x="457188" y="1140988"/>
              <a:ext cx="609000" cy="609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algn="ctr"/>
              <a:r>
                <a:rPr lang="tr-TR" sz="2400" b="1" dirty="0">
                  <a:solidFill>
                    <a:schemeClr val="lt1"/>
                  </a:solidFill>
                  <a:latin typeface="Fira Sans Extra Condensed"/>
                  <a:ea typeface="Fira Sans Extra Condensed"/>
                  <a:cs typeface="Fira Sans Extra Condensed"/>
                  <a:sym typeface="Fira Sans Extra Condensed"/>
                </a:rPr>
                <a:t>07</a:t>
              </a:r>
              <a:endParaRPr sz="2400" dirty="0">
                <a:solidFill>
                  <a:schemeClr val="lt1"/>
                </a:solidFill>
              </a:endParaRPr>
            </a:p>
          </p:txBody>
        </p:sp>
      </p:grpSp>
      <p:grpSp>
        <p:nvGrpSpPr>
          <p:cNvPr id="1899" name="Google Shape;1899;p37"/>
          <p:cNvGrpSpPr/>
          <p:nvPr/>
        </p:nvGrpSpPr>
        <p:grpSpPr>
          <a:xfrm>
            <a:off x="7962729" y="1346184"/>
            <a:ext cx="3619672" cy="1558616"/>
            <a:chOff x="5972046" y="1064538"/>
            <a:chExt cx="2714754" cy="1168962"/>
          </a:xfrm>
        </p:grpSpPr>
        <p:sp>
          <p:nvSpPr>
            <p:cNvPr id="1900" name="Google Shape;1900;p37"/>
            <p:cNvSpPr txBox="1"/>
            <p:nvPr/>
          </p:nvSpPr>
          <p:spPr>
            <a:xfrm>
              <a:off x="6948994" y="1064538"/>
              <a:ext cx="1052657" cy="331800"/>
            </a:xfrm>
            <a:prstGeom prst="rect">
              <a:avLst/>
            </a:prstGeom>
            <a:noFill/>
            <a:ln>
              <a:noFill/>
            </a:ln>
          </p:spPr>
          <p:txBody>
            <a:bodyPr spcFirstLastPara="1" wrap="square" lIns="121900" tIns="121900" rIns="121900" bIns="121900" anchor="ctr" anchorCtr="0">
              <a:noAutofit/>
            </a:bodyPr>
            <a:lstStyle/>
            <a:p>
              <a:pPr algn="r"/>
              <a:r>
                <a:rPr lang="tr-TR" sz="2400" b="1" dirty="0" err="1">
                  <a:latin typeface="Fira Sans Extra Condensed"/>
                  <a:ea typeface="Fira Sans Extra Condensed"/>
                  <a:cs typeface="Fira Sans Extra Condensed"/>
                  <a:sym typeface="Fira Sans Extra Condensed"/>
                </a:rPr>
                <a:t>Parch</a:t>
              </a:r>
              <a:endParaRPr sz="2400" b="1" dirty="0">
                <a:latin typeface="Fira Sans Extra Condensed"/>
                <a:ea typeface="Fira Sans Extra Condensed"/>
                <a:cs typeface="Fira Sans Extra Condensed"/>
                <a:sym typeface="Fira Sans Extra Condensed"/>
              </a:endParaRPr>
            </a:p>
          </p:txBody>
        </p:sp>
        <p:sp>
          <p:nvSpPr>
            <p:cNvPr id="1901" name="Google Shape;1901;p37"/>
            <p:cNvSpPr txBox="1"/>
            <p:nvPr/>
          </p:nvSpPr>
          <p:spPr>
            <a:xfrm>
              <a:off x="5972046" y="1406138"/>
              <a:ext cx="2029604" cy="827362"/>
            </a:xfrm>
            <a:prstGeom prst="rect">
              <a:avLst/>
            </a:prstGeom>
            <a:noFill/>
            <a:ln>
              <a:noFill/>
            </a:ln>
          </p:spPr>
          <p:txBody>
            <a:bodyPr spcFirstLastPara="1" wrap="square" lIns="121900" tIns="121900" rIns="121900" bIns="121900" anchor="ctr" anchorCtr="0">
              <a:noAutofit/>
            </a:bodyPr>
            <a:lstStyle/>
            <a:p>
              <a:pPr algn="r"/>
              <a:r>
                <a:rPr lang="tr-TR" sz="2400" dirty="0">
                  <a:latin typeface="Poppins" panose="00000500000000000000" pitchFamily="2" charset="-94"/>
                  <a:ea typeface="Roboto"/>
                  <a:cs typeface="Poppins" panose="00000500000000000000" pitchFamily="2" charset="-94"/>
                  <a:sym typeface="Roboto"/>
                </a:rPr>
                <a:t>Yolcuların ebeveyn/çocuk sayıları</a:t>
              </a:r>
              <a:endParaRPr sz="2400" dirty="0">
                <a:latin typeface="Poppins" panose="00000500000000000000" pitchFamily="2" charset="-94"/>
                <a:ea typeface="Roboto"/>
                <a:cs typeface="Poppins" panose="00000500000000000000" pitchFamily="2" charset="-94"/>
                <a:sym typeface="Roboto"/>
              </a:endParaRPr>
            </a:p>
          </p:txBody>
        </p:sp>
        <p:sp>
          <p:nvSpPr>
            <p:cNvPr id="1902" name="Google Shape;1902;p37"/>
            <p:cNvSpPr/>
            <p:nvPr/>
          </p:nvSpPr>
          <p:spPr>
            <a:xfrm>
              <a:off x="8077800" y="1140988"/>
              <a:ext cx="609000" cy="609000"/>
            </a:xfrm>
            <a:prstGeom prst="ellipse">
              <a:avLst/>
            </a:prstGeom>
            <a:solidFill>
              <a:schemeClr val="accent2"/>
            </a:solidFill>
            <a:ln w="1905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r>
                <a:rPr lang="tr-TR" sz="2400" b="1" dirty="0">
                  <a:solidFill>
                    <a:schemeClr val="lt1"/>
                  </a:solidFill>
                  <a:latin typeface="Fira Sans Extra Condensed"/>
                  <a:ea typeface="Fira Sans Extra Condensed"/>
                  <a:cs typeface="Fira Sans Extra Condensed"/>
                  <a:sym typeface="Fira Sans Extra Condensed"/>
                </a:rPr>
                <a:t>08</a:t>
              </a:r>
              <a:endParaRPr sz="2400" dirty="0">
                <a:solidFill>
                  <a:schemeClr val="lt1"/>
                </a:solidFill>
              </a:endParaRPr>
            </a:p>
          </p:txBody>
        </p:sp>
      </p:grpSp>
      <p:grpSp>
        <p:nvGrpSpPr>
          <p:cNvPr id="1903" name="Google Shape;1903;p37"/>
          <p:cNvGrpSpPr/>
          <p:nvPr/>
        </p:nvGrpSpPr>
        <p:grpSpPr>
          <a:xfrm>
            <a:off x="609585" y="3194067"/>
            <a:ext cx="3267217" cy="1267483"/>
            <a:chOff x="457188" y="2307698"/>
            <a:chExt cx="2450413" cy="950612"/>
          </a:xfrm>
        </p:grpSpPr>
        <p:sp>
          <p:nvSpPr>
            <p:cNvPr id="1904" name="Google Shape;1904;p37"/>
            <p:cNvSpPr/>
            <p:nvPr/>
          </p:nvSpPr>
          <p:spPr>
            <a:xfrm>
              <a:off x="654342" y="2551286"/>
              <a:ext cx="10" cy="10"/>
            </a:xfrm>
            <a:custGeom>
              <a:avLst/>
              <a:gdLst/>
              <a:ahLst/>
              <a:cxnLst/>
              <a:rect l="l" t="t" r="r" b="b"/>
              <a:pathLst>
                <a:path w="1" h="1" fill="none" extrusionOk="0">
                  <a:moveTo>
                    <a:pt x="0" y="0"/>
                  </a:moveTo>
                  <a:lnTo>
                    <a:pt x="0" y="0"/>
                  </a:lnTo>
                </a:path>
              </a:pathLst>
            </a:custGeom>
            <a:noFill/>
            <a:ln>
              <a:noFill/>
            </a:ln>
          </p:spPr>
          <p:txBody>
            <a:bodyPr spcFirstLastPara="1" wrap="square" lIns="121900" tIns="121900" rIns="121900" bIns="121900" anchor="ctr" anchorCtr="0">
              <a:noAutofit/>
            </a:bodyPr>
            <a:lstStyle/>
            <a:p>
              <a:endParaRPr sz="2400"/>
            </a:p>
          </p:txBody>
        </p:sp>
        <p:sp>
          <p:nvSpPr>
            <p:cNvPr id="1905" name="Google Shape;1905;p37"/>
            <p:cNvSpPr/>
            <p:nvPr/>
          </p:nvSpPr>
          <p:spPr>
            <a:xfrm>
              <a:off x="595629" y="2551286"/>
              <a:ext cx="10" cy="10"/>
            </a:xfrm>
            <a:custGeom>
              <a:avLst/>
              <a:gdLst/>
              <a:ahLst/>
              <a:cxnLst/>
              <a:rect l="l" t="t" r="r" b="b"/>
              <a:pathLst>
                <a:path w="1" h="1" fill="none" extrusionOk="0">
                  <a:moveTo>
                    <a:pt x="0" y="0"/>
                  </a:moveTo>
                  <a:lnTo>
                    <a:pt x="0" y="0"/>
                  </a:lnTo>
                </a:path>
              </a:pathLst>
            </a:custGeom>
            <a:noFill/>
            <a:ln>
              <a:noFill/>
            </a:ln>
          </p:spPr>
          <p:txBody>
            <a:bodyPr spcFirstLastPara="1" wrap="square" lIns="121900" tIns="121900" rIns="121900" bIns="121900" anchor="ctr" anchorCtr="0">
              <a:noAutofit/>
            </a:bodyPr>
            <a:lstStyle/>
            <a:p>
              <a:endParaRPr sz="2400"/>
            </a:p>
          </p:txBody>
        </p:sp>
        <p:sp>
          <p:nvSpPr>
            <p:cNvPr id="1906" name="Google Shape;1906;p37"/>
            <p:cNvSpPr txBox="1"/>
            <p:nvPr/>
          </p:nvSpPr>
          <p:spPr>
            <a:xfrm>
              <a:off x="1142400" y="2307698"/>
              <a:ext cx="935400" cy="331800"/>
            </a:xfrm>
            <a:prstGeom prst="rect">
              <a:avLst/>
            </a:prstGeom>
            <a:noFill/>
            <a:ln>
              <a:noFill/>
            </a:ln>
          </p:spPr>
          <p:txBody>
            <a:bodyPr spcFirstLastPara="1" wrap="square" lIns="121900" tIns="121900" rIns="121900" bIns="121900" anchor="ctr" anchorCtr="0">
              <a:noAutofit/>
            </a:bodyPr>
            <a:lstStyle/>
            <a:p>
              <a:r>
                <a:rPr lang="tr-TR" sz="2400" b="1" dirty="0" err="1">
                  <a:latin typeface="Fira Sans Extra Condensed"/>
                  <a:ea typeface="Fira Sans Extra Condensed"/>
                  <a:cs typeface="Fira Sans Extra Condensed"/>
                  <a:sym typeface="Fira Sans Extra Condensed"/>
                </a:rPr>
                <a:t>Ticket</a:t>
              </a:r>
              <a:endParaRPr sz="2400" b="1" dirty="0">
                <a:latin typeface="Fira Sans Extra Condensed"/>
                <a:ea typeface="Fira Sans Extra Condensed"/>
                <a:cs typeface="Fira Sans Extra Condensed"/>
                <a:sym typeface="Fira Sans Extra Condensed"/>
              </a:endParaRPr>
            </a:p>
          </p:txBody>
        </p:sp>
        <p:sp>
          <p:nvSpPr>
            <p:cNvPr id="1907" name="Google Shape;1907;p37"/>
            <p:cNvSpPr txBox="1"/>
            <p:nvPr/>
          </p:nvSpPr>
          <p:spPr>
            <a:xfrm>
              <a:off x="1142400" y="2649311"/>
              <a:ext cx="1765200" cy="609000"/>
            </a:xfrm>
            <a:prstGeom prst="rect">
              <a:avLst/>
            </a:prstGeom>
            <a:noFill/>
            <a:ln>
              <a:noFill/>
            </a:ln>
          </p:spPr>
          <p:txBody>
            <a:bodyPr spcFirstLastPara="1" wrap="square" lIns="121900" tIns="121900" rIns="121900" bIns="121900" anchor="ctr" anchorCtr="0">
              <a:noAutofit/>
            </a:bodyPr>
            <a:lstStyle/>
            <a:p>
              <a:r>
                <a:rPr lang="tr-TR" sz="2400" dirty="0">
                  <a:latin typeface="Poppins" panose="00000500000000000000" pitchFamily="2" charset="-94"/>
                  <a:ea typeface="Roboto"/>
                  <a:cs typeface="Poppins" panose="00000500000000000000" pitchFamily="2" charset="-94"/>
                  <a:sym typeface="Roboto"/>
                </a:rPr>
                <a:t>Biletin Numarası</a:t>
              </a:r>
              <a:endParaRPr sz="2400" dirty="0">
                <a:latin typeface="Poppins" panose="00000500000000000000" pitchFamily="2" charset="-94"/>
                <a:ea typeface="Roboto"/>
                <a:cs typeface="Poppins" panose="00000500000000000000" pitchFamily="2" charset="-94"/>
                <a:sym typeface="Roboto"/>
              </a:endParaRPr>
            </a:p>
          </p:txBody>
        </p:sp>
        <p:sp>
          <p:nvSpPr>
            <p:cNvPr id="1908" name="Google Shape;1908;p37"/>
            <p:cNvSpPr/>
            <p:nvPr/>
          </p:nvSpPr>
          <p:spPr>
            <a:xfrm>
              <a:off x="457188" y="2391373"/>
              <a:ext cx="609000" cy="6090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pPr algn="ctr"/>
              <a:r>
                <a:rPr lang="tr-TR" sz="2400" b="1" dirty="0">
                  <a:solidFill>
                    <a:schemeClr val="lt1"/>
                  </a:solidFill>
                  <a:latin typeface="Fira Sans Extra Condensed"/>
                  <a:ea typeface="Fira Sans Extra Condensed"/>
                  <a:cs typeface="Fira Sans Extra Condensed"/>
                  <a:sym typeface="Fira Sans Extra Condensed"/>
                </a:rPr>
                <a:t>09</a:t>
              </a:r>
              <a:endParaRPr sz="2400" dirty="0">
                <a:solidFill>
                  <a:schemeClr val="lt1"/>
                </a:solidFill>
              </a:endParaRPr>
            </a:p>
          </p:txBody>
        </p:sp>
      </p:grpSp>
      <p:grpSp>
        <p:nvGrpSpPr>
          <p:cNvPr id="1909" name="Google Shape;1909;p37"/>
          <p:cNvGrpSpPr/>
          <p:nvPr/>
        </p:nvGrpSpPr>
        <p:grpSpPr>
          <a:xfrm>
            <a:off x="8315267" y="3194064"/>
            <a:ext cx="3267133" cy="1267488"/>
            <a:chOff x="6236450" y="2307698"/>
            <a:chExt cx="2450350" cy="950616"/>
          </a:xfrm>
        </p:grpSpPr>
        <p:sp>
          <p:nvSpPr>
            <p:cNvPr id="1910" name="Google Shape;1910;p37"/>
            <p:cNvSpPr txBox="1"/>
            <p:nvPr/>
          </p:nvSpPr>
          <p:spPr>
            <a:xfrm>
              <a:off x="7066250" y="2307698"/>
              <a:ext cx="935400" cy="331800"/>
            </a:xfrm>
            <a:prstGeom prst="rect">
              <a:avLst/>
            </a:prstGeom>
            <a:noFill/>
            <a:ln>
              <a:noFill/>
            </a:ln>
          </p:spPr>
          <p:txBody>
            <a:bodyPr spcFirstLastPara="1" wrap="square" lIns="121900" tIns="121900" rIns="121900" bIns="121900" anchor="ctr" anchorCtr="0">
              <a:noAutofit/>
            </a:bodyPr>
            <a:lstStyle/>
            <a:p>
              <a:pPr algn="r"/>
              <a:r>
                <a:rPr lang="tr-TR" sz="2400" b="1" dirty="0">
                  <a:latin typeface="Fira Sans Extra Condensed"/>
                  <a:ea typeface="Fira Sans Extra Condensed"/>
                  <a:cs typeface="Fira Sans Extra Condensed"/>
                  <a:sym typeface="Fira Sans Extra Condensed"/>
                </a:rPr>
                <a:t>Fare</a:t>
              </a:r>
              <a:endParaRPr sz="2400" b="1" dirty="0">
                <a:latin typeface="Fira Sans Extra Condensed"/>
                <a:ea typeface="Fira Sans Extra Condensed"/>
                <a:cs typeface="Fira Sans Extra Condensed"/>
                <a:sym typeface="Fira Sans Extra Condensed"/>
              </a:endParaRPr>
            </a:p>
          </p:txBody>
        </p:sp>
        <p:sp>
          <p:nvSpPr>
            <p:cNvPr id="1911" name="Google Shape;1911;p37"/>
            <p:cNvSpPr txBox="1"/>
            <p:nvPr/>
          </p:nvSpPr>
          <p:spPr>
            <a:xfrm>
              <a:off x="6236450" y="2649314"/>
              <a:ext cx="1765200" cy="609000"/>
            </a:xfrm>
            <a:prstGeom prst="rect">
              <a:avLst/>
            </a:prstGeom>
            <a:noFill/>
            <a:ln>
              <a:noFill/>
            </a:ln>
          </p:spPr>
          <p:txBody>
            <a:bodyPr spcFirstLastPara="1" wrap="square" lIns="121900" tIns="121900" rIns="121900" bIns="121900" anchor="ctr" anchorCtr="0">
              <a:noAutofit/>
            </a:bodyPr>
            <a:lstStyle/>
            <a:p>
              <a:pPr algn="r"/>
              <a:r>
                <a:rPr lang="tr-TR" sz="2400" dirty="0">
                  <a:latin typeface="Poppins" panose="00000500000000000000" pitchFamily="2" charset="-94"/>
                  <a:ea typeface="Roboto"/>
                  <a:cs typeface="Poppins" panose="00000500000000000000" pitchFamily="2" charset="-94"/>
                  <a:sym typeface="Roboto"/>
                </a:rPr>
                <a:t>Bilet Ücreti</a:t>
              </a:r>
              <a:endParaRPr sz="2400" dirty="0">
                <a:latin typeface="Poppins" panose="00000500000000000000" pitchFamily="2" charset="-94"/>
                <a:ea typeface="Roboto"/>
                <a:cs typeface="Poppins" panose="00000500000000000000" pitchFamily="2" charset="-94"/>
                <a:sym typeface="Roboto"/>
              </a:endParaRPr>
            </a:p>
          </p:txBody>
        </p:sp>
        <p:sp>
          <p:nvSpPr>
            <p:cNvPr id="1912" name="Google Shape;1912;p37"/>
            <p:cNvSpPr/>
            <p:nvPr/>
          </p:nvSpPr>
          <p:spPr>
            <a:xfrm>
              <a:off x="8077800" y="2391373"/>
              <a:ext cx="609000" cy="609000"/>
            </a:xfrm>
            <a:prstGeom prst="ellipse">
              <a:avLst/>
            </a:prstGeom>
            <a:solidFill>
              <a:schemeClr val="accent4"/>
            </a:solidFill>
            <a:ln w="19050"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tr-TR" sz="2400" b="1" dirty="0">
                  <a:solidFill>
                    <a:schemeClr val="lt1"/>
                  </a:solidFill>
                  <a:latin typeface="Fira Sans Extra Condensed"/>
                  <a:ea typeface="Fira Sans Extra Condensed"/>
                  <a:cs typeface="Fira Sans Extra Condensed"/>
                  <a:sym typeface="Fira Sans Extra Condensed"/>
                </a:rPr>
                <a:t>10</a:t>
              </a:r>
              <a:endParaRPr sz="2400" dirty="0">
                <a:solidFill>
                  <a:schemeClr val="lt1"/>
                </a:solidFill>
              </a:endParaRPr>
            </a:p>
          </p:txBody>
        </p:sp>
      </p:grpSp>
      <p:grpSp>
        <p:nvGrpSpPr>
          <p:cNvPr id="1913" name="Google Shape;1913;p37"/>
          <p:cNvGrpSpPr/>
          <p:nvPr/>
        </p:nvGrpSpPr>
        <p:grpSpPr>
          <a:xfrm>
            <a:off x="609585" y="5041967"/>
            <a:ext cx="3267217" cy="1267467"/>
            <a:chOff x="457188" y="3550875"/>
            <a:chExt cx="2450413" cy="950600"/>
          </a:xfrm>
        </p:grpSpPr>
        <p:sp>
          <p:nvSpPr>
            <p:cNvPr id="1914" name="Google Shape;1914;p37"/>
            <p:cNvSpPr txBox="1"/>
            <p:nvPr/>
          </p:nvSpPr>
          <p:spPr>
            <a:xfrm>
              <a:off x="1142400" y="3550875"/>
              <a:ext cx="935400" cy="331800"/>
            </a:xfrm>
            <a:prstGeom prst="rect">
              <a:avLst/>
            </a:prstGeom>
            <a:noFill/>
            <a:ln>
              <a:noFill/>
            </a:ln>
          </p:spPr>
          <p:txBody>
            <a:bodyPr spcFirstLastPara="1" wrap="square" lIns="121900" tIns="121900" rIns="121900" bIns="121900" anchor="ctr" anchorCtr="0">
              <a:noAutofit/>
            </a:bodyPr>
            <a:lstStyle/>
            <a:p>
              <a:r>
                <a:rPr lang="tr-TR" sz="2400" b="1" dirty="0" err="1">
                  <a:latin typeface="Fira Sans Extra Condensed"/>
                  <a:ea typeface="Fira Sans Extra Condensed"/>
                  <a:cs typeface="Fira Sans Extra Condensed"/>
                  <a:sym typeface="Fira Sans Extra Condensed"/>
                </a:rPr>
                <a:t>Cabin</a:t>
              </a:r>
              <a:endParaRPr sz="2400" b="1" dirty="0">
                <a:latin typeface="Fira Sans Extra Condensed"/>
                <a:ea typeface="Fira Sans Extra Condensed"/>
                <a:cs typeface="Fira Sans Extra Condensed"/>
                <a:sym typeface="Fira Sans Extra Condensed"/>
              </a:endParaRPr>
            </a:p>
          </p:txBody>
        </p:sp>
        <p:sp>
          <p:nvSpPr>
            <p:cNvPr id="1915" name="Google Shape;1915;p37"/>
            <p:cNvSpPr txBox="1"/>
            <p:nvPr/>
          </p:nvSpPr>
          <p:spPr>
            <a:xfrm>
              <a:off x="1142400" y="3892475"/>
              <a:ext cx="1765200" cy="609000"/>
            </a:xfrm>
            <a:prstGeom prst="rect">
              <a:avLst/>
            </a:prstGeom>
            <a:noFill/>
            <a:ln>
              <a:noFill/>
            </a:ln>
          </p:spPr>
          <p:txBody>
            <a:bodyPr spcFirstLastPara="1" wrap="square" lIns="121900" tIns="121900" rIns="121900" bIns="121900" anchor="ctr" anchorCtr="0">
              <a:noAutofit/>
            </a:bodyPr>
            <a:lstStyle/>
            <a:p>
              <a:r>
                <a:rPr lang="tr-TR" sz="2400" dirty="0">
                  <a:latin typeface="Poppins" panose="00000500000000000000" pitchFamily="2" charset="-94"/>
                  <a:ea typeface="Roboto"/>
                  <a:cs typeface="Poppins" panose="00000500000000000000" pitchFamily="2" charset="-94"/>
                  <a:sym typeface="Roboto"/>
                </a:rPr>
                <a:t>Kalınan Kabin</a:t>
              </a:r>
              <a:endParaRPr sz="2400" dirty="0">
                <a:latin typeface="Poppins" panose="00000500000000000000" pitchFamily="2" charset="-94"/>
                <a:ea typeface="Roboto"/>
                <a:cs typeface="Poppins" panose="00000500000000000000" pitchFamily="2" charset="-94"/>
                <a:sym typeface="Roboto"/>
              </a:endParaRPr>
            </a:p>
          </p:txBody>
        </p:sp>
        <p:sp>
          <p:nvSpPr>
            <p:cNvPr id="1916" name="Google Shape;1916;p37"/>
            <p:cNvSpPr/>
            <p:nvPr/>
          </p:nvSpPr>
          <p:spPr>
            <a:xfrm>
              <a:off x="457188" y="3641775"/>
              <a:ext cx="609000" cy="609000"/>
            </a:xfrm>
            <a:prstGeom prst="ellipse">
              <a:avLst/>
            </a:prstGeom>
            <a:solidFill>
              <a:schemeClr val="accent5"/>
            </a:solidFill>
            <a:ln w="19050"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pPr algn="ctr"/>
              <a:r>
                <a:rPr lang="tr-TR" sz="2400" b="1" dirty="0">
                  <a:solidFill>
                    <a:schemeClr val="lt1"/>
                  </a:solidFill>
                  <a:latin typeface="Fira Sans Extra Condensed"/>
                  <a:ea typeface="Fira Sans Extra Condensed"/>
                  <a:cs typeface="Fira Sans Extra Condensed"/>
                  <a:sym typeface="Fira Sans Extra Condensed"/>
                </a:rPr>
                <a:t>11</a:t>
              </a:r>
              <a:endParaRPr sz="2400" dirty="0">
                <a:solidFill>
                  <a:schemeClr val="lt1"/>
                </a:solidFill>
              </a:endParaRPr>
            </a:p>
          </p:txBody>
        </p:sp>
      </p:grpSp>
      <p:grpSp>
        <p:nvGrpSpPr>
          <p:cNvPr id="1917" name="Google Shape;1917;p37"/>
          <p:cNvGrpSpPr/>
          <p:nvPr/>
        </p:nvGrpSpPr>
        <p:grpSpPr>
          <a:xfrm>
            <a:off x="8315267" y="5041967"/>
            <a:ext cx="3267133" cy="1267467"/>
            <a:chOff x="6236450" y="3550875"/>
            <a:chExt cx="2450350" cy="950600"/>
          </a:xfrm>
        </p:grpSpPr>
        <p:sp>
          <p:nvSpPr>
            <p:cNvPr id="1918" name="Google Shape;1918;p37"/>
            <p:cNvSpPr txBox="1"/>
            <p:nvPr/>
          </p:nvSpPr>
          <p:spPr>
            <a:xfrm>
              <a:off x="6805246" y="3550875"/>
              <a:ext cx="1196404" cy="331800"/>
            </a:xfrm>
            <a:prstGeom prst="rect">
              <a:avLst/>
            </a:prstGeom>
            <a:noFill/>
            <a:ln>
              <a:noFill/>
            </a:ln>
          </p:spPr>
          <p:txBody>
            <a:bodyPr spcFirstLastPara="1" wrap="square" lIns="121900" tIns="121900" rIns="121900" bIns="121900" anchor="ctr" anchorCtr="0">
              <a:noAutofit/>
            </a:bodyPr>
            <a:lstStyle/>
            <a:p>
              <a:pPr algn="r"/>
              <a:r>
                <a:rPr lang="tr-TR" sz="2400" b="1" dirty="0" err="1">
                  <a:latin typeface="Fira Sans Extra Condensed"/>
                  <a:ea typeface="Fira Sans Extra Condensed"/>
                  <a:cs typeface="Fira Sans Extra Condensed"/>
                  <a:sym typeface="Fira Sans Extra Condensed"/>
                </a:rPr>
                <a:t>Embarked</a:t>
              </a:r>
              <a:endParaRPr sz="2400" b="1" dirty="0">
                <a:latin typeface="Fira Sans Extra Condensed"/>
                <a:ea typeface="Fira Sans Extra Condensed"/>
                <a:cs typeface="Fira Sans Extra Condensed"/>
                <a:sym typeface="Fira Sans Extra Condensed"/>
              </a:endParaRPr>
            </a:p>
          </p:txBody>
        </p:sp>
        <p:sp>
          <p:nvSpPr>
            <p:cNvPr id="1919" name="Google Shape;1919;p37"/>
            <p:cNvSpPr txBox="1"/>
            <p:nvPr/>
          </p:nvSpPr>
          <p:spPr>
            <a:xfrm>
              <a:off x="6236450" y="3892475"/>
              <a:ext cx="1765200" cy="609000"/>
            </a:xfrm>
            <a:prstGeom prst="rect">
              <a:avLst/>
            </a:prstGeom>
            <a:noFill/>
            <a:ln>
              <a:noFill/>
            </a:ln>
          </p:spPr>
          <p:txBody>
            <a:bodyPr spcFirstLastPara="1" wrap="square" lIns="121900" tIns="121900" rIns="121900" bIns="121900" anchor="ctr" anchorCtr="0">
              <a:noAutofit/>
            </a:bodyPr>
            <a:lstStyle/>
            <a:p>
              <a:pPr algn="r"/>
              <a:r>
                <a:rPr lang="tr-TR" sz="2400" dirty="0">
                  <a:latin typeface="Poppins" panose="00000500000000000000" pitchFamily="2" charset="-94"/>
                  <a:ea typeface="Roboto"/>
                  <a:cs typeface="Poppins" panose="00000500000000000000" pitchFamily="2" charset="-94"/>
                  <a:sym typeface="Roboto"/>
                </a:rPr>
                <a:t>Binilen yer</a:t>
              </a:r>
              <a:endParaRPr sz="2400" dirty="0">
                <a:latin typeface="Poppins" panose="00000500000000000000" pitchFamily="2" charset="-94"/>
                <a:ea typeface="Roboto"/>
                <a:cs typeface="Poppins" panose="00000500000000000000" pitchFamily="2" charset="-94"/>
                <a:sym typeface="Roboto"/>
              </a:endParaRPr>
            </a:p>
          </p:txBody>
        </p:sp>
        <p:sp>
          <p:nvSpPr>
            <p:cNvPr id="1920" name="Google Shape;1920;p37"/>
            <p:cNvSpPr/>
            <p:nvPr/>
          </p:nvSpPr>
          <p:spPr>
            <a:xfrm>
              <a:off x="8077800" y="3641775"/>
              <a:ext cx="609000" cy="609000"/>
            </a:xfrm>
            <a:prstGeom prst="ellipse">
              <a:avLst/>
            </a:prstGeom>
            <a:solidFill>
              <a:schemeClr val="accent6"/>
            </a:solidFill>
            <a:ln w="19050"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06</a:t>
              </a:r>
              <a:endParaRPr sz="2400">
                <a:solidFill>
                  <a:schemeClr val="lt1"/>
                </a:solidFill>
              </a:endParaRPr>
            </a:p>
          </p:txBody>
        </p:sp>
      </p:grpSp>
    </p:spTree>
    <p:extLst>
      <p:ext uri="{BB962C8B-B14F-4D97-AF65-F5344CB8AC3E}">
        <p14:creationId xmlns:p14="http://schemas.microsoft.com/office/powerpoint/2010/main" val="184133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xmlns="" id="{D16D2BD3-4854-CC7B-0BAE-12BDE0394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23" y="413777"/>
            <a:ext cx="8168813" cy="6126609"/>
          </a:xfrm>
          <a:prstGeom prst="rect">
            <a:avLst/>
          </a:prstGeom>
          <a:ln>
            <a:noFill/>
          </a:ln>
        </p:spPr>
      </p:pic>
    </p:spTree>
    <p:extLst>
      <p:ext uri="{BB962C8B-B14F-4D97-AF65-F5344CB8AC3E}">
        <p14:creationId xmlns:p14="http://schemas.microsoft.com/office/powerpoint/2010/main" val="296375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xmlns="" id="{05243767-7E74-53E2-4460-90C066FAC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14466" y="116213"/>
            <a:ext cx="8834098" cy="6625573"/>
          </a:xfrm>
          <a:prstGeom prst="rect">
            <a:avLst/>
          </a:prstGeom>
          <a:noFill/>
          <a:ln>
            <a:noFill/>
          </a:ln>
        </p:spPr>
      </p:pic>
    </p:spTree>
    <p:extLst>
      <p:ext uri="{BB962C8B-B14F-4D97-AF65-F5344CB8AC3E}">
        <p14:creationId xmlns:p14="http://schemas.microsoft.com/office/powerpoint/2010/main" val="78380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30"/>
          <p:cNvSpPr txBox="1">
            <a:spLocks noGrp="1"/>
          </p:cNvSpPr>
          <p:nvPr>
            <p:ph type="title"/>
          </p:nvPr>
        </p:nvSpPr>
        <p:spPr>
          <a:xfrm>
            <a:off x="609600" y="548633"/>
            <a:ext cx="10972800" cy="495200"/>
          </a:xfrm>
          <a:prstGeom prst="rect">
            <a:avLst/>
          </a:prstGeom>
        </p:spPr>
        <p:txBody>
          <a:bodyPr spcFirstLastPara="1" vert="horz" wrap="square" lIns="121900" tIns="121900" rIns="121900" bIns="121900" rtlCol="0" anchor="ctr" anchorCtr="0">
            <a:noAutofit/>
          </a:bodyPr>
          <a:lstStyle/>
          <a:p>
            <a:pPr algn="ctr">
              <a:spcBef>
                <a:spcPts val="0"/>
              </a:spcBef>
            </a:pPr>
            <a:r>
              <a:rPr lang="tr-TR" dirty="0">
                <a:solidFill>
                  <a:schemeClr val="tx1"/>
                </a:solidFill>
                <a:latin typeface="Poppins" panose="00000500000000000000" pitchFamily="2" charset="-94"/>
                <a:cs typeface="Poppins" panose="00000500000000000000" pitchFamily="2" charset="-94"/>
              </a:rPr>
              <a:t>Kullandığımız Kütüphaneler</a:t>
            </a:r>
            <a:endParaRPr dirty="0">
              <a:solidFill>
                <a:schemeClr val="tx1"/>
              </a:solidFill>
              <a:latin typeface="Poppins" panose="00000500000000000000" pitchFamily="2" charset="-94"/>
              <a:cs typeface="Poppins" panose="00000500000000000000" pitchFamily="2" charset="-94"/>
            </a:endParaRPr>
          </a:p>
        </p:txBody>
      </p:sp>
      <p:sp>
        <p:nvSpPr>
          <p:cNvPr id="1266" name="Google Shape;1266;p30"/>
          <p:cNvSpPr txBox="1"/>
          <p:nvPr/>
        </p:nvSpPr>
        <p:spPr>
          <a:xfrm>
            <a:off x="808984" y="2471605"/>
            <a:ext cx="3055552" cy="993161"/>
          </a:xfrm>
          <a:prstGeom prst="rect">
            <a:avLst/>
          </a:prstGeom>
          <a:noFill/>
          <a:ln>
            <a:noFill/>
          </a:ln>
        </p:spPr>
        <p:txBody>
          <a:bodyPr spcFirstLastPara="1" wrap="square" lIns="121900" tIns="121900" rIns="121900" bIns="121900" anchor="ctr" anchorCtr="0">
            <a:noAutofit/>
          </a:bodyPr>
          <a:lstStyle/>
          <a:p>
            <a:pPr algn="ctr"/>
            <a:r>
              <a:rPr lang="tr-TR" sz="1800" dirty="0">
                <a:effectLst/>
                <a:latin typeface="Poppins" panose="00000500000000000000" pitchFamily="2" charset="-94"/>
                <a:ea typeface="Times New Roman" panose="02020603050405020304" pitchFamily="18" charset="0"/>
                <a:cs typeface="Poppins" panose="00000500000000000000" pitchFamily="2" charset="-94"/>
              </a:rPr>
              <a:t>Etiketli serileri ve sayısal tabloları işlemek için bir veri yapısı oluşturur ve üzerinde işlem yapmamızı sağlar.</a:t>
            </a:r>
            <a:endParaRPr sz="2400" dirty="0">
              <a:solidFill>
                <a:srgbClr val="000000"/>
              </a:solidFill>
              <a:latin typeface="Poppins" panose="00000500000000000000" pitchFamily="2" charset="-94"/>
              <a:ea typeface="Roboto"/>
              <a:cs typeface="Poppins" panose="00000500000000000000" pitchFamily="2" charset="-94"/>
              <a:sym typeface="Roboto"/>
            </a:endParaRPr>
          </a:p>
        </p:txBody>
      </p:sp>
      <p:sp>
        <p:nvSpPr>
          <p:cNvPr id="1271" name="Google Shape;1271;p30"/>
          <p:cNvSpPr txBox="1"/>
          <p:nvPr/>
        </p:nvSpPr>
        <p:spPr>
          <a:xfrm>
            <a:off x="8407476" y="2468586"/>
            <a:ext cx="2598509" cy="644000"/>
          </a:xfrm>
          <a:prstGeom prst="rect">
            <a:avLst/>
          </a:prstGeom>
          <a:noFill/>
          <a:ln>
            <a:noFill/>
          </a:ln>
        </p:spPr>
        <p:txBody>
          <a:bodyPr spcFirstLastPara="1" wrap="square" lIns="121900" tIns="121900" rIns="121900" bIns="121900" anchor="ctr" anchorCtr="0">
            <a:noAutofit/>
          </a:bodyPr>
          <a:lstStyle/>
          <a:p>
            <a:pPr algn="ctr"/>
            <a:r>
              <a:rPr lang="tr-TR" sz="1800" dirty="0">
                <a:effectLst/>
                <a:latin typeface="Poppins" panose="00000500000000000000" pitchFamily="2" charset="-94"/>
                <a:ea typeface="Calibri" panose="020F0502020204030204" pitchFamily="34" charset="0"/>
                <a:cs typeface="Poppins" panose="00000500000000000000" pitchFamily="2" charset="-94"/>
              </a:rPr>
              <a:t>Makine öğrenimi kitaplığıdır.</a:t>
            </a:r>
            <a:endParaRPr sz="2400" dirty="0">
              <a:solidFill>
                <a:srgbClr val="000000"/>
              </a:solidFill>
              <a:latin typeface="Poppins" panose="00000500000000000000" pitchFamily="2" charset="-94"/>
              <a:ea typeface="Roboto"/>
              <a:cs typeface="Poppins" panose="00000500000000000000" pitchFamily="2" charset="-94"/>
              <a:sym typeface="Roboto"/>
            </a:endParaRPr>
          </a:p>
        </p:txBody>
      </p:sp>
      <p:sp>
        <p:nvSpPr>
          <p:cNvPr id="1276" name="Google Shape;1276;p30"/>
          <p:cNvSpPr txBox="1"/>
          <p:nvPr/>
        </p:nvSpPr>
        <p:spPr>
          <a:xfrm>
            <a:off x="808984" y="4917359"/>
            <a:ext cx="3374946" cy="1238288"/>
          </a:xfrm>
          <a:prstGeom prst="rect">
            <a:avLst/>
          </a:prstGeom>
          <a:noFill/>
          <a:ln>
            <a:noFill/>
          </a:ln>
        </p:spPr>
        <p:txBody>
          <a:bodyPr spcFirstLastPara="1" wrap="square" lIns="121900" tIns="121900" rIns="121900" bIns="121900" anchor="ctr" anchorCtr="0">
            <a:noAutofit/>
          </a:bodyPr>
          <a:lstStyle/>
          <a:p>
            <a:pPr algn="ctr"/>
            <a:r>
              <a:rPr lang="tr-TR" sz="1800" dirty="0">
                <a:effectLst/>
                <a:latin typeface="Poppins" panose="00000500000000000000" pitchFamily="2" charset="-94"/>
                <a:ea typeface="Calibri" panose="020F0502020204030204" pitchFamily="34" charset="0"/>
                <a:cs typeface="Poppins" panose="00000500000000000000" pitchFamily="2" charset="-94"/>
              </a:rPr>
              <a:t>Çok boyutlu dizileri ve matrisleri destekleyen, bu diziler üzerinde çalışacak üst düzey matematiksel işlevler ekleyen bir kitaplıktır.</a:t>
            </a:r>
            <a:endParaRPr lang="en-US" sz="2400" dirty="0">
              <a:latin typeface="Poppins" panose="00000500000000000000" pitchFamily="2" charset="-94"/>
              <a:ea typeface="Roboto"/>
              <a:cs typeface="Poppins" panose="00000500000000000000" pitchFamily="2" charset="-94"/>
              <a:sym typeface="Roboto"/>
            </a:endParaRPr>
          </a:p>
        </p:txBody>
      </p:sp>
      <p:sp>
        <p:nvSpPr>
          <p:cNvPr id="1281" name="Google Shape;1281;p30"/>
          <p:cNvSpPr txBox="1"/>
          <p:nvPr/>
        </p:nvSpPr>
        <p:spPr>
          <a:xfrm>
            <a:off x="8068228" y="4556963"/>
            <a:ext cx="4041220" cy="1797203"/>
          </a:xfrm>
          <a:prstGeom prst="rect">
            <a:avLst/>
          </a:prstGeom>
          <a:noFill/>
          <a:ln>
            <a:noFill/>
          </a:ln>
        </p:spPr>
        <p:txBody>
          <a:bodyPr spcFirstLastPara="1" wrap="square" lIns="121900" tIns="121900" rIns="121900" bIns="121900" anchor="ctr" anchorCtr="0">
            <a:noAutofit/>
          </a:bodyPr>
          <a:lstStyle/>
          <a:p>
            <a:pPr lvl="0" algn="ctr">
              <a:lnSpc>
                <a:spcPct val="107000"/>
              </a:lnSpc>
              <a:spcAft>
                <a:spcPts val="800"/>
              </a:spcAft>
            </a:pPr>
            <a:r>
              <a:rPr lang="tr-TR" sz="1800" dirty="0">
                <a:effectLst/>
                <a:latin typeface="Poppins" panose="00000500000000000000" pitchFamily="2" charset="-94"/>
                <a:ea typeface="Calibri" panose="020F0502020204030204" pitchFamily="34" charset="0"/>
                <a:cs typeface="Poppins" panose="00000500000000000000" pitchFamily="2" charset="-94"/>
              </a:rPr>
              <a:t>Sayısal matematik uzantısı </a:t>
            </a:r>
            <a:r>
              <a:rPr lang="tr-TR" sz="1800" dirty="0" err="1">
                <a:effectLst/>
                <a:latin typeface="Poppins" panose="00000500000000000000" pitchFamily="2" charset="-94"/>
                <a:ea typeface="Calibri" panose="020F0502020204030204" pitchFamily="34" charset="0"/>
                <a:cs typeface="Poppins" panose="00000500000000000000" pitchFamily="2" charset="-94"/>
              </a:rPr>
              <a:t>NumPy</a:t>
            </a:r>
            <a:r>
              <a:rPr lang="tr-TR" sz="1800" dirty="0">
                <a:effectLst/>
                <a:latin typeface="Poppins" panose="00000500000000000000" pitchFamily="2" charset="-94"/>
                <a:ea typeface="Calibri" panose="020F0502020204030204" pitchFamily="34" charset="0"/>
                <a:cs typeface="Poppins" panose="00000500000000000000" pitchFamily="2" charset="-94"/>
              </a:rPr>
              <a:t> için bir çizim kitaplığıdır. </a:t>
            </a:r>
            <a:r>
              <a:rPr lang="tr-TR" sz="1800" dirty="0" err="1">
                <a:effectLst/>
                <a:latin typeface="Poppins" panose="00000500000000000000" pitchFamily="2" charset="-94"/>
                <a:ea typeface="Calibri" panose="020F0502020204030204" pitchFamily="34" charset="0"/>
                <a:cs typeface="Poppins" panose="00000500000000000000" pitchFamily="2" charset="-94"/>
              </a:rPr>
              <a:t>Tkinter</a:t>
            </a:r>
            <a:r>
              <a:rPr lang="tr-TR" sz="1800" dirty="0">
                <a:effectLst/>
                <a:latin typeface="Poppins" panose="00000500000000000000" pitchFamily="2" charset="-94"/>
                <a:ea typeface="Calibri" panose="020F0502020204030204" pitchFamily="34" charset="0"/>
                <a:cs typeface="Poppins" panose="00000500000000000000" pitchFamily="2" charset="-94"/>
              </a:rPr>
              <a:t>, </a:t>
            </a:r>
            <a:r>
              <a:rPr lang="tr-TR" sz="1800" dirty="0" err="1">
                <a:effectLst/>
                <a:latin typeface="Poppins" panose="00000500000000000000" pitchFamily="2" charset="-94"/>
                <a:ea typeface="Calibri" panose="020F0502020204030204" pitchFamily="34" charset="0"/>
                <a:cs typeface="Poppins" panose="00000500000000000000" pitchFamily="2" charset="-94"/>
              </a:rPr>
              <a:t>wxPython</a:t>
            </a:r>
            <a:r>
              <a:rPr lang="tr-TR" sz="1800" dirty="0">
                <a:effectLst/>
                <a:latin typeface="Poppins" panose="00000500000000000000" pitchFamily="2" charset="-94"/>
                <a:ea typeface="Calibri" panose="020F0502020204030204" pitchFamily="34" charset="0"/>
                <a:cs typeface="Poppins" panose="00000500000000000000" pitchFamily="2" charset="-94"/>
              </a:rPr>
              <a:t>, </a:t>
            </a:r>
            <a:r>
              <a:rPr lang="tr-TR" sz="1800" dirty="0" err="1">
                <a:effectLst/>
                <a:latin typeface="Poppins" panose="00000500000000000000" pitchFamily="2" charset="-94"/>
                <a:ea typeface="Calibri" panose="020F0502020204030204" pitchFamily="34" charset="0"/>
                <a:cs typeface="Poppins" panose="00000500000000000000" pitchFamily="2" charset="-94"/>
              </a:rPr>
              <a:t>Qt</a:t>
            </a:r>
            <a:r>
              <a:rPr lang="tr-TR" sz="1800" dirty="0">
                <a:effectLst/>
                <a:latin typeface="Poppins" panose="00000500000000000000" pitchFamily="2" charset="-94"/>
                <a:ea typeface="Calibri" panose="020F0502020204030204" pitchFamily="34" charset="0"/>
                <a:cs typeface="Poppins" panose="00000500000000000000" pitchFamily="2" charset="-94"/>
              </a:rPr>
              <a:t> veya GTK gibi genel amaçlı GUI araç takımlarını kullanarak grafikleri uygulamalara gömmek için nesne yönelimli bir API sağlar.</a:t>
            </a:r>
          </a:p>
        </p:txBody>
      </p:sp>
      <p:sp>
        <p:nvSpPr>
          <p:cNvPr id="1283" name="Google Shape;1283;p30"/>
          <p:cNvSpPr/>
          <p:nvPr/>
        </p:nvSpPr>
        <p:spPr>
          <a:xfrm>
            <a:off x="3098800" y="2146300"/>
            <a:ext cx="216000" cy="216000"/>
          </a:xfrm>
          <a:prstGeom prst="ellipse">
            <a:avLst/>
          </a:prstGeom>
          <a:noFill/>
          <a:ln>
            <a:noFill/>
          </a:ln>
        </p:spPr>
        <p:txBody>
          <a:bodyPr spcFirstLastPara="1" wrap="square" lIns="121900" tIns="121900" rIns="121900" bIns="121900" anchor="ctr" anchorCtr="0">
            <a:noAutofit/>
          </a:bodyPr>
          <a:lstStyle/>
          <a:p>
            <a:endParaRPr sz="2400"/>
          </a:p>
        </p:txBody>
      </p:sp>
      <p:sp>
        <p:nvSpPr>
          <p:cNvPr id="1284" name="Google Shape;1284;p30"/>
          <p:cNvSpPr/>
          <p:nvPr/>
        </p:nvSpPr>
        <p:spPr>
          <a:xfrm>
            <a:off x="3251200" y="4087900"/>
            <a:ext cx="216000" cy="216000"/>
          </a:xfrm>
          <a:prstGeom prst="ellipse">
            <a:avLst/>
          </a:prstGeom>
          <a:noFill/>
          <a:ln>
            <a:noFill/>
          </a:ln>
        </p:spPr>
        <p:txBody>
          <a:bodyPr spcFirstLastPara="1" wrap="square" lIns="121900" tIns="121900" rIns="121900" bIns="121900" anchor="ctr" anchorCtr="0">
            <a:noAutofit/>
          </a:bodyPr>
          <a:lstStyle/>
          <a:p>
            <a:endParaRPr sz="2400"/>
          </a:p>
        </p:txBody>
      </p:sp>
      <p:sp>
        <p:nvSpPr>
          <p:cNvPr id="1285" name="Google Shape;1285;p30"/>
          <p:cNvSpPr/>
          <p:nvPr/>
        </p:nvSpPr>
        <p:spPr>
          <a:xfrm>
            <a:off x="9537700" y="4087900"/>
            <a:ext cx="216000" cy="216000"/>
          </a:xfrm>
          <a:prstGeom prst="ellipse">
            <a:avLst/>
          </a:prstGeom>
          <a:noFill/>
          <a:ln>
            <a:noFill/>
          </a:ln>
        </p:spPr>
        <p:txBody>
          <a:bodyPr spcFirstLastPara="1" wrap="square" lIns="121900" tIns="121900" rIns="121900" bIns="121900" anchor="ctr" anchorCtr="0">
            <a:noAutofit/>
          </a:bodyPr>
          <a:lstStyle/>
          <a:p>
            <a:endParaRPr sz="2400"/>
          </a:p>
        </p:txBody>
      </p:sp>
      <p:sp>
        <p:nvSpPr>
          <p:cNvPr id="1286" name="Google Shape;1286;p30"/>
          <p:cNvSpPr/>
          <p:nvPr/>
        </p:nvSpPr>
        <p:spPr>
          <a:xfrm>
            <a:off x="9283600" y="2146300"/>
            <a:ext cx="216000" cy="216000"/>
          </a:xfrm>
          <a:prstGeom prst="ellipse">
            <a:avLst/>
          </a:prstGeom>
          <a:noFill/>
          <a:ln>
            <a:noFill/>
          </a:ln>
        </p:spPr>
        <p:txBody>
          <a:bodyPr spcFirstLastPara="1" wrap="square" lIns="121900" tIns="121900" rIns="121900" bIns="121900" anchor="ctr" anchorCtr="0">
            <a:noAutofit/>
          </a:bodyPr>
          <a:lstStyle/>
          <a:p>
            <a:endParaRPr sz="2400"/>
          </a:p>
        </p:txBody>
      </p:sp>
      <p:grpSp>
        <p:nvGrpSpPr>
          <p:cNvPr id="1287" name="Google Shape;1287;p30"/>
          <p:cNvGrpSpPr/>
          <p:nvPr/>
        </p:nvGrpSpPr>
        <p:grpSpPr>
          <a:xfrm>
            <a:off x="4305836" y="1384301"/>
            <a:ext cx="3986729" cy="5016500"/>
            <a:chOff x="3229376" y="1038225"/>
            <a:chExt cx="2990047" cy="3762375"/>
          </a:xfrm>
        </p:grpSpPr>
        <p:grpSp>
          <p:nvGrpSpPr>
            <p:cNvPr id="1288" name="Google Shape;1288;p30"/>
            <p:cNvGrpSpPr/>
            <p:nvPr/>
          </p:nvGrpSpPr>
          <p:grpSpPr>
            <a:xfrm>
              <a:off x="3229376" y="1122657"/>
              <a:ext cx="2990047" cy="3677943"/>
              <a:chOff x="3076803" y="1122657"/>
              <a:chExt cx="2990047" cy="3677943"/>
            </a:xfrm>
          </p:grpSpPr>
          <p:sp>
            <p:nvSpPr>
              <p:cNvPr id="1289" name="Google Shape;1289;p30"/>
              <p:cNvSpPr/>
              <p:nvPr/>
            </p:nvSpPr>
            <p:spPr>
              <a:xfrm>
                <a:off x="5028550" y="4610100"/>
                <a:ext cx="1038300" cy="190500"/>
              </a:xfrm>
              <a:prstGeom prst="ellipse">
                <a:avLst/>
              </a:prstGeom>
              <a:solidFill>
                <a:srgbClr val="666666">
                  <a:alpha val="12549"/>
                </a:srgbClr>
              </a:solidFill>
              <a:ln>
                <a:noFill/>
              </a:ln>
            </p:spPr>
            <p:txBody>
              <a:bodyPr spcFirstLastPara="1" wrap="square" lIns="121900" tIns="121900" rIns="121900" bIns="121900" anchor="ctr" anchorCtr="0">
                <a:noAutofit/>
              </a:bodyPr>
              <a:lstStyle/>
              <a:p>
                <a:endParaRPr sz="2400"/>
              </a:p>
            </p:txBody>
          </p:sp>
          <p:grpSp>
            <p:nvGrpSpPr>
              <p:cNvPr id="1290" name="Google Shape;1290;p30"/>
              <p:cNvGrpSpPr/>
              <p:nvPr/>
            </p:nvGrpSpPr>
            <p:grpSpPr>
              <a:xfrm>
                <a:off x="3076803" y="1122657"/>
                <a:ext cx="2846761" cy="3609149"/>
                <a:chOff x="5746228" y="1003890"/>
                <a:chExt cx="2940565" cy="3728074"/>
              </a:xfrm>
            </p:grpSpPr>
            <p:grpSp>
              <p:nvGrpSpPr>
                <p:cNvPr id="1291" name="Google Shape;1291;p30"/>
                <p:cNvGrpSpPr/>
                <p:nvPr/>
              </p:nvGrpSpPr>
              <p:grpSpPr>
                <a:xfrm>
                  <a:off x="5746228" y="1003890"/>
                  <a:ext cx="1610200" cy="3314901"/>
                  <a:chOff x="6434938" y="1003850"/>
                  <a:chExt cx="1165376" cy="2399147"/>
                </a:xfrm>
              </p:grpSpPr>
              <p:sp>
                <p:nvSpPr>
                  <p:cNvPr id="1292" name="Google Shape;1292;p30"/>
                  <p:cNvSpPr/>
                  <p:nvPr/>
                </p:nvSpPr>
                <p:spPr>
                  <a:xfrm>
                    <a:off x="6434938" y="1003850"/>
                    <a:ext cx="1165376" cy="2399147"/>
                  </a:xfrm>
                  <a:custGeom>
                    <a:avLst/>
                    <a:gdLst/>
                    <a:ahLst/>
                    <a:cxnLst/>
                    <a:rect l="l" t="t" r="r" b="b"/>
                    <a:pathLst>
                      <a:path w="38184" h="78609"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2549"/>
                    </a:srgbClr>
                  </a:solidFill>
                  <a:ln>
                    <a:noFill/>
                  </a:ln>
                </p:spPr>
                <p:txBody>
                  <a:bodyPr spcFirstLastPara="1" wrap="square" lIns="121900" tIns="121900" rIns="121900" bIns="121900" anchor="ctr" anchorCtr="0">
                    <a:noAutofit/>
                  </a:bodyPr>
                  <a:lstStyle/>
                  <a:p>
                    <a:endParaRPr sz="2400"/>
                  </a:p>
                </p:txBody>
              </p:sp>
              <p:sp>
                <p:nvSpPr>
                  <p:cNvPr id="1293" name="Google Shape;1293;p30"/>
                  <p:cNvSpPr/>
                  <p:nvPr/>
                </p:nvSpPr>
                <p:spPr>
                  <a:xfrm>
                    <a:off x="6434938" y="1003850"/>
                    <a:ext cx="1165376" cy="2399147"/>
                  </a:xfrm>
                  <a:custGeom>
                    <a:avLst/>
                    <a:gdLst/>
                    <a:ahLst/>
                    <a:cxnLst/>
                    <a:rect l="l" t="t" r="r" b="b"/>
                    <a:pathLst>
                      <a:path w="38184" h="78609" fill="none" extrusionOk="0">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a:noFill/>
                  </a:ln>
                </p:spPr>
                <p:txBody>
                  <a:bodyPr spcFirstLastPara="1" wrap="square" lIns="121900" tIns="121900" rIns="121900" bIns="121900" anchor="ctr" anchorCtr="0">
                    <a:noAutofit/>
                  </a:bodyPr>
                  <a:lstStyle/>
                  <a:p>
                    <a:endParaRPr sz="2400"/>
                  </a:p>
                </p:txBody>
              </p:sp>
              <p:sp>
                <p:nvSpPr>
                  <p:cNvPr id="1294" name="Google Shape;1294;p30"/>
                  <p:cNvSpPr/>
                  <p:nvPr/>
                </p:nvSpPr>
                <p:spPr>
                  <a:xfrm>
                    <a:off x="6603899" y="2229800"/>
                    <a:ext cx="827855" cy="51487"/>
                  </a:xfrm>
                  <a:custGeom>
                    <a:avLst/>
                    <a:gdLst/>
                    <a:ahLst/>
                    <a:cxnLst/>
                    <a:rect l="l" t="t" r="r" b="b"/>
                    <a:pathLst>
                      <a:path w="27125" h="1687" extrusionOk="0">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295" name="Google Shape;1295;p30"/>
                  <p:cNvSpPr/>
                  <p:nvPr/>
                </p:nvSpPr>
                <p:spPr>
                  <a:xfrm>
                    <a:off x="6603899" y="2392536"/>
                    <a:ext cx="827855" cy="51090"/>
                  </a:xfrm>
                  <a:custGeom>
                    <a:avLst/>
                    <a:gdLst/>
                    <a:ahLst/>
                    <a:cxnLst/>
                    <a:rect l="l" t="t" r="r" b="b"/>
                    <a:pathLst>
                      <a:path w="27125" h="1674" extrusionOk="0">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296" name="Google Shape;1296;p30"/>
                  <p:cNvSpPr/>
                  <p:nvPr/>
                </p:nvSpPr>
                <p:spPr>
                  <a:xfrm>
                    <a:off x="6603899" y="2554875"/>
                    <a:ext cx="827855" cy="51090"/>
                  </a:xfrm>
                  <a:custGeom>
                    <a:avLst/>
                    <a:gdLst/>
                    <a:ahLst/>
                    <a:cxnLst/>
                    <a:rect l="l" t="t" r="r" b="b"/>
                    <a:pathLst>
                      <a:path w="27125" h="1674" extrusionOk="0">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297" name="Google Shape;1297;p30"/>
                  <p:cNvSpPr/>
                  <p:nvPr/>
                </p:nvSpPr>
                <p:spPr>
                  <a:xfrm>
                    <a:off x="6603899" y="2717183"/>
                    <a:ext cx="827855" cy="51090"/>
                  </a:xfrm>
                  <a:custGeom>
                    <a:avLst/>
                    <a:gdLst/>
                    <a:ahLst/>
                    <a:cxnLst/>
                    <a:rect l="l" t="t" r="r" b="b"/>
                    <a:pathLst>
                      <a:path w="27125" h="1674" extrusionOk="0">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298" name="Google Shape;1298;p30"/>
                  <p:cNvSpPr/>
                  <p:nvPr/>
                </p:nvSpPr>
                <p:spPr>
                  <a:xfrm>
                    <a:off x="6603899" y="2879522"/>
                    <a:ext cx="827855" cy="51090"/>
                  </a:xfrm>
                  <a:custGeom>
                    <a:avLst/>
                    <a:gdLst/>
                    <a:ahLst/>
                    <a:cxnLst/>
                    <a:rect l="l" t="t" r="r" b="b"/>
                    <a:pathLst>
                      <a:path w="27125" h="1674" extrusionOk="0">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299" name="Google Shape;1299;p30"/>
                  <p:cNvSpPr/>
                  <p:nvPr/>
                </p:nvSpPr>
                <p:spPr>
                  <a:xfrm>
                    <a:off x="6603899" y="3041830"/>
                    <a:ext cx="827855" cy="51518"/>
                  </a:xfrm>
                  <a:custGeom>
                    <a:avLst/>
                    <a:gdLst/>
                    <a:ahLst/>
                    <a:cxnLst/>
                    <a:rect l="l" t="t" r="r" b="b"/>
                    <a:pathLst>
                      <a:path w="27125" h="1688" extrusionOk="0">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00" name="Google Shape;1300;p30"/>
                  <p:cNvSpPr/>
                  <p:nvPr/>
                </p:nvSpPr>
                <p:spPr>
                  <a:xfrm>
                    <a:off x="6434938" y="1003850"/>
                    <a:ext cx="1165376" cy="217150"/>
                  </a:xfrm>
                  <a:custGeom>
                    <a:avLst/>
                    <a:gdLst/>
                    <a:ahLst/>
                    <a:cxnLst/>
                    <a:rect l="l" t="t" r="r" b="b"/>
                    <a:pathLst>
                      <a:path w="38184" h="7115" extrusionOk="0">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301" name="Google Shape;1301;p30"/>
                  <p:cNvSpPr/>
                  <p:nvPr/>
                </p:nvSpPr>
                <p:spPr>
                  <a:xfrm>
                    <a:off x="7242418" y="1064037"/>
                    <a:ext cx="75995" cy="75598"/>
                  </a:xfrm>
                  <a:custGeom>
                    <a:avLst/>
                    <a:gdLst/>
                    <a:ahLst/>
                    <a:cxnLst/>
                    <a:rect l="l" t="t" r="r" b="b"/>
                    <a:pathLst>
                      <a:path w="2490" h="2477" extrusionOk="0">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302" name="Google Shape;1302;p30"/>
                  <p:cNvSpPr/>
                  <p:nvPr/>
                </p:nvSpPr>
                <p:spPr>
                  <a:xfrm>
                    <a:off x="7365294" y="1064037"/>
                    <a:ext cx="76025" cy="75598"/>
                  </a:xfrm>
                  <a:custGeom>
                    <a:avLst/>
                    <a:gdLst/>
                    <a:ahLst/>
                    <a:cxnLst/>
                    <a:rect l="l" t="t" r="r" b="b"/>
                    <a:pathLst>
                      <a:path w="2491" h="2477" extrusionOk="0">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303" name="Google Shape;1303;p30"/>
                  <p:cNvSpPr/>
                  <p:nvPr/>
                </p:nvSpPr>
                <p:spPr>
                  <a:xfrm>
                    <a:off x="7482798" y="1064037"/>
                    <a:ext cx="75995" cy="75598"/>
                  </a:xfrm>
                  <a:custGeom>
                    <a:avLst/>
                    <a:gdLst/>
                    <a:ahLst/>
                    <a:cxnLst/>
                    <a:rect l="l" t="t" r="r" b="b"/>
                    <a:pathLst>
                      <a:path w="2490" h="2477" extrusionOk="0">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04" name="Google Shape;1304;p30"/>
                  <p:cNvSpPr/>
                  <p:nvPr/>
                </p:nvSpPr>
                <p:spPr>
                  <a:xfrm>
                    <a:off x="6767062" y="1624486"/>
                    <a:ext cx="501108" cy="164014"/>
                  </a:xfrm>
                  <a:custGeom>
                    <a:avLst/>
                    <a:gdLst/>
                    <a:ahLst/>
                    <a:cxnLst/>
                    <a:rect l="l" t="t" r="r" b="b"/>
                    <a:pathLst>
                      <a:path w="16419" h="5374" extrusionOk="0">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a:noFill/>
                  </a:ln>
                </p:spPr>
                <p:txBody>
                  <a:bodyPr spcFirstLastPara="1" wrap="square" lIns="121900" tIns="121900" rIns="121900" bIns="121900" anchor="ctr" anchorCtr="0">
                    <a:noAutofit/>
                  </a:bodyPr>
                  <a:lstStyle/>
                  <a:p>
                    <a:endParaRPr sz="2400"/>
                  </a:p>
                </p:txBody>
              </p:sp>
              <p:sp>
                <p:nvSpPr>
                  <p:cNvPr id="1305" name="Google Shape;1305;p30"/>
                  <p:cNvSpPr/>
                  <p:nvPr/>
                </p:nvSpPr>
                <p:spPr>
                  <a:xfrm>
                    <a:off x="6661186"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306" name="Google Shape;1306;p30"/>
                  <p:cNvSpPr/>
                  <p:nvPr/>
                </p:nvSpPr>
                <p:spPr>
                  <a:xfrm>
                    <a:off x="6640432" y="1402815"/>
                    <a:ext cx="73523" cy="73492"/>
                  </a:xfrm>
                  <a:custGeom>
                    <a:avLst/>
                    <a:gdLst/>
                    <a:ahLst/>
                    <a:cxnLst/>
                    <a:rect l="l" t="t" r="r" b="b"/>
                    <a:pathLst>
                      <a:path w="2409" h="2408" extrusionOk="0">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07" name="Google Shape;1307;p30"/>
                  <p:cNvSpPr/>
                  <p:nvPr/>
                </p:nvSpPr>
                <p:spPr>
                  <a:xfrm>
                    <a:off x="6661186" y="1602908"/>
                    <a:ext cx="32412" cy="33664"/>
                  </a:xfrm>
                  <a:custGeom>
                    <a:avLst/>
                    <a:gdLst/>
                    <a:ahLst/>
                    <a:cxnLst/>
                    <a:rect l="l" t="t" r="r" b="b"/>
                    <a:pathLst>
                      <a:path w="1062" h="1103" extrusionOk="0">
                        <a:moveTo>
                          <a:pt x="1062" y="0"/>
                        </a:moveTo>
                        <a:lnTo>
                          <a:pt x="749" y="55"/>
                        </a:lnTo>
                        <a:lnTo>
                          <a:pt x="395" y="136"/>
                        </a:lnTo>
                        <a:lnTo>
                          <a:pt x="1" y="245"/>
                        </a:lnTo>
                        <a:lnTo>
                          <a:pt x="1" y="1102"/>
                        </a:lnTo>
                        <a:lnTo>
                          <a:pt x="1062" y="776"/>
                        </a:lnTo>
                        <a:lnTo>
                          <a:pt x="1062"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08" name="Google Shape;1308;p30"/>
                  <p:cNvSpPr/>
                  <p:nvPr/>
                </p:nvSpPr>
                <p:spPr>
                  <a:xfrm>
                    <a:off x="6564039" y="1694653"/>
                    <a:ext cx="73523" cy="73523"/>
                  </a:xfrm>
                  <a:custGeom>
                    <a:avLst/>
                    <a:gdLst/>
                    <a:ahLst/>
                    <a:cxnLst/>
                    <a:rect l="l" t="t" r="r" b="b"/>
                    <a:pathLst>
                      <a:path w="2409" h="2409" extrusionOk="0">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09" name="Google Shape;1309;p30"/>
                  <p:cNvSpPr/>
                  <p:nvPr/>
                </p:nvSpPr>
                <p:spPr>
                  <a:xfrm>
                    <a:off x="6594346" y="1624486"/>
                    <a:ext cx="305169" cy="214250"/>
                  </a:xfrm>
                  <a:custGeom>
                    <a:avLst/>
                    <a:gdLst/>
                    <a:ahLst/>
                    <a:cxnLst/>
                    <a:rect l="l" t="t" r="r" b="b"/>
                    <a:pathLst>
                      <a:path w="9999" h="7020" extrusionOk="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310" name="Google Shape;1310;p30"/>
                  <p:cNvSpPr/>
                  <p:nvPr/>
                </p:nvSpPr>
                <p:spPr>
                  <a:xfrm>
                    <a:off x="6646262" y="1624486"/>
                    <a:ext cx="98000" cy="214250"/>
                  </a:xfrm>
                  <a:custGeom>
                    <a:avLst/>
                    <a:gdLst/>
                    <a:ahLst/>
                    <a:cxnLst/>
                    <a:rect l="l" t="t" r="r" b="b"/>
                    <a:pathLst>
                      <a:path w="3211" h="7020" extrusionOk="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11" name="Google Shape;1311;p30"/>
                  <p:cNvSpPr/>
                  <p:nvPr/>
                </p:nvSpPr>
                <p:spPr>
                  <a:xfrm>
                    <a:off x="7352841" y="1439348"/>
                    <a:ext cx="32412" cy="227099"/>
                  </a:xfrm>
                  <a:custGeom>
                    <a:avLst/>
                    <a:gdLst/>
                    <a:ahLst/>
                    <a:cxnLst/>
                    <a:rect l="l" t="t" r="r" b="b"/>
                    <a:pathLst>
                      <a:path w="1062" h="7441" extrusionOk="0">
                        <a:moveTo>
                          <a:pt x="1" y="0"/>
                        </a:moveTo>
                        <a:lnTo>
                          <a:pt x="1" y="7441"/>
                        </a:lnTo>
                        <a:lnTo>
                          <a:pt x="1062" y="7441"/>
                        </a:lnTo>
                        <a:lnTo>
                          <a:pt x="1062"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312" name="Google Shape;1312;p30"/>
                  <p:cNvSpPr/>
                  <p:nvPr/>
                </p:nvSpPr>
                <p:spPr>
                  <a:xfrm>
                    <a:off x="7332515" y="1402815"/>
                    <a:ext cx="73523" cy="73492"/>
                  </a:xfrm>
                  <a:custGeom>
                    <a:avLst/>
                    <a:gdLst/>
                    <a:ahLst/>
                    <a:cxnLst/>
                    <a:rect l="l" t="t" r="r" b="b"/>
                    <a:pathLst>
                      <a:path w="2409" h="2408" extrusionOk="0">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13" name="Google Shape;1313;p30"/>
                  <p:cNvSpPr/>
                  <p:nvPr/>
                </p:nvSpPr>
                <p:spPr>
                  <a:xfrm>
                    <a:off x="7352841" y="1602908"/>
                    <a:ext cx="32412" cy="33664"/>
                  </a:xfrm>
                  <a:custGeom>
                    <a:avLst/>
                    <a:gdLst/>
                    <a:ahLst/>
                    <a:cxnLst/>
                    <a:rect l="l" t="t" r="r" b="b"/>
                    <a:pathLst>
                      <a:path w="1062" h="1103" extrusionOk="0">
                        <a:moveTo>
                          <a:pt x="1" y="0"/>
                        </a:moveTo>
                        <a:lnTo>
                          <a:pt x="1" y="776"/>
                        </a:lnTo>
                        <a:lnTo>
                          <a:pt x="1062" y="1102"/>
                        </a:lnTo>
                        <a:lnTo>
                          <a:pt x="1062" y="245"/>
                        </a:lnTo>
                        <a:lnTo>
                          <a:pt x="667" y="136"/>
                        </a:lnTo>
                        <a:lnTo>
                          <a:pt x="314" y="55"/>
                        </a:lnTo>
                        <a:lnTo>
                          <a:pt x="1"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14" name="Google Shape;1314;p30"/>
                  <p:cNvSpPr/>
                  <p:nvPr/>
                </p:nvSpPr>
                <p:spPr>
                  <a:xfrm>
                    <a:off x="7408908" y="1694653"/>
                    <a:ext cx="73492" cy="73523"/>
                  </a:xfrm>
                  <a:custGeom>
                    <a:avLst/>
                    <a:gdLst/>
                    <a:ahLst/>
                    <a:cxnLst/>
                    <a:rect l="l" t="t" r="r" b="b"/>
                    <a:pathLst>
                      <a:path w="2408" h="2409" extrusionOk="0">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15" name="Google Shape;1315;p30"/>
                  <p:cNvSpPr/>
                  <p:nvPr/>
                </p:nvSpPr>
                <p:spPr>
                  <a:xfrm>
                    <a:off x="7146950" y="1624486"/>
                    <a:ext cx="305139" cy="214250"/>
                  </a:xfrm>
                  <a:custGeom>
                    <a:avLst/>
                    <a:gdLst/>
                    <a:ahLst/>
                    <a:cxnLst/>
                    <a:rect l="l" t="t" r="r" b="b"/>
                    <a:pathLst>
                      <a:path w="9998" h="7020" extrusionOk="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316" name="Google Shape;1316;p30"/>
                  <p:cNvSpPr/>
                  <p:nvPr/>
                </p:nvSpPr>
                <p:spPr>
                  <a:xfrm>
                    <a:off x="7302208" y="1624486"/>
                    <a:ext cx="98000" cy="214250"/>
                  </a:xfrm>
                  <a:custGeom>
                    <a:avLst/>
                    <a:gdLst/>
                    <a:ahLst/>
                    <a:cxnLst/>
                    <a:rect l="l" t="t" r="r" b="b"/>
                    <a:pathLst>
                      <a:path w="3211" h="7020" extrusionOk="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17" name="Google Shape;1317;p30"/>
                  <p:cNvSpPr/>
                  <p:nvPr/>
                </p:nvSpPr>
                <p:spPr>
                  <a:xfrm>
                    <a:off x="6677392" y="1513238"/>
                    <a:ext cx="689172" cy="420169"/>
                  </a:xfrm>
                  <a:custGeom>
                    <a:avLst/>
                    <a:gdLst/>
                    <a:ahLst/>
                    <a:cxnLst/>
                    <a:rect l="l" t="t" r="r" b="b"/>
                    <a:pathLst>
                      <a:path w="22581" h="13767" extrusionOk="0">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318" name="Google Shape;1318;p30"/>
                  <p:cNvSpPr/>
                  <p:nvPr/>
                </p:nvSpPr>
                <p:spPr>
                  <a:xfrm>
                    <a:off x="6788243" y="1645667"/>
                    <a:ext cx="458777" cy="121683"/>
                  </a:xfrm>
                  <a:custGeom>
                    <a:avLst/>
                    <a:gdLst/>
                    <a:ahLst/>
                    <a:cxnLst/>
                    <a:rect l="l" t="t" r="r" b="b"/>
                    <a:pathLst>
                      <a:path w="15032" h="3987" extrusionOk="0">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319" name="Google Shape;1319;p30"/>
                  <p:cNvSpPr/>
                  <p:nvPr/>
                </p:nvSpPr>
                <p:spPr>
                  <a:xfrm>
                    <a:off x="6836801" y="1669748"/>
                    <a:ext cx="73523" cy="73523"/>
                  </a:xfrm>
                  <a:custGeom>
                    <a:avLst/>
                    <a:gdLst/>
                    <a:ahLst/>
                    <a:cxnLst/>
                    <a:rect l="l" t="t" r="r" b="b"/>
                    <a:pathLst>
                      <a:path w="2409" h="2409" extrusionOk="0">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20" name="Google Shape;1320;p30"/>
                  <p:cNvSpPr/>
                  <p:nvPr/>
                </p:nvSpPr>
                <p:spPr>
                  <a:xfrm>
                    <a:off x="6847605" y="1680552"/>
                    <a:ext cx="62719" cy="62719"/>
                  </a:xfrm>
                  <a:custGeom>
                    <a:avLst/>
                    <a:gdLst/>
                    <a:ahLst/>
                    <a:cxnLst/>
                    <a:rect l="l" t="t" r="r" b="b"/>
                    <a:pathLst>
                      <a:path w="2055" h="2055" extrusionOk="0">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a:noFill/>
                  </a:ln>
                </p:spPr>
                <p:txBody>
                  <a:bodyPr spcFirstLastPara="1" wrap="square" lIns="121900" tIns="121900" rIns="121900" bIns="121900" anchor="ctr" anchorCtr="0">
                    <a:noAutofit/>
                  </a:bodyPr>
                  <a:lstStyle/>
                  <a:p>
                    <a:endParaRPr sz="2400"/>
                  </a:p>
                </p:txBody>
              </p:sp>
              <p:sp>
                <p:nvSpPr>
                  <p:cNvPr id="1321" name="Google Shape;1321;p30"/>
                  <p:cNvSpPr/>
                  <p:nvPr/>
                </p:nvSpPr>
                <p:spPr>
                  <a:xfrm>
                    <a:off x="7133643" y="1669748"/>
                    <a:ext cx="73523" cy="73523"/>
                  </a:xfrm>
                  <a:custGeom>
                    <a:avLst/>
                    <a:gdLst/>
                    <a:ahLst/>
                    <a:cxnLst/>
                    <a:rect l="l" t="t" r="r" b="b"/>
                    <a:pathLst>
                      <a:path w="2409" h="2409" extrusionOk="0">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22" name="Google Shape;1322;p30"/>
                  <p:cNvSpPr/>
                  <p:nvPr/>
                </p:nvSpPr>
                <p:spPr>
                  <a:xfrm>
                    <a:off x="7144448" y="1680552"/>
                    <a:ext cx="62719" cy="62719"/>
                  </a:xfrm>
                  <a:custGeom>
                    <a:avLst/>
                    <a:gdLst/>
                    <a:ahLst/>
                    <a:cxnLst/>
                    <a:rect l="l" t="t" r="r" b="b"/>
                    <a:pathLst>
                      <a:path w="2055" h="2055" extrusionOk="0">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a:noFill/>
                  </a:ln>
                </p:spPr>
                <p:txBody>
                  <a:bodyPr spcFirstLastPara="1" wrap="square" lIns="121900" tIns="121900" rIns="121900" bIns="121900" anchor="ctr" anchorCtr="0">
                    <a:noAutofit/>
                  </a:bodyPr>
                  <a:lstStyle/>
                  <a:p>
                    <a:endParaRPr sz="2400"/>
                  </a:p>
                </p:txBody>
              </p:sp>
              <p:sp>
                <p:nvSpPr>
                  <p:cNvPr id="1323" name="Google Shape;1323;p30"/>
                  <p:cNvSpPr/>
                  <p:nvPr/>
                </p:nvSpPr>
                <p:spPr>
                  <a:xfrm>
                    <a:off x="6869611" y="1812157"/>
                    <a:ext cx="287743" cy="66869"/>
                  </a:xfrm>
                  <a:custGeom>
                    <a:avLst/>
                    <a:gdLst/>
                    <a:ahLst/>
                    <a:cxnLst/>
                    <a:rect l="l" t="t" r="r" b="b"/>
                    <a:pathLst>
                      <a:path w="9428" h="2191" extrusionOk="0">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a:noFill/>
                  </a:ln>
                </p:spPr>
                <p:txBody>
                  <a:bodyPr spcFirstLastPara="1" wrap="square" lIns="121900" tIns="121900" rIns="121900" bIns="121900" anchor="ctr" anchorCtr="0">
                    <a:noAutofit/>
                  </a:bodyPr>
                  <a:lstStyle/>
                  <a:p>
                    <a:endParaRPr sz="2400"/>
                  </a:p>
                </p:txBody>
              </p:sp>
              <p:sp>
                <p:nvSpPr>
                  <p:cNvPr id="1324" name="Google Shape;1324;p30"/>
                  <p:cNvSpPr/>
                  <p:nvPr/>
                </p:nvSpPr>
                <p:spPr>
                  <a:xfrm>
                    <a:off x="6892867" y="1828333"/>
                    <a:ext cx="240803" cy="34915"/>
                  </a:xfrm>
                  <a:custGeom>
                    <a:avLst/>
                    <a:gdLst/>
                    <a:ahLst/>
                    <a:cxnLst/>
                    <a:rect l="l" t="t" r="r" b="b"/>
                    <a:pathLst>
                      <a:path w="7890" h="1144" extrusionOk="0">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25" name="Google Shape;1325;p30"/>
                  <p:cNvSpPr/>
                  <p:nvPr/>
                </p:nvSpPr>
                <p:spPr>
                  <a:xfrm>
                    <a:off x="6963430" y="1933384"/>
                    <a:ext cx="117105" cy="92598"/>
                  </a:xfrm>
                  <a:custGeom>
                    <a:avLst/>
                    <a:gdLst/>
                    <a:ahLst/>
                    <a:cxnLst/>
                    <a:rect l="l" t="t" r="r" b="b"/>
                    <a:pathLst>
                      <a:path w="3837" h="3034" extrusionOk="0">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grpSp>
            <p:sp>
              <p:nvSpPr>
                <p:cNvPr id="1326" name="Google Shape;1326;p30"/>
                <p:cNvSpPr/>
                <p:nvPr/>
              </p:nvSpPr>
              <p:spPr>
                <a:xfrm>
                  <a:off x="7354917" y="1780995"/>
                  <a:ext cx="769318" cy="541394"/>
                </a:xfrm>
                <a:custGeom>
                  <a:avLst/>
                  <a:gdLst/>
                  <a:ahLst/>
                  <a:cxnLst/>
                  <a:rect l="l" t="t" r="r" b="b"/>
                  <a:pathLst>
                    <a:path w="25207" h="17739" extrusionOk="0">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327" name="Google Shape;1327;p30"/>
                <p:cNvSpPr/>
                <p:nvPr/>
              </p:nvSpPr>
              <p:spPr>
                <a:xfrm>
                  <a:off x="7235765" y="1962837"/>
                  <a:ext cx="215105" cy="210924"/>
                </a:xfrm>
                <a:custGeom>
                  <a:avLst/>
                  <a:gdLst/>
                  <a:ahLst/>
                  <a:cxnLst/>
                  <a:rect l="l" t="t" r="r" b="b"/>
                  <a:pathLst>
                    <a:path w="7048" h="6911" extrusionOk="0">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328" name="Google Shape;1328;p30"/>
                <p:cNvSpPr/>
                <p:nvPr/>
              </p:nvSpPr>
              <p:spPr>
                <a:xfrm>
                  <a:off x="7307610" y="2072863"/>
                  <a:ext cx="41110" cy="20387"/>
                </a:xfrm>
                <a:custGeom>
                  <a:avLst/>
                  <a:gdLst/>
                  <a:ahLst/>
                  <a:cxnLst/>
                  <a:rect l="l" t="t" r="r" b="b"/>
                  <a:pathLst>
                    <a:path w="1347" h="668" extrusionOk="0">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329" name="Google Shape;1329;p30"/>
                <p:cNvSpPr/>
                <p:nvPr/>
              </p:nvSpPr>
              <p:spPr>
                <a:xfrm>
                  <a:off x="7296379" y="2103598"/>
                  <a:ext cx="46116" cy="20784"/>
                </a:xfrm>
                <a:custGeom>
                  <a:avLst/>
                  <a:gdLst/>
                  <a:ahLst/>
                  <a:cxnLst/>
                  <a:rect l="l" t="t" r="r" b="b"/>
                  <a:pathLst>
                    <a:path w="1511" h="681" extrusionOk="0">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330" name="Google Shape;1330;p30"/>
                <p:cNvSpPr/>
                <p:nvPr/>
              </p:nvSpPr>
              <p:spPr>
                <a:xfrm>
                  <a:off x="7347043" y="2008923"/>
                  <a:ext cx="68121" cy="55668"/>
                </a:xfrm>
                <a:custGeom>
                  <a:avLst/>
                  <a:gdLst/>
                  <a:ahLst/>
                  <a:cxnLst/>
                  <a:rect l="l" t="t" r="r" b="b"/>
                  <a:pathLst>
                    <a:path w="2232" h="1824" extrusionOk="0">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331" name="Google Shape;1331;p30"/>
                <p:cNvSpPr/>
                <p:nvPr/>
              </p:nvSpPr>
              <p:spPr>
                <a:xfrm>
                  <a:off x="7318384" y="2042984"/>
                  <a:ext cx="30764" cy="107949"/>
                </a:xfrm>
                <a:custGeom>
                  <a:avLst/>
                  <a:gdLst/>
                  <a:ahLst/>
                  <a:cxnLst/>
                  <a:rect l="l" t="t" r="r" b="b"/>
                  <a:pathLst>
                    <a:path w="1008" h="3537" extrusionOk="0">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332" name="Google Shape;1332;p30"/>
                <p:cNvSpPr/>
                <p:nvPr/>
              </p:nvSpPr>
              <p:spPr>
                <a:xfrm>
                  <a:off x="7901264" y="2839662"/>
                  <a:ext cx="445928" cy="1628242"/>
                </a:xfrm>
                <a:custGeom>
                  <a:avLst/>
                  <a:gdLst/>
                  <a:ahLst/>
                  <a:cxnLst/>
                  <a:rect l="l" t="t" r="r" b="b"/>
                  <a:pathLst>
                    <a:path w="14611" h="53350" extrusionOk="0">
                      <a:moveTo>
                        <a:pt x="1" y="0"/>
                      </a:moveTo>
                      <a:lnTo>
                        <a:pt x="9999" y="53064"/>
                      </a:lnTo>
                      <a:lnTo>
                        <a:pt x="14610" y="53349"/>
                      </a:lnTo>
                      <a:lnTo>
                        <a:pt x="11794" y="10814"/>
                      </a:lnTo>
                      <a:lnTo>
                        <a:pt x="10883" y="381"/>
                      </a:lnTo>
                      <a:lnTo>
                        <a:pt x="1" y="0"/>
                      </a:lnTo>
                      <a:close/>
                    </a:path>
                  </a:pathLst>
                </a:custGeom>
                <a:solidFill>
                  <a:srgbClr val="6E1CCF"/>
                </a:solidFill>
                <a:ln>
                  <a:noFill/>
                </a:ln>
              </p:spPr>
              <p:txBody>
                <a:bodyPr spcFirstLastPara="1" wrap="square" lIns="121900" tIns="121900" rIns="121900" bIns="121900" anchor="ctr" anchorCtr="0">
                  <a:noAutofit/>
                </a:bodyPr>
                <a:lstStyle/>
                <a:p>
                  <a:endParaRPr sz="2400"/>
                </a:p>
              </p:txBody>
            </p:sp>
            <p:sp>
              <p:nvSpPr>
                <p:cNvPr id="1333" name="Google Shape;1333;p30"/>
                <p:cNvSpPr/>
                <p:nvPr/>
              </p:nvSpPr>
              <p:spPr>
                <a:xfrm>
                  <a:off x="8219288" y="4449225"/>
                  <a:ext cx="127909" cy="149060"/>
                </a:xfrm>
                <a:custGeom>
                  <a:avLst/>
                  <a:gdLst/>
                  <a:ahLst/>
                  <a:cxnLst/>
                  <a:rect l="l" t="t" r="r" b="b"/>
                  <a:pathLst>
                    <a:path w="4191" h="4884" extrusionOk="0">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334" name="Google Shape;1334;p30"/>
                <p:cNvSpPr/>
                <p:nvPr/>
              </p:nvSpPr>
              <p:spPr>
                <a:xfrm>
                  <a:off x="8184006" y="4426396"/>
                  <a:ext cx="182693" cy="82221"/>
                </a:xfrm>
                <a:custGeom>
                  <a:avLst/>
                  <a:gdLst/>
                  <a:ahLst/>
                  <a:cxnLst/>
                  <a:rect l="l" t="t" r="r" b="b"/>
                  <a:pathLst>
                    <a:path w="5986" h="2694" extrusionOk="0">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a:noFill/>
                </a:ln>
              </p:spPr>
              <p:txBody>
                <a:bodyPr spcFirstLastPara="1" wrap="square" lIns="121900" tIns="121900" rIns="121900" bIns="121900" anchor="ctr" anchorCtr="0">
                  <a:noAutofit/>
                </a:bodyPr>
                <a:lstStyle/>
                <a:p>
                  <a:endParaRPr sz="2400"/>
                </a:p>
              </p:txBody>
            </p:sp>
            <p:sp>
              <p:nvSpPr>
                <p:cNvPr id="1335" name="Google Shape;1335;p30"/>
                <p:cNvSpPr/>
                <p:nvPr/>
              </p:nvSpPr>
              <p:spPr>
                <a:xfrm>
                  <a:off x="7938224" y="4528945"/>
                  <a:ext cx="424320" cy="203019"/>
                </a:xfrm>
                <a:custGeom>
                  <a:avLst/>
                  <a:gdLst/>
                  <a:ahLst/>
                  <a:cxnLst/>
                  <a:rect l="l" t="t" r="r" b="b"/>
                  <a:pathLst>
                    <a:path w="13903" h="6652" extrusionOk="0">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a:noFill/>
                </a:ln>
              </p:spPr>
              <p:txBody>
                <a:bodyPr spcFirstLastPara="1" wrap="square" lIns="121900" tIns="121900" rIns="121900" bIns="121900" anchor="ctr" anchorCtr="0">
                  <a:noAutofit/>
                </a:bodyPr>
                <a:lstStyle/>
                <a:p>
                  <a:endParaRPr sz="2400"/>
                </a:p>
              </p:txBody>
            </p:sp>
            <p:sp>
              <p:nvSpPr>
                <p:cNvPr id="1336" name="Google Shape;1336;p30"/>
                <p:cNvSpPr/>
                <p:nvPr/>
              </p:nvSpPr>
              <p:spPr>
                <a:xfrm>
                  <a:off x="8091407" y="4584554"/>
                  <a:ext cx="66473" cy="54417"/>
                </a:xfrm>
                <a:custGeom>
                  <a:avLst/>
                  <a:gdLst/>
                  <a:ahLst/>
                  <a:cxnLst/>
                  <a:rect l="l" t="t" r="r" b="b"/>
                  <a:pathLst>
                    <a:path w="2178" h="1783" extrusionOk="0">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7" name="Google Shape;1337;p30"/>
                <p:cNvSpPr/>
                <p:nvPr/>
              </p:nvSpPr>
              <p:spPr>
                <a:xfrm>
                  <a:off x="8121714" y="4566699"/>
                  <a:ext cx="58171" cy="52342"/>
                </a:xfrm>
                <a:custGeom>
                  <a:avLst/>
                  <a:gdLst/>
                  <a:ahLst/>
                  <a:cxnLst/>
                  <a:rect l="l" t="t" r="r" b="b"/>
                  <a:pathLst>
                    <a:path w="1906" h="1715" extrusionOk="0">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8" name="Google Shape;1338;p30"/>
                <p:cNvSpPr/>
                <p:nvPr/>
              </p:nvSpPr>
              <p:spPr>
                <a:xfrm>
                  <a:off x="8066502" y="4601584"/>
                  <a:ext cx="61895" cy="53593"/>
                </a:xfrm>
                <a:custGeom>
                  <a:avLst/>
                  <a:gdLst/>
                  <a:ahLst/>
                  <a:cxnLst/>
                  <a:rect l="l" t="t" r="r" b="b"/>
                  <a:pathLst>
                    <a:path w="2028" h="1756" extrusionOk="0">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39" name="Google Shape;1339;p30"/>
                <p:cNvSpPr/>
                <p:nvPr/>
              </p:nvSpPr>
              <p:spPr>
                <a:xfrm>
                  <a:off x="8136272" y="2809752"/>
                  <a:ext cx="508982" cy="1668956"/>
                </a:xfrm>
                <a:custGeom>
                  <a:avLst/>
                  <a:gdLst/>
                  <a:ahLst/>
                  <a:cxnLst/>
                  <a:rect l="l" t="t" r="r" b="b"/>
                  <a:pathLst>
                    <a:path w="16677" h="54684" extrusionOk="0">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340" name="Google Shape;1340;p30"/>
                <p:cNvSpPr/>
                <p:nvPr/>
              </p:nvSpPr>
              <p:spPr>
                <a:xfrm>
                  <a:off x="8519853" y="4447974"/>
                  <a:ext cx="144085" cy="150311"/>
                </a:xfrm>
                <a:custGeom>
                  <a:avLst/>
                  <a:gdLst/>
                  <a:ahLst/>
                  <a:cxnLst/>
                  <a:rect l="l" t="t" r="r" b="b"/>
                  <a:pathLst>
                    <a:path w="4721" h="4925" extrusionOk="0">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341" name="Google Shape;1341;p30"/>
                <p:cNvSpPr/>
                <p:nvPr/>
              </p:nvSpPr>
              <p:spPr>
                <a:xfrm>
                  <a:off x="8482100" y="4431798"/>
                  <a:ext cx="201371" cy="82221"/>
                </a:xfrm>
                <a:custGeom>
                  <a:avLst/>
                  <a:gdLst/>
                  <a:ahLst/>
                  <a:cxnLst/>
                  <a:rect l="l" t="t" r="r" b="b"/>
                  <a:pathLst>
                    <a:path w="6598" h="2694" extrusionOk="0">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a:noFill/>
                </a:ln>
              </p:spPr>
              <p:txBody>
                <a:bodyPr spcFirstLastPara="1" wrap="square" lIns="121900" tIns="121900" rIns="121900" bIns="121900" anchor="ctr" anchorCtr="0">
                  <a:noAutofit/>
                </a:bodyPr>
                <a:lstStyle/>
                <a:p>
                  <a:endParaRPr sz="2400"/>
                </a:p>
              </p:txBody>
            </p:sp>
            <p:sp>
              <p:nvSpPr>
                <p:cNvPr id="1342" name="Google Shape;1342;p30"/>
                <p:cNvSpPr/>
                <p:nvPr/>
              </p:nvSpPr>
              <p:spPr>
                <a:xfrm>
                  <a:off x="8262474" y="4528945"/>
                  <a:ext cx="424320" cy="203019"/>
                </a:xfrm>
                <a:custGeom>
                  <a:avLst/>
                  <a:gdLst/>
                  <a:ahLst/>
                  <a:cxnLst/>
                  <a:rect l="l" t="t" r="r" b="b"/>
                  <a:pathLst>
                    <a:path w="13903" h="6652" extrusionOk="0">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1343" name="Google Shape;1343;p30"/>
                <p:cNvSpPr/>
                <p:nvPr/>
              </p:nvSpPr>
              <p:spPr>
                <a:xfrm>
                  <a:off x="8415657" y="4584554"/>
                  <a:ext cx="66442" cy="54417"/>
                </a:xfrm>
                <a:custGeom>
                  <a:avLst/>
                  <a:gdLst/>
                  <a:ahLst/>
                  <a:cxnLst/>
                  <a:rect l="l" t="t" r="r" b="b"/>
                  <a:pathLst>
                    <a:path w="2177" h="1783" extrusionOk="0">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44" name="Google Shape;1344;p30"/>
                <p:cNvSpPr/>
                <p:nvPr/>
              </p:nvSpPr>
              <p:spPr>
                <a:xfrm>
                  <a:off x="8445963" y="4566699"/>
                  <a:ext cx="58141" cy="52342"/>
                </a:xfrm>
                <a:custGeom>
                  <a:avLst/>
                  <a:gdLst/>
                  <a:ahLst/>
                  <a:cxnLst/>
                  <a:rect l="l" t="t" r="r" b="b"/>
                  <a:pathLst>
                    <a:path w="1905" h="1715" extrusionOk="0">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45" name="Google Shape;1345;p30"/>
                <p:cNvSpPr/>
                <p:nvPr/>
              </p:nvSpPr>
              <p:spPr>
                <a:xfrm>
                  <a:off x="8390752" y="4601584"/>
                  <a:ext cx="61895" cy="53593"/>
                </a:xfrm>
                <a:custGeom>
                  <a:avLst/>
                  <a:gdLst/>
                  <a:ahLst/>
                  <a:cxnLst/>
                  <a:rect l="l" t="t" r="r" b="b"/>
                  <a:pathLst>
                    <a:path w="2028" h="1756" extrusionOk="0">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46" name="Google Shape;1346;p30"/>
                <p:cNvSpPr/>
                <p:nvPr/>
              </p:nvSpPr>
              <p:spPr>
                <a:xfrm>
                  <a:off x="7909169" y="1477529"/>
                  <a:ext cx="135783" cy="161512"/>
                </a:xfrm>
                <a:custGeom>
                  <a:avLst/>
                  <a:gdLst/>
                  <a:ahLst/>
                  <a:cxnLst/>
                  <a:rect l="l" t="t" r="r" b="b"/>
                  <a:pathLst>
                    <a:path w="4449" h="5292" extrusionOk="0">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47" name="Google Shape;1347;p30"/>
                <p:cNvSpPr/>
                <p:nvPr/>
              </p:nvSpPr>
              <p:spPr>
                <a:xfrm>
                  <a:off x="7883440" y="1599581"/>
                  <a:ext cx="635213" cy="1326033"/>
                </a:xfrm>
                <a:custGeom>
                  <a:avLst/>
                  <a:gdLst/>
                  <a:ahLst/>
                  <a:cxnLst/>
                  <a:rect l="l" t="t" r="r" b="b"/>
                  <a:pathLst>
                    <a:path w="20813" h="43448" extrusionOk="0">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a:noFill/>
                </a:ln>
              </p:spPr>
              <p:txBody>
                <a:bodyPr spcFirstLastPara="1" wrap="square" lIns="121900" tIns="121900" rIns="121900" bIns="121900" anchor="ctr" anchorCtr="0">
                  <a:noAutofit/>
                </a:bodyPr>
                <a:lstStyle/>
                <a:p>
                  <a:endParaRPr sz="2400"/>
                </a:p>
              </p:txBody>
            </p:sp>
            <p:sp>
              <p:nvSpPr>
                <p:cNvPr id="1348" name="Google Shape;1348;p30"/>
                <p:cNvSpPr/>
                <p:nvPr/>
              </p:nvSpPr>
              <p:spPr>
                <a:xfrm>
                  <a:off x="7981808" y="1452624"/>
                  <a:ext cx="226306" cy="261160"/>
                </a:xfrm>
                <a:custGeom>
                  <a:avLst/>
                  <a:gdLst/>
                  <a:ahLst/>
                  <a:cxnLst/>
                  <a:rect l="l" t="t" r="r" b="b"/>
                  <a:pathLst>
                    <a:path w="7415" h="8557" extrusionOk="0">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349" name="Google Shape;1349;p30"/>
                <p:cNvSpPr/>
                <p:nvPr/>
              </p:nvSpPr>
              <p:spPr>
                <a:xfrm>
                  <a:off x="7991361" y="1547696"/>
                  <a:ext cx="54020" cy="83472"/>
                </a:xfrm>
                <a:custGeom>
                  <a:avLst/>
                  <a:gdLst/>
                  <a:ahLst/>
                  <a:cxnLst/>
                  <a:rect l="l" t="t" r="r" b="b"/>
                  <a:pathLst>
                    <a:path w="1770" h="2735" extrusionOk="0">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1350" name="Google Shape;1350;p30"/>
                <p:cNvSpPr/>
                <p:nvPr/>
              </p:nvSpPr>
              <p:spPr>
                <a:xfrm>
                  <a:off x="7843580" y="1269532"/>
                  <a:ext cx="367858" cy="345425"/>
                </a:xfrm>
                <a:custGeom>
                  <a:avLst/>
                  <a:gdLst/>
                  <a:ahLst/>
                  <a:cxnLst/>
                  <a:rect l="l" t="t" r="r" b="b"/>
                  <a:pathLst>
                    <a:path w="12053" h="11318" extrusionOk="0">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a:noFill/>
                </a:ln>
              </p:spPr>
              <p:txBody>
                <a:bodyPr spcFirstLastPara="1" wrap="square" lIns="121900" tIns="121900" rIns="121900" bIns="121900" anchor="ctr" anchorCtr="0">
                  <a:noAutofit/>
                </a:bodyPr>
                <a:lstStyle/>
                <a:p>
                  <a:endParaRPr sz="2400"/>
                </a:p>
              </p:txBody>
            </p:sp>
            <p:sp>
              <p:nvSpPr>
                <p:cNvPr id="1351" name="Google Shape;1351;p30"/>
                <p:cNvSpPr/>
                <p:nvPr/>
              </p:nvSpPr>
              <p:spPr>
                <a:xfrm>
                  <a:off x="7884661" y="1384106"/>
                  <a:ext cx="54417" cy="32412"/>
                </a:xfrm>
                <a:custGeom>
                  <a:avLst/>
                  <a:gdLst/>
                  <a:ahLst/>
                  <a:cxnLst/>
                  <a:rect l="l" t="t" r="r" b="b"/>
                  <a:pathLst>
                    <a:path w="1783" h="1062" extrusionOk="0">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a:noFill/>
                </a:ln>
              </p:spPr>
              <p:txBody>
                <a:bodyPr spcFirstLastPara="1" wrap="square" lIns="121900" tIns="121900" rIns="121900" bIns="121900" anchor="ctr" anchorCtr="0">
                  <a:noAutofit/>
                </a:bodyPr>
                <a:lstStyle/>
                <a:p>
                  <a:endParaRPr sz="2400"/>
                </a:p>
              </p:txBody>
            </p:sp>
            <p:sp>
              <p:nvSpPr>
                <p:cNvPr id="1352" name="Google Shape;1352;p30"/>
                <p:cNvSpPr/>
                <p:nvPr/>
              </p:nvSpPr>
              <p:spPr>
                <a:xfrm>
                  <a:off x="7872636" y="1372905"/>
                  <a:ext cx="49015" cy="109231"/>
                </a:xfrm>
                <a:custGeom>
                  <a:avLst/>
                  <a:gdLst/>
                  <a:ahLst/>
                  <a:cxnLst/>
                  <a:rect l="l" t="t" r="r" b="b"/>
                  <a:pathLst>
                    <a:path w="1606" h="3579" extrusionOk="0">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53" name="Google Shape;1353;p30"/>
                <p:cNvSpPr/>
                <p:nvPr/>
              </p:nvSpPr>
              <p:spPr>
                <a:xfrm>
                  <a:off x="7866410" y="1425644"/>
                  <a:ext cx="12055" cy="7905"/>
                </a:xfrm>
                <a:custGeom>
                  <a:avLst/>
                  <a:gdLst/>
                  <a:ahLst/>
                  <a:cxnLst/>
                  <a:rect l="l" t="t" r="r" b="b"/>
                  <a:pathLst>
                    <a:path w="395" h="259" extrusionOk="0">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54" name="Google Shape;1354;p30"/>
                <p:cNvSpPr/>
                <p:nvPr/>
              </p:nvSpPr>
              <p:spPr>
                <a:xfrm>
                  <a:off x="7916219" y="1400312"/>
                  <a:ext cx="92628" cy="23684"/>
                </a:xfrm>
                <a:custGeom>
                  <a:avLst/>
                  <a:gdLst/>
                  <a:ahLst/>
                  <a:cxnLst/>
                  <a:rect l="l" t="t" r="r" b="b"/>
                  <a:pathLst>
                    <a:path w="3035" h="776" extrusionOk="0">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55" name="Google Shape;1355;p30"/>
                <p:cNvSpPr/>
                <p:nvPr/>
              </p:nvSpPr>
              <p:spPr>
                <a:xfrm>
                  <a:off x="7883013" y="1518640"/>
                  <a:ext cx="39890" cy="22432"/>
                </a:xfrm>
                <a:custGeom>
                  <a:avLst/>
                  <a:gdLst/>
                  <a:ahLst/>
                  <a:cxnLst/>
                  <a:rect l="l" t="t" r="r" b="b"/>
                  <a:pathLst>
                    <a:path w="1307" h="735" extrusionOk="0">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1356" name="Google Shape;1356;p30"/>
                <p:cNvSpPr/>
                <p:nvPr/>
              </p:nvSpPr>
              <p:spPr>
                <a:xfrm>
                  <a:off x="7919973" y="1467579"/>
                  <a:ext cx="61864" cy="34060"/>
                </a:xfrm>
                <a:custGeom>
                  <a:avLst/>
                  <a:gdLst/>
                  <a:ahLst/>
                  <a:cxnLst/>
                  <a:rect l="l" t="t" r="r" b="b"/>
                  <a:pathLst>
                    <a:path w="2027" h="1116" extrusionOk="0">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1357" name="Google Shape;1357;p30"/>
                <p:cNvSpPr/>
                <p:nvPr/>
              </p:nvSpPr>
              <p:spPr>
                <a:xfrm>
                  <a:off x="7892963" y="1416488"/>
                  <a:ext cx="14558" cy="25789"/>
                </a:xfrm>
                <a:custGeom>
                  <a:avLst/>
                  <a:gdLst/>
                  <a:ahLst/>
                  <a:cxnLst/>
                  <a:rect l="l" t="t" r="r" b="b"/>
                  <a:pathLst>
                    <a:path w="477" h="845" extrusionOk="0">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a:noFill/>
                </a:ln>
              </p:spPr>
              <p:txBody>
                <a:bodyPr spcFirstLastPara="1" wrap="square" lIns="121900" tIns="121900" rIns="121900" bIns="121900" anchor="ctr" anchorCtr="0">
                  <a:noAutofit/>
                </a:bodyPr>
                <a:lstStyle/>
                <a:p>
                  <a:endParaRPr sz="2400"/>
                </a:p>
              </p:txBody>
            </p:sp>
            <p:sp>
              <p:nvSpPr>
                <p:cNvPr id="1358" name="Google Shape;1358;p30"/>
                <p:cNvSpPr/>
                <p:nvPr/>
              </p:nvSpPr>
              <p:spPr>
                <a:xfrm>
                  <a:off x="8025818" y="1402815"/>
                  <a:ext cx="36166" cy="56462"/>
                </a:xfrm>
                <a:custGeom>
                  <a:avLst/>
                  <a:gdLst/>
                  <a:ahLst/>
                  <a:cxnLst/>
                  <a:rect l="l" t="t" r="r" b="b"/>
                  <a:pathLst>
                    <a:path w="1185" h="1850" extrusionOk="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1359" name="Google Shape;1359;p30"/>
                <p:cNvSpPr/>
                <p:nvPr/>
              </p:nvSpPr>
              <p:spPr>
                <a:xfrm>
                  <a:off x="8034974" y="1423966"/>
                  <a:ext cx="31985" cy="13337"/>
                </a:xfrm>
                <a:custGeom>
                  <a:avLst/>
                  <a:gdLst/>
                  <a:ahLst/>
                  <a:cxnLst/>
                  <a:rect l="l" t="t" r="r" b="b"/>
                  <a:pathLst>
                    <a:path w="1048" h="437" extrusionOk="0">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a:noFill/>
                </a:ln>
              </p:spPr>
              <p:txBody>
                <a:bodyPr spcFirstLastPara="1" wrap="square" lIns="121900" tIns="121900" rIns="121900" bIns="121900" anchor="ctr" anchorCtr="0">
                  <a:noAutofit/>
                </a:bodyPr>
                <a:lstStyle/>
                <a:p>
                  <a:endParaRPr sz="2400"/>
                </a:p>
              </p:txBody>
            </p:sp>
            <p:sp>
              <p:nvSpPr>
                <p:cNvPr id="1360" name="Google Shape;1360;p30"/>
                <p:cNvSpPr/>
                <p:nvPr/>
              </p:nvSpPr>
              <p:spPr>
                <a:xfrm>
                  <a:off x="7878038" y="1195214"/>
                  <a:ext cx="420169" cy="418521"/>
                </a:xfrm>
                <a:custGeom>
                  <a:avLst/>
                  <a:gdLst/>
                  <a:ahLst/>
                  <a:cxnLst/>
                  <a:rect l="l" t="t" r="r" b="b"/>
                  <a:pathLst>
                    <a:path w="13767" h="13713" extrusionOk="0">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1361" name="Google Shape;1361;p30"/>
                <p:cNvSpPr/>
                <p:nvPr/>
              </p:nvSpPr>
              <p:spPr>
                <a:xfrm>
                  <a:off x="8019195" y="1470876"/>
                  <a:ext cx="27834" cy="27437"/>
                </a:xfrm>
                <a:custGeom>
                  <a:avLst/>
                  <a:gdLst/>
                  <a:ahLst/>
                  <a:cxnLst/>
                  <a:rect l="l" t="t" r="r" b="b"/>
                  <a:pathLst>
                    <a:path w="912" h="899" extrusionOk="0">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362" name="Google Shape;1362;p30"/>
                <p:cNvSpPr/>
                <p:nvPr/>
              </p:nvSpPr>
              <p:spPr>
                <a:xfrm>
                  <a:off x="7661312" y="1715834"/>
                  <a:ext cx="823704" cy="814121"/>
                </a:xfrm>
                <a:custGeom>
                  <a:avLst/>
                  <a:gdLst/>
                  <a:ahLst/>
                  <a:cxnLst/>
                  <a:rect l="l" t="t" r="r" b="b"/>
                  <a:pathLst>
                    <a:path w="26989" h="26675" extrusionOk="0">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363" name="Google Shape;1363;p30"/>
                <p:cNvSpPr/>
                <p:nvPr/>
              </p:nvSpPr>
              <p:spPr>
                <a:xfrm>
                  <a:off x="7435888" y="2282112"/>
                  <a:ext cx="291893" cy="225024"/>
                </a:xfrm>
                <a:custGeom>
                  <a:avLst/>
                  <a:gdLst/>
                  <a:ahLst/>
                  <a:cxnLst/>
                  <a:rect l="l" t="t" r="r" b="b"/>
                  <a:pathLst>
                    <a:path w="9564" h="7373" extrusionOk="0">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a:noFill/>
                </a:ln>
              </p:spPr>
              <p:txBody>
                <a:bodyPr spcFirstLastPara="1" wrap="square" lIns="121900" tIns="121900" rIns="121900" bIns="121900" anchor="ctr" anchorCtr="0">
                  <a:noAutofit/>
                </a:bodyPr>
                <a:lstStyle/>
                <a:p>
                  <a:endParaRPr sz="2400"/>
                </a:p>
              </p:txBody>
            </p:sp>
          </p:grpSp>
        </p:grpSp>
        <p:sp>
          <p:nvSpPr>
            <p:cNvPr id="1364" name="Google Shape;1364;p30"/>
            <p:cNvSpPr/>
            <p:nvPr/>
          </p:nvSpPr>
          <p:spPr>
            <a:xfrm>
              <a:off x="3924300" y="192412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1365" name="Google Shape;1365;p30"/>
            <p:cNvSpPr/>
            <p:nvPr/>
          </p:nvSpPr>
          <p:spPr>
            <a:xfrm>
              <a:off x="3924300" y="358027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1366" name="Google Shape;1366;p30"/>
            <p:cNvSpPr/>
            <p:nvPr/>
          </p:nvSpPr>
          <p:spPr>
            <a:xfrm>
              <a:off x="5781675" y="3065925"/>
              <a:ext cx="162000" cy="162000"/>
            </a:xfrm>
            <a:prstGeom prst="ellipse">
              <a:avLst/>
            </a:prstGeom>
            <a:noFill/>
            <a:ln>
              <a:noFill/>
            </a:ln>
          </p:spPr>
          <p:txBody>
            <a:bodyPr spcFirstLastPara="1" wrap="square" lIns="121900" tIns="121900" rIns="121900" bIns="121900" anchor="ctr" anchorCtr="0">
              <a:noAutofit/>
            </a:bodyPr>
            <a:lstStyle/>
            <a:p>
              <a:endParaRPr sz="2400"/>
            </a:p>
          </p:txBody>
        </p:sp>
        <p:sp>
          <p:nvSpPr>
            <p:cNvPr id="1367" name="Google Shape;1367;p30"/>
            <p:cNvSpPr/>
            <p:nvPr/>
          </p:nvSpPr>
          <p:spPr>
            <a:xfrm>
              <a:off x="4714800" y="1038225"/>
              <a:ext cx="162000" cy="162000"/>
            </a:xfrm>
            <a:prstGeom prst="ellipse">
              <a:avLst/>
            </a:prstGeom>
            <a:noFill/>
            <a:ln>
              <a:noFill/>
            </a:ln>
          </p:spPr>
          <p:txBody>
            <a:bodyPr spcFirstLastPara="1" wrap="square" lIns="121900" tIns="121900" rIns="121900" bIns="121900" anchor="ctr" anchorCtr="0">
              <a:noAutofit/>
            </a:bodyPr>
            <a:lstStyle/>
            <a:p>
              <a:endParaRPr sz="2400"/>
            </a:p>
          </p:txBody>
        </p:sp>
      </p:grpSp>
      <p:cxnSp>
        <p:nvCxnSpPr>
          <p:cNvPr id="1368" name="Google Shape;1368;p30"/>
          <p:cNvCxnSpPr>
            <a:cxnSpLocks/>
            <a:stCxn id="1026" idx="3"/>
            <a:endCxn id="1364" idx="0"/>
          </p:cNvCxnSpPr>
          <p:nvPr/>
        </p:nvCxnSpPr>
        <p:spPr>
          <a:xfrm>
            <a:off x="3050578" y="1836454"/>
            <a:ext cx="2289823" cy="729047"/>
          </a:xfrm>
          <a:prstGeom prst="bentConnector2">
            <a:avLst/>
          </a:prstGeom>
          <a:noFill/>
          <a:ln w="9525" cap="flat" cmpd="sng">
            <a:solidFill>
              <a:schemeClr val="dk2"/>
            </a:solidFill>
            <a:prstDash val="solid"/>
            <a:round/>
            <a:headEnd type="none" w="med" len="med"/>
            <a:tailEnd type="oval" w="med" len="med"/>
          </a:ln>
        </p:spPr>
      </p:cxnSp>
      <p:cxnSp>
        <p:nvCxnSpPr>
          <p:cNvPr id="1369" name="Google Shape;1369;p30"/>
          <p:cNvCxnSpPr>
            <a:cxnSpLocks/>
          </p:cNvCxnSpPr>
          <p:nvPr/>
        </p:nvCxnSpPr>
        <p:spPr>
          <a:xfrm>
            <a:off x="3178132" y="4319707"/>
            <a:ext cx="1844426" cy="554652"/>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1370" name="Google Shape;1370;p30"/>
          <p:cNvCxnSpPr>
            <a:cxnSpLocks/>
          </p:cNvCxnSpPr>
          <p:nvPr/>
        </p:nvCxnSpPr>
        <p:spPr>
          <a:xfrm rot="10800000">
            <a:off x="6209331" y="1661006"/>
            <a:ext cx="2970181" cy="504070"/>
          </a:xfrm>
          <a:prstGeom prst="bentConnector3">
            <a:avLst>
              <a:gd name="adj1" fmla="val 50000"/>
            </a:avLst>
          </a:prstGeom>
          <a:noFill/>
          <a:ln w="9525" cap="flat" cmpd="sng">
            <a:solidFill>
              <a:schemeClr val="dk2"/>
            </a:solidFill>
            <a:prstDash val="solid"/>
            <a:round/>
            <a:headEnd type="none" w="med" len="med"/>
            <a:tailEnd type="oval" w="med" len="med"/>
          </a:ln>
        </p:spPr>
      </p:cxnSp>
      <p:cxnSp>
        <p:nvCxnSpPr>
          <p:cNvPr id="1371" name="Google Shape;1371;p30"/>
          <p:cNvCxnSpPr>
            <a:cxnSpLocks/>
            <a:stCxn id="1285" idx="2"/>
          </p:cNvCxnSpPr>
          <p:nvPr/>
        </p:nvCxnSpPr>
        <p:spPr>
          <a:xfrm rot="10800000">
            <a:off x="5906664" y="3661628"/>
            <a:ext cx="3631037" cy="534272"/>
          </a:xfrm>
          <a:prstGeom prst="bentConnector3">
            <a:avLst>
              <a:gd name="adj1" fmla="val 50000"/>
            </a:avLst>
          </a:prstGeom>
          <a:noFill/>
          <a:ln w="9525" cap="flat" cmpd="sng">
            <a:solidFill>
              <a:schemeClr val="dk2"/>
            </a:solidFill>
            <a:prstDash val="solid"/>
            <a:round/>
            <a:headEnd type="none" w="med" len="med"/>
            <a:tailEnd type="oval" w="med" len="med"/>
          </a:ln>
        </p:spPr>
      </p:cxnSp>
      <p:pic>
        <p:nvPicPr>
          <p:cNvPr id="1026" name="Picture 2">
            <a:extLst>
              <a:ext uri="{FF2B5EF4-FFF2-40B4-BE49-F238E27FC236}">
                <a16:creationId xmlns:a16="http://schemas.microsoft.com/office/drawing/2014/main" xmlns="" id="{EB1C446D-140E-2474-3240-114C86184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759" y="1482636"/>
            <a:ext cx="1746819" cy="7076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xmlns="" id="{F350B4ED-34B3-6527-3D7A-668C521600C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8115" y="1144358"/>
            <a:ext cx="1944950" cy="10470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xmlns="" id="{8DD31B26-A987-B8E6-0463-ACF1BA5CF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314" y="3909724"/>
            <a:ext cx="1627718" cy="6428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xmlns="" id="{669D3C7C-F8CC-6E6B-9CB0-6308A85F3F5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45700" y="3777807"/>
            <a:ext cx="1730977" cy="649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xmlns="" id="{43AE37FA-ADD3-D8EB-5EB6-3A180B3B886C}"/>
              </a:ext>
            </a:extLst>
          </p:cNvPr>
          <p:cNvSpPr txBox="1"/>
          <p:nvPr/>
        </p:nvSpPr>
        <p:spPr>
          <a:xfrm>
            <a:off x="0" y="167791"/>
            <a:ext cx="12192000" cy="646331"/>
          </a:xfrm>
          <a:prstGeom prst="rect">
            <a:avLst/>
          </a:prstGeom>
          <a:noFill/>
        </p:spPr>
        <p:txBody>
          <a:bodyPr wrap="square">
            <a:spAutoFit/>
          </a:bodyPr>
          <a:lstStyle/>
          <a:p>
            <a:pPr algn="ctr"/>
            <a:r>
              <a:rPr lang="tr-TR" sz="3600" dirty="0">
                <a:latin typeface="Poppins" panose="00000500000000000000" pitchFamily="2" charset="-94"/>
                <a:cs typeface="Poppins" panose="00000500000000000000" pitchFamily="2" charset="-94"/>
              </a:rPr>
              <a:t>Makine Öğrenmesi İçin Verilerimizi Hazırlıyoruz</a:t>
            </a:r>
          </a:p>
        </p:txBody>
      </p:sp>
      <p:sp>
        <p:nvSpPr>
          <p:cNvPr id="12" name="Metin kutusu 11">
            <a:extLst>
              <a:ext uri="{FF2B5EF4-FFF2-40B4-BE49-F238E27FC236}">
                <a16:creationId xmlns:a16="http://schemas.microsoft.com/office/drawing/2014/main" xmlns="" id="{46B84C16-FA71-CA5D-AA53-D0AB938FCE2B}"/>
              </a:ext>
            </a:extLst>
          </p:cNvPr>
          <p:cNvSpPr txBox="1"/>
          <p:nvPr/>
        </p:nvSpPr>
        <p:spPr>
          <a:xfrm>
            <a:off x="7833512" y="1104395"/>
            <a:ext cx="4320209" cy="369332"/>
          </a:xfrm>
          <a:prstGeom prst="rect">
            <a:avLst/>
          </a:prstGeom>
          <a:noFill/>
        </p:spPr>
        <p:txBody>
          <a:bodyPr wrap="square">
            <a:spAutoFit/>
          </a:bodyPr>
          <a:lstStyle/>
          <a:p>
            <a:r>
              <a:rPr lang="tr-TR" dirty="0">
                <a:solidFill>
                  <a:srgbClr val="FF0000"/>
                </a:solidFill>
                <a:latin typeface="Poppins" panose="00000500000000000000" pitchFamily="2" charset="-94"/>
                <a:cs typeface="Poppins" panose="00000500000000000000" pitchFamily="2" charset="-94"/>
              </a:rPr>
              <a:t>i.  Boş verileri dolduruyoruz.</a:t>
            </a:r>
          </a:p>
        </p:txBody>
      </p:sp>
      <p:sp>
        <p:nvSpPr>
          <p:cNvPr id="14" name="Metin kutusu 13">
            <a:extLst>
              <a:ext uri="{FF2B5EF4-FFF2-40B4-BE49-F238E27FC236}">
                <a16:creationId xmlns:a16="http://schemas.microsoft.com/office/drawing/2014/main" xmlns="" id="{8C35C089-AED3-9D28-3823-0EC9A0830823}"/>
              </a:ext>
            </a:extLst>
          </p:cNvPr>
          <p:cNvSpPr txBox="1"/>
          <p:nvPr/>
        </p:nvSpPr>
        <p:spPr>
          <a:xfrm>
            <a:off x="7838569" y="4106207"/>
            <a:ext cx="4903304" cy="646331"/>
          </a:xfrm>
          <a:prstGeom prst="rect">
            <a:avLst/>
          </a:prstGeom>
          <a:noFill/>
        </p:spPr>
        <p:txBody>
          <a:bodyPr wrap="square">
            <a:spAutoFit/>
          </a:bodyPr>
          <a:lstStyle/>
          <a:p>
            <a:r>
              <a:rPr lang="tr-TR" dirty="0">
                <a:solidFill>
                  <a:srgbClr val="FF0000"/>
                </a:solidFill>
                <a:latin typeface="Poppins" panose="00000500000000000000" pitchFamily="2" charset="-94"/>
                <a:cs typeface="Poppins" panose="00000500000000000000" pitchFamily="2" charset="-94"/>
              </a:rPr>
              <a:t>ii. Kategorik verilerimizi sayısal veriye dönüştürüyoruz.</a:t>
            </a:r>
          </a:p>
        </p:txBody>
      </p:sp>
      <p:sp>
        <p:nvSpPr>
          <p:cNvPr id="16" name="Metin kutusu 15">
            <a:extLst>
              <a:ext uri="{FF2B5EF4-FFF2-40B4-BE49-F238E27FC236}">
                <a16:creationId xmlns:a16="http://schemas.microsoft.com/office/drawing/2014/main" xmlns="" id="{83952DD0-D3D2-E642-B583-14D963EE51AC}"/>
              </a:ext>
            </a:extLst>
          </p:cNvPr>
          <p:cNvSpPr txBox="1"/>
          <p:nvPr/>
        </p:nvSpPr>
        <p:spPr>
          <a:xfrm>
            <a:off x="0" y="1567203"/>
            <a:ext cx="3048000" cy="3139321"/>
          </a:xfrm>
          <a:prstGeom prst="rect">
            <a:avLst/>
          </a:prstGeom>
          <a:noFill/>
        </p:spPr>
        <p:txBody>
          <a:bodyPr wrap="square">
            <a:spAutoFit/>
          </a:bodyPr>
          <a:lstStyle/>
          <a:p>
            <a:r>
              <a:rPr lang="tr-TR" dirty="0">
                <a:latin typeface="Poppins" panose="00000500000000000000" pitchFamily="2" charset="-94"/>
                <a:cs typeface="Poppins" panose="00000500000000000000" pitchFamily="2" charset="-94"/>
              </a:rPr>
              <a:t>Numerik verilerimizden;</a:t>
            </a:r>
          </a:p>
          <a:p>
            <a:r>
              <a:rPr lang="tr-TR" dirty="0">
                <a:latin typeface="Poppins" panose="00000500000000000000" pitchFamily="2" charset="-94"/>
                <a:cs typeface="Poppins" panose="00000500000000000000" pitchFamily="2" charset="-94"/>
              </a:rPr>
              <a:t>•	</a:t>
            </a:r>
            <a:r>
              <a:rPr lang="tr-TR" dirty="0" err="1">
                <a:latin typeface="Poppins" panose="00000500000000000000" pitchFamily="2" charset="-94"/>
                <a:cs typeface="Poppins" panose="00000500000000000000" pitchFamily="2" charset="-94"/>
              </a:rPr>
              <a:t>PassengerId</a:t>
            </a:r>
            <a:endParaRPr lang="tr-TR" dirty="0">
              <a:latin typeface="Poppins" panose="00000500000000000000" pitchFamily="2" charset="-94"/>
              <a:cs typeface="Poppins" panose="00000500000000000000" pitchFamily="2" charset="-94"/>
            </a:endParaRPr>
          </a:p>
          <a:p>
            <a:r>
              <a:rPr lang="tr-TR" dirty="0">
                <a:latin typeface="Poppins" panose="00000500000000000000" pitchFamily="2" charset="-94"/>
                <a:cs typeface="Poppins" panose="00000500000000000000" pitchFamily="2" charset="-94"/>
              </a:rPr>
              <a:t>•	</a:t>
            </a:r>
            <a:r>
              <a:rPr lang="tr-TR" dirty="0" err="1">
                <a:latin typeface="Poppins" panose="00000500000000000000" pitchFamily="2" charset="-94"/>
                <a:cs typeface="Poppins" panose="00000500000000000000" pitchFamily="2" charset="-94"/>
              </a:rPr>
              <a:t>Sibsp</a:t>
            </a:r>
            <a:endParaRPr lang="tr-TR" dirty="0">
              <a:latin typeface="Poppins" panose="00000500000000000000" pitchFamily="2" charset="-94"/>
              <a:cs typeface="Poppins" panose="00000500000000000000" pitchFamily="2" charset="-94"/>
            </a:endParaRPr>
          </a:p>
          <a:p>
            <a:r>
              <a:rPr lang="tr-TR" dirty="0">
                <a:latin typeface="Poppins" panose="00000500000000000000" pitchFamily="2" charset="-94"/>
                <a:cs typeface="Poppins" panose="00000500000000000000" pitchFamily="2" charset="-94"/>
              </a:rPr>
              <a:t>•	</a:t>
            </a:r>
            <a:r>
              <a:rPr lang="tr-TR" dirty="0" err="1">
                <a:latin typeface="Poppins" panose="00000500000000000000" pitchFamily="2" charset="-94"/>
                <a:cs typeface="Poppins" panose="00000500000000000000" pitchFamily="2" charset="-94"/>
              </a:rPr>
              <a:t>Parch</a:t>
            </a:r>
            <a:endParaRPr lang="tr-TR" dirty="0">
              <a:latin typeface="Poppins" panose="00000500000000000000" pitchFamily="2" charset="-94"/>
              <a:cs typeface="Poppins" panose="00000500000000000000" pitchFamily="2" charset="-94"/>
            </a:endParaRPr>
          </a:p>
          <a:p>
            <a:endParaRPr lang="tr-TR" dirty="0">
              <a:latin typeface="Poppins" panose="00000500000000000000" pitchFamily="2" charset="-94"/>
              <a:cs typeface="Poppins" panose="00000500000000000000" pitchFamily="2" charset="-94"/>
            </a:endParaRPr>
          </a:p>
          <a:p>
            <a:r>
              <a:rPr lang="tr-TR" dirty="0">
                <a:latin typeface="Poppins" panose="00000500000000000000" pitchFamily="2" charset="-94"/>
                <a:cs typeface="Poppins" panose="00000500000000000000" pitchFamily="2" charset="-94"/>
              </a:rPr>
              <a:t>Kategorik verilerimizden;</a:t>
            </a:r>
          </a:p>
          <a:p>
            <a:r>
              <a:rPr lang="tr-TR" dirty="0">
                <a:latin typeface="Poppins" panose="00000500000000000000" pitchFamily="2" charset="-94"/>
                <a:cs typeface="Poppins" panose="00000500000000000000" pitchFamily="2" charset="-94"/>
              </a:rPr>
              <a:t>•	Name</a:t>
            </a:r>
          </a:p>
          <a:p>
            <a:r>
              <a:rPr lang="tr-TR" dirty="0">
                <a:latin typeface="Poppins" panose="00000500000000000000" pitchFamily="2" charset="-94"/>
                <a:cs typeface="Poppins" panose="00000500000000000000" pitchFamily="2" charset="-94"/>
              </a:rPr>
              <a:t>•	</a:t>
            </a:r>
            <a:r>
              <a:rPr lang="tr-TR" dirty="0" err="1">
                <a:latin typeface="Poppins" panose="00000500000000000000" pitchFamily="2" charset="-94"/>
                <a:cs typeface="Poppins" panose="00000500000000000000" pitchFamily="2" charset="-94"/>
              </a:rPr>
              <a:t>Ticket</a:t>
            </a:r>
            <a:endParaRPr lang="tr-TR" dirty="0">
              <a:latin typeface="Poppins" panose="00000500000000000000" pitchFamily="2" charset="-94"/>
              <a:cs typeface="Poppins" panose="00000500000000000000" pitchFamily="2" charset="-94"/>
            </a:endParaRPr>
          </a:p>
          <a:p>
            <a:r>
              <a:rPr lang="tr-TR" dirty="0">
                <a:latin typeface="Poppins" panose="00000500000000000000" pitchFamily="2" charset="-94"/>
                <a:cs typeface="Poppins" panose="00000500000000000000" pitchFamily="2" charset="-94"/>
              </a:rPr>
              <a:t>•	</a:t>
            </a:r>
            <a:r>
              <a:rPr lang="tr-TR" dirty="0" err="1">
                <a:latin typeface="Poppins" panose="00000500000000000000" pitchFamily="2" charset="-94"/>
                <a:cs typeface="Poppins" panose="00000500000000000000" pitchFamily="2" charset="-94"/>
              </a:rPr>
              <a:t>Cabin</a:t>
            </a:r>
            <a:endParaRPr lang="tr-TR" dirty="0">
              <a:latin typeface="Poppins" panose="00000500000000000000" pitchFamily="2" charset="-94"/>
              <a:cs typeface="Poppins" panose="00000500000000000000" pitchFamily="2" charset="-94"/>
            </a:endParaRPr>
          </a:p>
          <a:p>
            <a:r>
              <a:rPr lang="tr-TR" dirty="0">
                <a:latin typeface="Poppins" panose="00000500000000000000" pitchFamily="2" charset="-94"/>
                <a:cs typeface="Poppins" panose="00000500000000000000" pitchFamily="2" charset="-94"/>
              </a:rPr>
              <a:t>•	</a:t>
            </a:r>
            <a:r>
              <a:rPr lang="tr-TR" dirty="0" err="1">
                <a:latin typeface="Poppins" panose="00000500000000000000" pitchFamily="2" charset="-94"/>
                <a:cs typeface="Poppins" panose="00000500000000000000" pitchFamily="2" charset="-94"/>
              </a:rPr>
              <a:t>Embarked</a:t>
            </a:r>
            <a:endParaRPr lang="tr-TR" dirty="0">
              <a:latin typeface="Poppins" panose="00000500000000000000" pitchFamily="2" charset="-94"/>
              <a:cs typeface="Poppins" panose="00000500000000000000" pitchFamily="2" charset="-94"/>
            </a:endParaRPr>
          </a:p>
          <a:p>
            <a:endParaRPr lang="tr-TR" dirty="0">
              <a:latin typeface="Poppins" panose="00000500000000000000" pitchFamily="2" charset="-94"/>
              <a:cs typeface="Poppins" panose="00000500000000000000" pitchFamily="2" charset="-94"/>
            </a:endParaRPr>
          </a:p>
        </p:txBody>
      </p:sp>
      <p:sp>
        <p:nvSpPr>
          <p:cNvPr id="18" name="Metin kutusu 17">
            <a:extLst>
              <a:ext uri="{FF2B5EF4-FFF2-40B4-BE49-F238E27FC236}">
                <a16:creationId xmlns:a16="http://schemas.microsoft.com/office/drawing/2014/main" xmlns="" id="{8035354D-AF50-185A-741D-129600431AD8}"/>
              </a:ext>
            </a:extLst>
          </p:cNvPr>
          <p:cNvSpPr txBox="1"/>
          <p:nvPr/>
        </p:nvSpPr>
        <p:spPr>
          <a:xfrm>
            <a:off x="7811216" y="4752538"/>
            <a:ext cx="4320207" cy="2031325"/>
          </a:xfrm>
          <a:prstGeom prst="rect">
            <a:avLst/>
          </a:prstGeom>
          <a:noFill/>
        </p:spPr>
        <p:txBody>
          <a:bodyPr wrap="square">
            <a:spAutoFit/>
          </a:bodyPr>
          <a:lstStyle/>
          <a:p>
            <a:pPr algn="ctr"/>
            <a:r>
              <a:rPr lang="tr-TR" dirty="0" err="1">
                <a:latin typeface="Poppins" panose="00000500000000000000" pitchFamily="2" charset="-94"/>
                <a:cs typeface="Poppins" panose="00000500000000000000" pitchFamily="2" charset="-94"/>
              </a:rPr>
              <a:t>Sklearn</a:t>
            </a:r>
            <a:r>
              <a:rPr lang="tr-TR" dirty="0">
                <a:latin typeface="Poppins" panose="00000500000000000000" pitchFamily="2" charset="-94"/>
                <a:cs typeface="Poppins" panose="00000500000000000000" pitchFamily="2" charset="-94"/>
              </a:rPr>
              <a:t> kütüphanesinden </a:t>
            </a:r>
            <a:r>
              <a:rPr lang="tr-TR" dirty="0" err="1">
                <a:latin typeface="Poppins" panose="00000500000000000000" pitchFamily="2" charset="-94"/>
                <a:cs typeface="Poppins" panose="00000500000000000000" pitchFamily="2" charset="-94"/>
              </a:rPr>
              <a:t>labelencoder</a:t>
            </a:r>
            <a:r>
              <a:rPr lang="tr-TR" dirty="0">
                <a:latin typeface="Poppins" panose="00000500000000000000" pitchFamily="2" charset="-94"/>
                <a:cs typeface="Poppins" panose="00000500000000000000" pitchFamily="2" charset="-94"/>
              </a:rPr>
              <a:t> kullanarak cinsiyet kolonumuzdaki ‘</a:t>
            </a:r>
            <a:r>
              <a:rPr lang="tr-TR" dirty="0" err="1">
                <a:latin typeface="Poppins" panose="00000500000000000000" pitchFamily="2" charset="-94"/>
                <a:cs typeface="Poppins" panose="00000500000000000000" pitchFamily="2" charset="-94"/>
              </a:rPr>
              <a:t>male</a:t>
            </a:r>
            <a:r>
              <a:rPr lang="tr-TR" dirty="0">
                <a:latin typeface="Poppins" panose="00000500000000000000" pitchFamily="2" charset="-94"/>
                <a:cs typeface="Poppins" panose="00000500000000000000" pitchFamily="2" charset="-94"/>
              </a:rPr>
              <a:t>’ ve ‘</a:t>
            </a:r>
            <a:r>
              <a:rPr lang="tr-TR" dirty="0" err="1">
                <a:latin typeface="Poppins" panose="00000500000000000000" pitchFamily="2" charset="-94"/>
                <a:cs typeface="Poppins" panose="00000500000000000000" pitchFamily="2" charset="-94"/>
              </a:rPr>
              <a:t>female</a:t>
            </a:r>
            <a:r>
              <a:rPr lang="tr-TR" dirty="0">
                <a:latin typeface="Poppins" panose="00000500000000000000" pitchFamily="2" charset="-94"/>
                <a:cs typeface="Poppins" panose="00000500000000000000" pitchFamily="2" charset="-94"/>
              </a:rPr>
              <a:t>’ verilerini 1 ve 0 a dönüştürüyoruz [1 </a:t>
            </a:r>
            <a:r>
              <a:rPr lang="tr-TR" dirty="0" err="1">
                <a:latin typeface="Poppins" panose="00000500000000000000" pitchFamily="2" charset="-94"/>
                <a:cs typeface="Poppins" panose="00000500000000000000" pitchFamily="2" charset="-94"/>
              </a:rPr>
              <a:t>male</a:t>
            </a:r>
            <a:r>
              <a:rPr lang="tr-TR" dirty="0">
                <a:latin typeface="Poppins" panose="00000500000000000000" pitchFamily="2" charset="-94"/>
                <a:cs typeface="Poppins" panose="00000500000000000000" pitchFamily="2" charset="-94"/>
              </a:rPr>
              <a:t> 0 </a:t>
            </a:r>
            <a:r>
              <a:rPr lang="tr-TR" dirty="0" err="1">
                <a:latin typeface="Poppins" panose="00000500000000000000" pitchFamily="2" charset="-94"/>
                <a:cs typeface="Poppins" panose="00000500000000000000" pitchFamily="2" charset="-94"/>
              </a:rPr>
              <a:t>female</a:t>
            </a:r>
            <a:r>
              <a:rPr lang="tr-TR" dirty="0">
                <a:latin typeface="Poppins" panose="00000500000000000000" pitchFamily="2" charset="-94"/>
                <a:cs typeface="Poppins" panose="00000500000000000000" pitchFamily="2" charset="-94"/>
              </a:rPr>
              <a:t> olarak ayarlandı.]. Bunun yerine </a:t>
            </a:r>
            <a:r>
              <a:rPr lang="tr-TR" dirty="0" err="1">
                <a:latin typeface="Poppins" panose="00000500000000000000" pitchFamily="2" charset="-94"/>
                <a:cs typeface="Poppins" panose="00000500000000000000" pitchFamily="2" charset="-94"/>
              </a:rPr>
              <a:t>category</a:t>
            </a:r>
            <a:r>
              <a:rPr lang="tr-TR" dirty="0">
                <a:latin typeface="Poppins" panose="00000500000000000000" pitchFamily="2" charset="-94"/>
                <a:cs typeface="Poppins" panose="00000500000000000000" pitchFamily="2" charset="-94"/>
              </a:rPr>
              <a:t> </a:t>
            </a:r>
            <a:r>
              <a:rPr lang="tr-TR" dirty="0" err="1">
                <a:latin typeface="Poppins" panose="00000500000000000000" pitchFamily="2" charset="-94"/>
                <a:cs typeface="Poppins" panose="00000500000000000000" pitchFamily="2" charset="-94"/>
              </a:rPr>
              <a:t>encoders</a:t>
            </a:r>
            <a:r>
              <a:rPr lang="tr-TR" dirty="0">
                <a:latin typeface="Poppins" panose="00000500000000000000" pitchFamily="2" charset="-94"/>
                <a:cs typeface="Poppins" panose="00000500000000000000" pitchFamily="2" charset="-94"/>
              </a:rPr>
              <a:t> kullanabilirdik. </a:t>
            </a:r>
          </a:p>
        </p:txBody>
      </p:sp>
      <p:sp>
        <p:nvSpPr>
          <p:cNvPr id="20" name="Metin kutusu 19">
            <a:extLst>
              <a:ext uri="{FF2B5EF4-FFF2-40B4-BE49-F238E27FC236}">
                <a16:creationId xmlns:a16="http://schemas.microsoft.com/office/drawing/2014/main" xmlns="" id="{8651758F-20D6-9898-61C5-AE0E113D89E7}"/>
              </a:ext>
            </a:extLst>
          </p:cNvPr>
          <p:cNvSpPr txBox="1"/>
          <p:nvPr/>
        </p:nvSpPr>
        <p:spPr>
          <a:xfrm>
            <a:off x="-1" y="4592746"/>
            <a:ext cx="4320209" cy="2031325"/>
          </a:xfrm>
          <a:prstGeom prst="rect">
            <a:avLst/>
          </a:prstGeom>
          <a:noFill/>
        </p:spPr>
        <p:txBody>
          <a:bodyPr wrap="square">
            <a:spAutoFit/>
          </a:bodyPr>
          <a:lstStyle/>
          <a:p>
            <a:pPr algn="ctr"/>
            <a:r>
              <a:rPr lang="tr-TR" dirty="0">
                <a:latin typeface="Poppins" panose="00000500000000000000" pitchFamily="2" charset="-94"/>
                <a:cs typeface="Poppins" panose="00000500000000000000" pitchFamily="2" charset="-94"/>
              </a:rPr>
              <a:t>Numerik ve Kategorik verilerimize baktığımızda gereksiz kolonlar olduğunu göreceğiz. Örneğin Yolcu </a:t>
            </a:r>
            <a:r>
              <a:rPr lang="tr-TR" dirty="0" err="1">
                <a:latin typeface="Poppins" panose="00000500000000000000" pitchFamily="2" charset="-94"/>
                <a:cs typeface="Poppins" panose="00000500000000000000" pitchFamily="2" charset="-94"/>
              </a:rPr>
              <a:t>Id</a:t>
            </a:r>
            <a:r>
              <a:rPr lang="tr-TR" dirty="0">
                <a:latin typeface="Poppins" panose="00000500000000000000" pitchFamily="2" charset="-94"/>
                <a:cs typeface="Poppins" panose="00000500000000000000" pitchFamily="2" charset="-94"/>
              </a:rPr>
              <a:t> numarası tahmin için işimize yaramayacaktır. İşlemlerimizde gereksiz dallanma yaratmamaları için bu kolonları sileceğiz.</a:t>
            </a:r>
          </a:p>
        </p:txBody>
      </p:sp>
      <p:grpSp>
        <p:nvGrpSpPr>
          <p:cNvPr id="23" name="Google Shape;1186;p29">
            <a:extLst>
              <a:ext uri="{FF2B5EF4-FFF2-40B4-BE49-F238E27FC236}">
                <a16:creationId xmlns:a16="http://schemas.microsoft.com/office/drawing/2014/main" xmlns="" id="{C8CFC07C-6237-3480-328C-71AF0E26AC1D}"/>
              </a:ext>
            </a:extLst>
          </p:cNvPr>
          <p:cNvGrpSpPr/>
          <p:nvPr/>
        </p:nvGrpSpPr>
        <p:grpSpPr>
          <a:xfrm>
            <a:off x="3757009" y="3048897"/>
            <a:ext cx="4114785" cy="3734966"/>
            <a:chOff x="457200" y="997005"/>
            <a:chExt cx="4114785" cy="3734966"/>
          </a:xfrm>
        </p:grpSpPr>
        <p:sp>
          <p:nvSpPr>
            <p:cNvPr id="24" name="Google Shape;1187;p29">
              <a:extLst>
                <a:ext uri="{FF2B5EF4-FFF2-40B4-BE49-F238E27FC236}">
                  <a16:creationId xmlns:a16="http://schemas.microsoft.com/office/drawing/2014/main" xmlns="" id="{F1FE31CB-FC45-0FA5-ECD2-4FCB5297346C}"/>
                </a:ext>
              </a:extLst>
            </p:cNvPr>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1188;p29">
              <a:extLst>
                <a:ext uri="{FF2B5EF4-FFF2-40B4-BE49-F238E27FC236}">
                  <a16:creationId xmlns:a16="http://schemas.microsoft.com/office/drawing/2014/main" xmlns="" id="{9F1412A8-6F8F-862D-BF87-55D01F13B1B5}"/>
                </a:ext>
              </a:extLst>
            </p:cNvPr>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1189;p29">
              <a:extLst>
                <a:ext uri="{FF2B5EF4-FFF2-40B4-BE49-F238E27FC236}">
                  <a16:creationId xmlns:a16="http://schemas.microsoft.com/office/drawing/2014/main" xmlns="" id="{D1EB29D5-115F-D4B5-BDEB-A5057ECA2031}"/>
                </a:ext>
              </a:extLst>
            </p:cNvPr>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1190;p29">
              <a:extLst>
                <a:ext uri="{FF2B5EF4-FFF2-40B4-BE49-F238E27FC236}">
                  <a16:creationId xmlns:a16="http://schemas.microsoft.com/office/drawing/2014/main" xmlns="" id="{8C7BCE48-8686-A28C-0C7C-7D6C4BBC8CBA}"/>
                </a:ext>
              </a:extLst>
            </p:cNvPr>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1191;p29">
              <a:extLst>
                <a:ext uri="{FF2B5EF4-FFF2-40B4-BE49-F238E27FC236}">
                  <a16:creationId xmlns:a16="http://schemas.microsoft.com/office/drawing/2014/main" xmlns="" id="{32D0DDC6-E4C1-3C5F-7028-BC1F5E82674F}"/>
                </a:ext>
              </a:extLst>
            </p:cNvPr>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1192;p29">
              <a:extLst>
                <a:ext uri="{FF2B5EF4-FFF2-40B4-BE49-F238E27FC236}">
                  <a16:creationId xmlns:a16="http://schemas.microsoft.com/office/drawing/2014/main" xmlns="" id="{E7DB2C1A-4456-56BC-4B3F-C1E5595F169B}"/>
                </a:ext>
              </a:extLst>
            </p:cNvPr>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1193;p29">
              <a:extLst>
                <a:ext uri="{FF2B5EF4-FFF2-40B4-BE49-F238E27FC236}">
                  <a16:creationId xmlns:a16="http://schemas.microsoft.com/office/drawing/2014/main" xmlns="" id="{C170667A-1B9B-D465-544B-9CB6100DD851}"/>
                </a:ext>
              </a:extLst>
            </p:cNvPr>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1194;p29">
              <a:extLst>
                <a:ext uri="{FF2B5EF4-FFF2-40B4-BE49-F238E27FC236}">
                  <a16:creationId xmlns:a16="http://schemas.microsoft.com/office/drawing/2014/main" xmlns="" id="{5B7EB81B-4A19-D239-CD15-7F032833288E}"/>
                </a:ext>
              </a:extLst>
            </p:cNvPr>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1195;p29">
              <a:extLst>
                <a:ext uri="{FF2B5EF4-FFF2-40B4-BE49-F238E27FC236}">
                  <a16:creationId xmlns:a16="http://schemas.microsoft.com/office/drawing/2014/main" xmlns="" id="{361CDFAC-F143-40F4-2FC1-3F68D8DB8172}"/>
                </a:ext>
              </a:extLst>
            </p:cNvPr>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1196;p29">
              <a:extLst>
                <a:ext uri="{FF2B5EF4-FFF2-40B4-BE49-F238E27FC236}">
                  <a16:creationId xmlns:a16="http://schemas.microsoft.com/office/drawing/2014/main" xmlns="" id="{2ADE7D9F-013C-7950-E45C-ABC906B4DF19}"/>
                </a:ext>
              </a:extLst>
            </p:cNvPr>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1197;p29">
              <a:extLst>
                <a:ext uri="{FF2B5EF4-FFF2-40B4-BE49-F238E27FC236}">
                  <a16:creationId xmlns:a16="http://schemas.microsoft.com/office/drawing/2014/main" xmlns="" id="{B6D7AAB7-7B46-0EF7-5766-A9191B1B19EA}"/>
                </a:ext>
              </a:extLst>
            </p:cNvPr>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1198;p29">
              <a:extLst>
                <a:ext uri="{FF2B5EF4-FFF2-40B4-BE49-F238E27FC236}">
                  <a16:creationId xmlns:a16="http://schemas.microsoft.com/office/drawing/2014/main" xmlns="" id="{26666108-6B33-FFFD-1091-D9ACDD506598}"/>
                </a:ext>
              </a:extLst>
            </p:cNvPr>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1199;p29">
              <a:extLst>
                <a:ext uri="{FF2B5EF4-FFF2-40B4-BE49-F238E27FC236}">
                  <a16:creationId xmlns:a16="http://schemas.microsoft.com/office/drawing/2014/main" xmlns="" id="{97922190-96B4-C1A9-1EF9-7CF01607FB64}"/>
                </a:ext>
              </a:extLst>
            </p:cNvPr>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1200;p29">
              <a:extLst>
                <a:ext uri="{FF2B5EF4-FFF2-40B4-BE49-F238E27FC236}">
                  <a16:creationId xmlns:a16="http://schemas.microsoft.com/office/drawing/2014/main" xmlns="" id="{8EC647E2-FA0B-AE65-6892-91DFB5F86D87}"/>
                </a:ext>
              </a:extLst>
            </p:cNvPr>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1201;p29">
              <a:extLst>
                <a:ext uri="{FF2B5EF4-FFF2-40B4-BE49-F238E27FC236}">
                  <a16:creationId xmlns:a16="http://schemas.microsoft.com/office/drawing/2014/main" xmlns="" id="{09F92B5F-9D31-BC17-45A5-B81338706F69}"/>
                </a:ext>
              </a:extLst>
            </p:cNvPr>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1202;p29">
              <a:extLst>
                <a:ext uri="{FF2B5EF4-FFF2-40B4-BE49-F238E27FC236}">
                  <a16:creationId xmlns:a16="http://schemas.microsoft.com/office/drawing/2014/main" xmlns="" id="{9B21592C-2BCF-21A9-497C-E6F283CD1E1C}"/>
                </a:ext>
              </a:extLst>
            </p:cNvPr>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1203;p29">
              <a:extLst>
                <a:ext uri="{FF2B5EF4-FFF2-40B4-BE49-F238E27FC236}">
                  <a16:creationId xmlns:a16="http://schemas.microsoft.com/office/drawing/2014/main" xmlns="" id="{896C1973-8E43-1F80-40CC-2753D193E9A4}"/>
                </a:ext>
              </a:extLst>
            </p:cNvPr>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204;p29">
              <a:extLst>
                <a:ext uri="{FF2B5EF4-FFF2-40B4-BE49-F238E27FC236}">
                  <a16:creationId xmlns:a16="http://schemas.microsoft.com/office/drawing/2014/main" xmlns="" id="{CB1437A9-84A2-B35F-6EE8-AFED6C10E1CE}"/>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205;p29">
              <a:extLst>
                <a:ext uri="{FF2B5EF4-FFF2-40B4-BE49-F238E27FC236}">
                  <a16:creationId xmlns:a16="http://schemas.microsoft.com/office/drawing/2014/main" xmlns="" id="{57ADD872-16A8-EA09-089E-D3FA18406CCD}"/>
                </a:ext>
              </a:extLst>
            </p:cNvPr>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206;p29">
              <a:extLst>
                <a:ext uri="{FF2B5EF4-FFF2-40B4-BE49-F238E27FC236}">
                  <a16:creationId xmlns:a16="http://schemas.microsoft.com/office/drawing/2014/main" xmlns="" id="{3B1E36F2-EBFD-2EC5-A363-6439DE598CA0}"/>
                </a:ext>
              </a:extLst>
            </p:cNvPr>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1207;p29">
              <a:extLst>
                <a:ext uri="{FF2B5EF4-FFF2-40B4-BE49-F238E27FC236}">
                  <a16:creationId xmlns:a16="http://schemas.microsoft.com/office/drawing/2014/main" xmlns="" id="{04ACD8EA-0E95-997A-38D8-E2CA59DB4AA3}"/>
                </a:ext>
              </a:extLst>
            </p:cNvPr>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1208;p29">
              <a:extLst>
                <a:ext uri="{FF2B5EF4-FFF2-40B4-BE49-F238E27FC236}">
                  <a16:creationId xmlns:a16="http://schemas.microsoft.com/office/drawing/2014/main" xmlns="" id="{8518FE3F-99E9-8136-AF5A-8B2D8E8B55CC}"/>
                </a:ext>
              </a:extLst>
            </p:cNvPr>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209;p29">
              <a:extLst>
                <a:ext uri="{FF2B5EF4-FFF2-40B4-BE49-F238E27FC236}">
                  <a16:creationId xmlns:a16="http://schemas.microsoft.com/office/drawing/2014/main" xmlns="" id="{A312CEB6-68E6-0003-DEDC-F94712AD5552}"/>
                </a:ext>
              </a:extLst>
            </p:cNvPr>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210;p29">
              <a:extLst>
                <a:ext uri="{FF2B5EF4-FFF2-40B4-BE49-F238E27FC236}">
                  <a16:creationId xmlns:a16="http://schemas.microsoft.com/office/drawing/2014/main" xmlns="" id="{2BE568F6-7E5D-186D-FCCA-2168916BE1A0}"/>
                </a:ext>
              </a:extLst>
            </p:cNvPr>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211;p29">
              <a:extLst>
                <a:ext uri="{FF2B5EF4-FFF2-40B4-BE49-F238E27FC236}">
                  <a16:creationId xmlns:a16="http://schemas.microsoft.com/office/drawing/2014/main" xmlns="" id="{134BA7AA-18C8-67AF-BCB5-E033A07A1549}"/>
                </a:ext>
              </a:extLst>
            </p:cNvPr>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212;p29">
              <a:extLst>
                <a:ext uri="{FF2B5EF4-FFF2-40B4-BE49-F238E27FC236}">
                  <a16:creationId xmlns:a16="http://schemas.microsoft.com/office/drawing/2014/main" xmlns="" id="{5ED42389-1B0A-C73C-2D07-094C06E3690A}"/>
                </a:ext>
              </a:extLst>
            </p:cNvPr>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213;p29">
              <a:extLst>
                <a:ext uri="{FF2B5EF4-FFF2-40B4-BE49-F238E27FC236}">
                  <a16:creationId xmlns:a16="http://schemas.microsoft.com/office/drawing/2014/main" xmlns="" id="{B63060A8-F6F9-AC61-7B61-0DC5D1428135}"/>
                </a:ext>
              </a:extLst>
            </p:cNvPr>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214;p29">
              <a:extLst>
                <a:ext uri="{FF2B5EF4-FFF2-40B4-BE49-F238E27FC236}">
                  <a16:creationId xmlns:a16="http://schemas.microsoft.com/office/drawing/2014/main" xmlns="" id="{D5B0012A-82CC-98B3-D6C9-3E14929ABEBA}"/>
                </a:ext>
              </a:extLst>
            </p:cNvPr>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215;p29">
              <a:extLst>
                <a:ext uri="{FF2B5EF4-FFF2-40B4-BE49-F238E27FC236}">
                  <a16:creationId xmlns:a16="http://schemas.microsoft.com/office/drawing/2014/main" xmlns="" id="{88F250A5-9055-2F54-9574-624BBDBC64AD}"/>
                </a:ext>
              </a:extLst>
            </p:cNvPr>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216;p29">
              <a:extLst>
                <a:ext uri="{FF2B5EF4-FFF2-40B4-BE49-F238E27FC236}">
                  <a16:creationId xmlns:a16="http://schemas.microsoft.com/office/drawing/2014/main" xmlns="" id="{92C34893-3D66-2093-D719-6AF258C65A3D}"/>
                </a:ext>
              </a:extLst>
            </p:cNvPr>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217;p29">
              <a:extLst>
                <a:ext uri="{FF2B5EF4-FFF2-40B4-BE49-F238E27FC236}">
                  <a16:creationId xmlns:a16="http://schemas.microsoft.com/office/drawing/2014/main" xmlns="" id="{0DA3B41F-CB9E-2723-A572-7E3FE747204F}"/>
                </a:ext>
              </a:extLst>
            </p:cNvPr>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218;p29">
              <a:extLst>
                <a:ext uri="{FF2B5EF4-FFF2-40B4-BE49-F238E27FC236}">
                  <a16:creationId xmlns:a16="http://schemas.microsoft.com/office/drawing/2014/main" xmlns="" id="{14314CF9-94C8-11D6-CAE4-A3309451209E}"/>
                </a:ext>
              </a:extLst>
            </p:cNvPr>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219;p29">
              <a:extLst>
                <a:ext uri="{FF2B5EF4-FFF2-40B4-BE49-F238E27FC236}">
                  <a16:creationId xmlns:a16="http://schemas.microsoft.com/office/drawing/2014/main" xmlns="" id="{A6A9CD9D-C25C-6CEB-1447-2AB61CA6B993}"/>
                </a:ext>
              </a:extLst>
            </p:cNvPr>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220;p29">
              <a:extLst>
                <a:ext uri="{FF2B5EF4-FFF2-40B4-BE49-F238E27FC236}">
                  <a16:creationId xmlns:a16="http://schemas.microsoft.com/office/drawing/2014/main" xmlns="" id="{A3872D9B-B8F1-6DF4-C32A-3C83161D118B}"/>
                </a:ext>
              </a:extLst>
            </p:cNvPr>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1221;p29">
              <a:extLst>
                <a:ext uri="{FF2B5EF4-FFF2-40B4-BE49-F238E27FC236}">
                  <a16:creationId xmlns:a16="http://schemas.microsoft.com/office/drawing/2014/main" xmlns="" id="{0E034630-4CC1-7445-081F-539645D10A09}"/>
                </a:ext>
              </a:extLst>
            </p:cNvPr>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1222;p29">
              <a:extLst>
                <a:ext uri="{FF2B5EF4-FFF2-40B4-BE49-F238E27FC236}">
                  <a16:creationId xmlns:a16="http://schemas.microsoft.com/office/drawing/2014/main" xmlns="" id="{77F1A6C2-3ACB-6F56-9A87-09A497FC1A62}"/>
                </a:ext>
              </a:extLst>
            </p:cNvPr>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1223;p29">
              <a:extLst>
                <a:ext uri="{FF2B5EF4-FFF2-40B4-BE49-F238E27FC236}">
                  <a16:creationId xmlns:a16="http://schemas.microsoft.com/office/drawing/2014/main" xmlns="" id="{47C15E4C-512C-46B8-C247-666A8BCCB4DF}"/>
                </a:ext>
              </a:extLst>
            </p:cNvPr>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224;p29">
              <a:extLst>
                <a:ext uri="{FF2B5EF4-FFF2-40B4-BE49-F238E27FC236}">
                  <a16:creationId xmlns:a16="http://schemas.microsoft.com/office/drawing/2014/main" xmlns="" id="{A8DAC783-B43A-57EE-6E83-290E228FC17E}"/>
                </a:ext>
              </a:extLst>
            </p:cNvPr>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225;p29">
              <a:extLst>
                <a:ext uri="{FF2B5EF4-FFF2-40B4-BE49-F238E27FC236}">
                  <a16:creationId xmlns:a16="http://schemas.microsoft.com/office/drawing/2014/main" xmlns="" id="{3A46D194-DA4A-072B-A3B6-D22C2AA40FBB}"/>
                </a:ext>
              </a:extLst>
            </p:cNvPr>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226;p29">
              <a:extLst>
                <a:ext uri="{FF2B5EF4-FFF2-40B4-BE49-F238E27FC236}">
                  <a16:creationId xmlns:a16="http://schemas.microsoft.com/office/drawing/2014/main" xmlns="" id="{DACFBDBD-A0DA-EEB8-E140-A0092E608D96}"/>
                </a:ext>
              </a:extLst>
            </p:cNvPr>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227;p29">
              <a:extLst>
                <a:ext uri="{FF2B5EF4-FFF2-40B4-BE49-F238E27FC236}">
                  <a16:creationId xmlns:a16="http://schemas.microsoft.com/office/drawing/2014/main" xmlns="" id="{151EB560-4DF5-D89B-C9E3-E21BCEF1E1DC}"/>
                </a:ext>
              </a:extLst>
            </p:cNvPr>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228;p29">
              <a:extLst>
                <a:ext uri="{FF2B5EF4-FFF2-40B4-BE49-F238E27FC236}">
                  <a16:creationId xmlns:a16="http://schemas.microsoft.com/office/drawing/2014/main" xmlns="" id="{A6C5629D-5635-511A-D129-BA0A622BA3B4}"/>
                </a:ext>
              </a:extLst>
            </p:cNvPr>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229;p29">
              <a:extLst>
                <a:ext uri="{FF2B5EF4-FFF2-40B4-BE49-F238E27FC236}">
                  <a16:creationId xmlns:a16="http://schemas.microsoft.com/office/drawing/2014/main" xmlns="" id="{35127A66-7AE7-FA1C-32F2-C4FD5C0F5DA1}"/>
                </a:ext>
              </a:extLst>
            </p:cNvPr>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230;p29">
              <a:extLst>
                <a:ext uri="{FF2B5EF4-FFF2-40B4-BE49-F238E27FC236}">
                  <a16:creationId xmlns:a16="http://schemas.microsoft.com/office/drawing/2014/main" xmlns="" id="{51920EBF-A350-349F-9325-ECAC243E9764}"/>
                </a:ext>
              </a:extLst>
            </p:cNvPr>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231;p29">
              <a:extLst>
                <a:ext uri="{FF2B5EF4-FFF2-40B4-BE49-F238E27FC236}">
                  <a16:creationId xmlns:a16="http://schemas.microsoft.com/office/drawing/2014/main" xmlns="" id="{547F5241-DEB8-3F2B-9891-24C46584532C}"/>
                </a:ext>
              </a:extLst>
            </p:cNvPr>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232;p29">
              <a:extLst>
                <a:ext uri="{FF2B5EF4-FFF2-40B4-BE49-F238E27FC236}">
                  <a16:creationId xmlns:a16="http://schemas.microsoft.com/office/drawing/2014/main" xmlns="" id="{DBAFA70B-2585-2B43-8F13-EEC6021A0535}"/>
                </a:ext>
              </a:extLst>
            </p:cNvPr>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233;p29">
              <a:extLst>
                <a:ext uri="{FF2B5EF4-FFF2-40B4-BE49-F238E27FC236}">
                  <a16:creationId xmlns:a16="http://schemas.microsoft.com/office/drawing/2014/main" xmlns="" id="{0D402507-C515-EACF-2C6E-2B05D6BB4BCD}"/>
                </a:ext>
              </a:extLst>
            </p:cNvPr>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234;p29">
              <a:extLst>
                <a:ext uri="{FF2B5EF4-FFF2-40B4-BE49-F238E27FC236}">
                  <a16:creationId xmlns:a16="http://schemas.microsoft.com/office/drawing/2014/main" xmlns="" id="{2EA51AAA-C835-E728-C609-AE7B4BDFF310}"/>
                </a:ext>
              </a:extLst>
            </p:cNvPr>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235;p29">
              <a:extLst>
                <a:ext uri="{FF2B5EF4-FFF2-40B4-BE49-F238E27FC236}">
                  <a16:creationId xmlns:a16="http://schemas.microsoft.com/office/drawing/2014/main" xmlns="" id="{DFAAC35A-12DD-A6A9-1B67-AD8E7F9E73B8}"/>
                </a:ext>
              </a:extLst>
            </p:cNvPr>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236;p29">
              <a:extLst>
                <a:ext uri="{FF2B5EF4-FFF2-40B4-BE49-F238E27FC236}">
                  <a16:creationId xmlns:a16="http://schemas.microsoft.com/office/drawing/2014/main" xmlns="" id="{1A7630FD-8C5F-20D6-F833-B7B6DB80F5A3}"/>
                </a:ext>
              </a:extLst>
            </p:cNvPr>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237;p29">
              <a:extLst>
                <a:ext uri="{FF2B5EF4-FFF2-40B4-BE49-F238E27FC236}">
                  <a16:creationId xmlns:a16="http://schemas.microsoft.com/office/drawing/2014/main" xmlns="" id="{C494DE80-C022-5AA4-B87B-97914370C4DB}"/>
                </a:ext>
              </a:extLst>
            </p:cNvPr>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238;p29">
              <a:extLst>
                <a:ext uri="{FF2B5EF4-FFF2-40B4-BE49-F238E27FC236}">
                  <a16:creationId xmlns:a16="http://schemas.microsoft.com/office/drawing/2014/main" xmlns="" id="{9946E3BF-3762-C862-7089-1DA403DFCF96}"/>
                </a:ext>
              </a:extLst>
            </p:cNvPr>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239;p29">
              <a:extLst>
                <a:ext uri="{FF2B5EF4-FFF2-40B4-BE49-F238E27FC236}">
                  <a16:creationId xmlns:a16="http://schemas.microsoft.com/office/drawing/2014/main" xmlns="" id="{4E55140C-0FA6-A674-0EBD-40F96D9C8CFF}"/>
                </a:ext>
              </a:extLst>
            </p:cNvPr>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240;p29">
              <a:extLst>
                <a:ext uri="{FF2B5EF4-FFF2-40B4-BE49-F238E27FC236}">
                  <a16:creationId xmlns:a16="http://schemas.microsoft.com/office/drawing/2014/main" xmlns="" id="{D7CE7DF5-C587-5F47-7568-A483A76B6F5D}"/>
                </a:ext>
              </a:extLst>
            </p:cNvPr>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241;p29">
              <a:extLst>
                <a:ext uri="{FF2B5EF4-FFF2-40B4-BE49-F238E27FC236}">
                  <a16:creationId xmlns:a16="http://schemas.microsoft.com/office/drawing/2014/main" xmlns="" id="{A7095D4C-8C83-2003-92DA-77AA20726B56}"/>
                </a:ext>
              </a:extLst>
            </p:cNvPr>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242;p29">
              <a:extLst>
                <a:ext uri="{FF2B5EF4-FFF2-40B4-BE49-F238E27FC236}">
                  <a16:creationId xmlns:a16="http://schemas.microsoft.com/office/drawing/2014/main" xmlns="" id="{D5BAB577-95C2-9AA8-5123-5193FFE44861}"/>
                </a:ext>
              </a:extLst>
            </p:cNvPr>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243;p29">
              <a:extLst>
                <a:ext uri="{FF2B5EF4-FFF2-40B4-BE49-F238E27FC236}">
                  <a16:creationId xmlns:a16="http://schemas.microsoft.com/office/drawing/2014/main" xmlns="" id="{BBF8AE34-7670-42D4-E910-4AF507A110B4}"/>
                </a:ext>
              </a:extLst>
            </p:cNvPr>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244;p29">
              <a:extLst>
                <a:ext uri="{FF2B5EF4-FFF2-40B4-BE49-F238E27FC236}">
                  <a16:creationId xmlns:a16="http://schemas.microsoft.com/office/drawing/2014/main" xmlns="" id="{F31E402F-5DB1-CD81-D402-5E241C16B2F6}"/>
                </a:ext>
              </a:extLst>
            </p:cNvPr>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245;p29">
              <a:extLst>
                <a:ext uri="{FF2B5EF4-FFF2-40B4-BE49-F238E27FC236}">
                  <a16:creationId xmlns:a16="http://schemas.microsoft.com/office/drawing/2014/main" xmlns="" id="{09D2C061-C876-C03B-DD24-BB61BB7F9DEC}"/>
                </a:ext>
              </a:extLst>
            </p:cNvPr>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246;p29">
              <a:extLst>
                <a:ext uri="{FF2B5EF4-FFF2-40B4-BE49-F238E27FC236}">
                  <a16:creationId xmlns:a16="http://schemas.microsoft.com/office/drawing/2014/main" xmlns="" id="{B8AA3EDF-5EB6-F51F-D5AB-E5016F7E4D1B}"/>
                </a:ext>
              </a:extLst>
            </p:cNvPr>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247;p29">
              <a:extLst>
                <a:ext uri="{FF2B5EF4-FFF2-40B4-BE49-F238E27FC236}">
                  <a16:creationId xmlns:a16="http://schemas.microsoft.com/office/drawing/2014/main" xmlns="" id="{DF8B5E80-088C-AB61-C128-8DE0899ADB3D}"/>
                </a:ext>
              </a:extLst>
            </p:cNvPr>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248;p29">
              <a:extLst>
                <a:ext uri="{FF2B5EF4-FFF2-40B4-BE49-F238E27FC236}">
                  <a16:creationId xmlns:a16="http://schemas.microsoft.com/office/drawing/2014/main" xmlns="" id="{C0A734D4-1030-90A5-DEB6-563F2181C163}"/>
                </a:ext>
              </a:extLst>
            </p:cNvPr>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249;p29">
              <a:extLst>
                <a:ext uri="{FF2B5EF4-FFF2-40B4-BE49-F238E27FC236}">
                  <a16:creationId xmlns:a16="http://schemas.microsoft.com/office/drawing/2014/main" xmlns="" id="{B3E5FE5C-76F3-11E9-62C3-F834FB463ABC}"/>
                </a:ext>
              </a:extLst>
            </p:cNvPr>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250;p29">
              <a:extLst>
                <a:ext uri="{FF2B5EF4-FFF2-40B4-BE49-F238E27FC236}">
                  <a16:creationId xmlns:a16="http://schemas.microsoft.com/office/drawing/2014/main" xmlns="" id="{5B053BAD-302D-FEFC-D02F-FA74820866FF}"/>
                </a:ext>
              </a:extLst>
            </p:cNvPr>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251;p29">
              <a:extLst>
                <a:ext uri="{FF2B5EF4-FFF2-40B4-BE49-F238E27FC236}">
                  <a16:creationId xmlns:a16="http://schemas.microsoft.com/office/drawing/2014/main" xmlns="" id="{4EDFBD43-AFD2-6842-6502-5A9B73E86595}"/>
                </a:ext>
              </a:extLst>
            </p:cNvPr>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252;p29">
              <a:extLst>
                <a:ext uri="{FF2B5EF4-FFF2-40B4-BE49-F238E27FC236}">
                  <a16:creationId xmlns:a16="http://schemas.microsoft.com/office/drawing/2014/main" xmlns="" id="{36705679-4EA4-74CB-613E-EC7590035360}"/>
                </a:ext>
              </a:extLst>
            </p:cNvPr>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253;p29">
              <a:extLst>
                <a:ext uri="{FF2B5EF4-FFF2-40B4-BE49-F238E27FC236}">
                  <a16:creationId xmlns:a16="http://schemas.microsoft.com/office/drawing/2014/main" xmlns="" id="{2F659FA7-7727-4C62-688C-7B0C067D04D3}"/>
                </a:ext>
              </a:extLst>
            </p:cNvPr>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254;p29">
              <a:extLst>
                <a:ext uri="{FF2B5EF4-FFF2-40B4-BE49-F238E27FC236}">
                  <a16:creationId xmlns:a16="http://schemas.microsoft.com/office/drawing/2014/main" xmlns="" id="{74C399C9-A950-B046-4F67-45B7FB8C1306}"/>
                </a:ext>
              </a:extLst>
            </p:cNvPr>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255;p29">
              <a:extLst>
                <a:ext uri="{FF2B5EF4-FFF2-40B4-BE49-F238E27FC236}">
                  <a16:creationId xmlns:a16="http://schemas.microsoft.com/office/drawing/2014/main" xmlns="" id="{3FD7EAAC-91A0-3F1D-C47E-F25D191BE312}"/>
                </a:ext>
              </a:extLst>
            </p:cNvPr>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256;p29">
              <a:extLst>
                <a:ext uri="{FF2B5EF4-FFF2-40B4-BE49-F238E27FC236}">
                  <a16:creationId xmlns:a16="http://schemas.microsoft.com/office/drawing/2014/main" xmlns="" id="{6C40CA36-6CDF-2931-9155-0A20CB6A46D1}"/>
                </a:ext>
              </a:extLst>
            </p:cNvPr>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257;p29">
              <a:extLst>
                <a:ext uri="{FF2B5EF4-FFF2-40B4-BE49-F238E27FC236}">
                  <a16:creationId xmlns:a16="http://schemas.microsoft.com/office/drawing/2014/main" xmlns="" id="{0FDE43E8-2B10-6A51-EDB7-9AB10D8C992D}"/>
                </a:ext>
              </a:extLst>
            </p:cNvPr>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95" name="Metin kutusu 94">
            <a:extLst>
              <a:ext uri="{FF2B5EF4-FFF2-40B4-BE49-F238E27FC236}">
                <a16:creationId xmlns:a16="http://schemas.microsoft.com/office/drawing/2014/main" xmlns="" id="{1C15F229-C31C-BCE0-9F96-183FDA459B30}"/>
              </a:ext>
            </a:extLst>
          </p:cNvPr>
          <p:cNvSpPr txBox="1"/>
          <p:nvPr/>
        </p:nvSpPr>
        <p:spPr>
          <a:xfrm>
            <a:off x="7764279" y="1473727"/>
            <a:ext cx="4037646" cy="2585323"/>
          </a:xfrm>
          <a:prstGeom prst="rect">
            <a:avLst/>
          </a:prstGeom>
          <a:noFill/>
        </p:spPr>
        <p:txBody>
          <a:bodyPr wrap="square">
            <a:spAutoFit/>
          </a:bodyPr>
          <a:lstStyle/>
          <a:p>
            <a:pPr algn="ctr"/>
            <a:r>
              <a:rPr lang="tr-TR" dirty="0" err="1">
                <a:latin typeface="Poppins" panose="00000500000000000000" pitchFamily="2" charset="-94"/>
                <a:cs typeface="Poppins" panose="00000500000000000000" pitchFamily="2" charset="-94"/>
              </a:rPr>
              <a:t>Pandas</a:t>
            </a:r>
            <a:r>
              <a:rPr lang="tr-TR" dirty="0">
                <a:latin typeface="Poppins" panose="00000500000000000000" pitchFamily="2" charset="-94"/>
                <a:cs typeface="Poppins" panose="00000500000000000000" pitchFamily="2" charset="-94"/>
              </a:rPr>
              <a:t> kütüphanesi yardımıyla kolonlarımızdaki boş verileri kontrol etmemiz gerek. </a:t>
            </a:r>
            <a:r>
              <a:rPr lang="tr-TR" dirty="0" err="1">
                <a:latin typeface="Poppins" panose="00000500000000000000" pitchFamily="2" charset="-94"/>
                <a:cs typeface="Poppins" panose="00000500000000000000" pitchFamily="2" charset="-94"/>
              </a:rPr>
              <a:t>isnull</a:t>
            </a:r>
            <a:r>
              <a:rPr lang="tr-TR" dirty="0">
                <a:latin typeface="Poppins" panose="00000500000000000000" pitchFamily="2" charset="-94"/>
                <a:cs typeface="Poppins" panose="00000500000000000000" pitchFamily="2" charset="-94"/>
              </a:rPr>
              <a:t>() fonksiyonu ile </a:t>
            </a:r>
            <a:r>
              <a:rPr lang="tr-TR" dirty="0" err="1">
                <a:latin typeface="Poppins" panose="00000500000000000000" pitchFamily="2" charset="-94"/>
                <a:cs typeface="Poppins" panose="00000500000000000000" pitchFamily="2" charset="-94"/>
              </a:rPr>
              <a:t>age</a:t>
            </a:r>
            <a:r>
              <a:rPr lang="tr-TR" dirty="0">
                <a:latin typeface="Poppins" panose="00000500000000000000" pitchFamily="2" charset="-94"/>
                <a:cs typeface="Poppins" panose="00000500000000000000" pitchFamily="2" charset="-94"/>
              </a:rPr>
              <a:t> kolonumuzda boş satırların olduğunu görürüz. Age verimize bir ortalama buluyoruz cinsiyete göre ve sonra </a:t>
            </a:r>
            <a:r>
              <a:rPr lang="tr-TR" dirty="0" err="1">
                <a:latin typeface="Poppins" panose="00000500000000000000" pitchFamily="2" charset="-94"/>
                <a:cs typeface="Poppins" panose="00000500000000000000" pitchFamily="2" charset="-94"/>
              </a:rPr>
              <a:t>lambda</a:t>
            </a:r>
            <a:r>
              <a:rPr lang="tr-TR" dirty="0">
                <a:latin typeface="Poppins" panose="00000500000000000000" pitchFamily="2" charset="-94"/>
                <a:cs typeface="Poppins" panose="00000500000000000000" pitchFamily="2" charset="-94"/>
              </a:rPr>
              <a:t> </a:t>
            </a:r>
            <a:r>
              <a:rPr lang="tr-TR" dirty="0" err="1">
                <a:latin typeface="Poppins" panose="00000500000000000000" pitchFamily="2" charset="-94"/>
                <a:cs typeface="Poppins" panose="00000500000000000000" pitchFamily="2" charset="-94"/>
              </a:rPr>
              <a:t>expression</a:t>
            </a:r>
            <a:r>
              <a:rPr lang="tr-TR" dirty="0">
                <a:latin typeface="Poppins" panose="00000500000000000000" pitchFamily="2" charset="-94"/>
                <a:cs typeface="Poppins" panose="00000500000000000000" pitchFamily="2" charset="-94"/>
              </a:rPr>
              <a:t> kullanarak boş satırları dolduruyoruz.</a:t>
            </a:r>
          </a:p>
        </p:txBody>
      </p:sp>
      <p:sp>
        <p:nvSpPr>
          <p:cNvPr id="96" name="Metin kutusu 95">
            <a:extLst>
              <a:ext uri="{FF2B5EF4-FFF2-40B4-BE49-F238E27FC236}">
                <a16:creationId xmlns:a16="http://schemas.microsoft.com/office/drawing/2014/main" xmlns="" id="{19698CFC-8034-1E68-3424-2A8C52D20B84}"/>
              </a:ext>
            </a:extLst>
          </p:cNvPr>
          <p:cNvSpPr txBox="1"/>
          <p:nvPr/>
        </p:nvSpPr>
        <p:spPr>
          <a:xfrm>
            <a:off x="0" y="1089457"/>
            <a:ext cx="6392778" cy="369332"/>
          </a:xfrm>
          <a:prstGeom prst="rect">
            <a:avLst/>
          </a:prstGeom>
          <a:noFill/>
        </p:spPr>
        <p:txBody>
          <a:bodyPr wrap="square">
            <a:spAutoFit/>
          </a:bodyPr>
          <a:lstStyle/>
          <a:p>
            <a:r>
              <a:rPr lang="tr-TR" dirty="0">
                <a:solidFill>
                  <a:srgbClr val="FF0000"/>
                </a:solidFill>
                <a:latin typeface="Poppins" panose="00000500000000000000" pitchFamily="2" charset="-94"/>
                <a:cs typeface="Poppins" panose="00000500000000000000" pitchFamily="2" charset="-94"/>
              </a:rPr>
              <a:t>Gereksiz Verileri siliyoruz.</a:t>
            </a:r>
          </a:p>
        </p:txBody>
      </p:sp>
    </p:spTree>
    <p:extLst>
      <p:ext uri="{BB962C8B-B14F-4D97-AF65-F5344CB8AC3E}">
        <p14:creationId xmlns:p14="http://schemas.microsoft.com/office/powerpoint/2010/main" val="135351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xmlns="" id="{C1BC27CF-FC01-3222-826A-7D4E5DA47E4E}"/>
              </a:ext>
            </a:extLst>
          </p:cNvPr>
          <p:cNvSpPr txBox="1"/>
          <p:nvPr/>
        </p:nvSpPr>
        <p:spPr>
          <a:xfrm>
            <a:off x="3048000" y="184302"/>
            <a:ext cx="6096000" cy="1077218"/>
          </a:xfrm>
          <a:prstGeom prst="rect">
            <a:avLst/>
          </a:prstGeom>
          <a:noFill/>
        </p:spPr>
        <p:txBody>
          <a:bodyPr wrap="square">
            <a:spAutoFit/>
          </a:bodyPr>
          <a:lstStyle/>
          <a:p>
            <a:pPr algn="ctr"/>
            <a:r>
              <a:rPr lang="tr-TR" sz="3200" b="1" dirty="0">
                <a:effectLst/>
                <a:latin typeface="Poppins" panose="00000500000000000000" pitchFamily="2" charset="-94"/>
                <a:ea typeface="Calibri" panose="020F0502020204030204" pitchFamily="34" charset="0"/>
                <a:cs typeface="Poppins" panose="00000500000000000000" pitchFamily="2" charset="-94"/>
              </a:rPr>
              <a:t>Train ve Test verilerimizi ayırıyoruz.</a:t>
            </a:r>
            <a:endParaRPr lang="tr-TR" sz="3200" dirty="0">
              <a:latin typeface="Poppins" panose="00000500000000000000" pitchFamily="2" charset="-94"/>
              <a:cs typeface="Poppins" panose="00000500000000000000" pitchFamily="2" charset="-94"/>
            </a:endParaRPr>
          </a:p>
        </p:txBody>
      </p:sp>
      <p:grpSp>
        <p:nvGrpSpPr>
          <p:cNvPr id="183" name="Google Shape;937;p26">
            <a:extLst>
              <a:ext uri="{FF2B5EF4-FFF2-40B4-BE49-F238E27FC236}">
                <a16:creationId xmlns:a16="http://schemas.microsoft.com/office/drawing/2014/main" xmlns="" id="{269BDF34-F2DE-D571-53BD-B1F4299FBC40}"/>
              </a:ext>
            </a:extLst>
          </p:cNvPr>
          <p:cNvGrpSpPr/>
          <p:nvPr/>
        </p:nvGrpSpPr>
        <p:grpSpPr>
          <a:xfrm>
            <a:off x="7122695" y="1620253"/>
            <a:ext cx="4940809" cy="5192821"/>
            <a:chOff x="5449625" y="1389325"/>
            <a:chExt cx="3237261" cy="3342655"/>
          </a:xfrm>
        </p:grpSpPr>
        <p:sp>
          <p:nvSpPr>
            <p:cNvPr id="184" name="Google Shape;938;p26">
              <a:extLst>
                <a:ext uri="{FF2B5EF4-FFF2-40B4-BE49-F238E27FC236}">
                  <a16:creationId xmlns:a16="http://schemas.microsoft.com/office/drawing/2014/main" xmlns="" id="{143C21A6-8448-38E0-36AE-FB3AFBEE7449}"/>
                </a:ext>
              </a:extLst>
            </p:cNvPr>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939;p26">
              <a:extLst>
                <a:ext uri="{FF2B5EF4-FFF2-40B4-BE49-F238E27FC236}">
                  <a16:creationId xmlns:a16="http://schemas.microsoft.com/office/drawing/2014/main" xmlns="" id="{87DAB544-6965-183C-483C-ADD5A8B8D4F6}"/>
                </a:ext>
              </a:extLst>
            </p:cNvPr>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6" name="Google Shape;940;p26">
              <a:extLst>
                <a:ext uri="{FF2B5EF4-FFF2-40B4-BE49-F238E27FC236}">
                  <a16:creationId xmlns:a16="http://schemas.microsoft.com/office/drawing/2014/main" xmlns="" id="{569B34AD-78D4-7198-FE78-DB24F7DF20F3}"/>
                </a:ext>
              </a:extLst>
            </p:cNvPr>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941;p26">
              <a:extLst>
                <a:ext uri="{FF2B5EF4-FFF2-40B4-BE49-F238E27FC236}">
                  <a16:creationId xmlns:a16="http://schemas.microsoft.com/office/drawing/2014/main" xmlns="" id="{F9C3B961-5F75-CAF6-01AE-87F5B7ED5F49}"/>
                </a:ext>
              </a:extLst>
            </p:cNvPr>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942;p26">
              <a:extLst>
                <a:ext uri="{FF2B5EF4-FFF2-40B4-BE49-F238E27FC236}">
                  <a16:creationId xmlns:a16="http://schemas.microsoft.com/office/drawing/2014/main" xmlns="" id="{FED2D188-3C45-EF61-CBF4-9DFB22A16FD9}"/>
                </a:ext>
              </a:extLst>
            </p:cNvPr>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943;p26">
              <a:extLst>
                <a:ext uri="{FF2B5EF4-FFF2-40B4-BE49-F238E27FC236}">
                  <a16:creationId xmlns:a16="http://schemas.microsoft.com/office/drawing/2014/main" xmlns="" id="{3BA31B3D-97DB-11A4-C3FB-6FC0D274F315}"/>
                </a:ext>
              </a:extLst>
            </p:cNvPr>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0" name="Google Shape;944;p26">
              <a:extLst>
                <a:ext uri="{FF2B5EF4-FFF2-40B4-BE49-F238E27FC236}">
                  <a16:creationId xmlns:a16="http://schemas.microsoft.com/office/drawing/2014/main" xmlns="" id="{1A4CF15C-B419-1F95-F4F5-963E996F5DCD}"/>
                </a:ext>
              </a:extLst>
            </p:cNvPr>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945;p26">
              <a:extLst>
                <a:ext uri="{FF2B5EF4-FFF2-40B4-BE49-F238E27FC236}">
                  <a16:creationId xmlns:a16="http://schemas.microsoft.com/office/drawing/2014/main" xmlns="" id="{01CA3085-88BB-F0C1-1C55-337914FF5C37}"/>
                </a:ext>
              </a:extLst>
            </p:cNvPr>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946;p26">
              <a:extLst>
                <a:ext uri="{FF2B5EF4-FFF2-40B4-BE49-F238E27FC236}">
                  <a16:creationId xmlns:a16="http://schemas.microsoft.com/office/drawing/2014/main" xmlns="" id="{EBB2AD57-8CBD-95E4-3840-54E110DD33B7}"/>
                </a:ext>
              </a:extLst>
            </p:cNvPr>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rgbClr val="E99B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947;p26">
              <a:extLst>
                <a:ext uri="{FF2B5EF4-FFF2-40B4-BE49-F238E27FC236}">
                  <a16:creationId xmlns:a16="http://schemas.microsoft.com/office/drawing/2014/main" xmlns="" id="{D5A1C119-CDED-3187-C9EF-65843CA49AEC}"/>
                </a:ext>
              </a:extLst>
            </p:cNvPr>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948;p26">
              <a:extLst>
                <a:ext uri="{FF2B5EF4-FFF2-40B4-BE49-F238E27FC236}">
                  <a16:creationId xmlns:a16="http://schemas.microsoft.com/office/drawing/2014/main" xmlns="" id="{D63BC165-F5B8-B2A5-BEAF-0C244C094A36}"/>
                </a:ext>
              </a:extLst>
            </p:cNvPr>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949;p26">
              <a:extLst>
                <a:ext uri="{FF2B5EF4-FFF2-40B4-BE49-F238E27FC236}">
                  <a16:creationId xmlns:a16="http://schemas.microsoft.com/office/drawing/2014/main" xmlns="" id="{2D101DF4-3AB5-66F3-F3B8-3826B7B90816}"/>
                </a:ext>
              </a:extLst>
            </p:cNvPr>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rgbClr val="EA48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950;p26">
              <a:extLst>
                <a:ext uri="{FF2B5EF4-FFF2-40B4-BE49-F238E27FC236}">
                  <a16:creationId xmlns:a16="http://schemas.microsoft.com/office/drawing/2014/main" xmlns="" id="{991DE560-1B43-5281-49A6-3CE297C131BB}"/>
                </a:ext>
              </a:extLst>
            </p:cNvPr>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951;p26">
              <a:extLst>
                <a:ext uri="{FF2B5EF4-FFF2-40B4-BE49-F238E27FC236}">
                  <a16:creationId xmlns:a16="http://schemas.microsoft.com/office/drawing/2014/main" xmlns="" id="{22760D3C-678E-425F-4E7B-64C3BE0253F7}"/>
                </a:ext>
              </a:extLst>
            </p:cNvPr>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952;p26">
              <a:extLst>
                <a:ext uri="{FF2B5EF4-FFF2-40B4-BE49-F238E27FC236}">
                  <a16:creationId xmlns:a16="http://schemas.microsoft.com/office/drawing/2014/main" xmlns="" id="{091F2C4A-8FB7-6BCD-380E-AF1920EC1417}"/>
                </a:ext>
              </a:extLst>
            </p:cNvPr>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953;p26">
              <a:extLst>
                <a:ext uri="{FF2B5EF4-FFF2-40B4-BE49-F238E27FC236}">
                  <a16:creationId xmlns:a16="http://schemas.microsoft.com/office/drawing/2014/main" xmlns="" id="{F6C12149-1651-BD9D-0028-587740626164}"/>
                </a:ext>
              </a:extLst>
            </p:cNvPr>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954;p26">
              <a:extLst>
                <a:ext uri="{FF2B5EF4-FFF2-40B4-BE49-F238E27FC236}">
                  <a16:creationId xmlns:a16="http://schemas.microsoft.com/office/drawing/2014/main" xmlns="" id="{DD0BE2F3-2B2E-4EAA-F8BE-0DF35A8A1D3F}"/>
                </a:ext>
              </a:extLst>
            </p:cNvPr>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rgbClr val="EA48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955;p26">
              <a:extLst>
                <a:ext uri="{FF2B5EF4-FFF2-40B4-BE49-F238E27FC236}">
                  <a16:creationId xmlns:a16="http://schemas.microsoft.com/office/drawing/2014/main" xmlns="" id="{103893E0-9B68-588F-89FC-F82D71872BBE}"/>
                </a:ext>
              </a:extLst>
            </p:cNvPr>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956;p26">
              <a:extLst>
                <a:ext uri="{FF2B5EF4-FFF2-40B4-BE49-F238E27FC236}">
                  <a16:creationId xmlns:a16="http://schemas.microsoft.com/office/drawing/2014/main" xmlns="" id="{F7DCBA53-CA89-D256-F50F-9CD3F3233618}"/>
                </a:ext>
              </a:extLst>
            </p:cNvPr>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957;p26">
              <a:extLst>
                <a:ext uri="{FF2B5EF4-FFF2-40B4-BE49-F238E27FC236}">
                  <a16:creationId xmlns:a16="http://schemas.microsoft.com/office/drawing/2014/main" xmlns="" id="{AE1C8047-36A9-AAAB-CA38-EBEB74D7D7CD}"/>
                </a:ext>
              </a:extLst>
            </p:cNvPr>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958;p26">
              <a:extLst>
                <a:ext uri="{FF2B5EF4-FFF2-40B4-BE49-F238E27FC236}">
                  <a16:creationId xmlns:a16="http://schemas.microsoft.com/office/drawing/2014/main" xmlns="" id="{E9A66E50-E494-E576-32ED-033B5F84C495}"/>
                </a:ext>
              </a:extLst>
            </p:cNvPr>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959;p26">
              <a:extLst>
                <a:ext uri="{FF2B5EF4-FFF2-40B4-BE49-F238E27FC236}">
                  <a16:creationId xmlns:a16="http://schemas.microsoft.com/office/drawing/2014/main" xmlns="" id="{29325F01-B950-FF7F-84BE-2FF9F182F455}"/>
                </a:ext>
              </a:extLst>
            </p:cNvPr>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960;p26">
              <a:extLst>
                <a:ext uri="{FF2B5EF4-FFF2-40B4-BE49-F238E27FC236}">
                  <a16:creationId xmlns:a16="http://schemas.microsoft.com/office/drawing/2014/main" xmlns="" id="{9A42F274-55FF-4DF9-6765-5ADA0A93B9CA}"/>
                </a:ext>
              </a:extLst>
            </p:cNvPr>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961;p26">
              <a:extLst>
                <a:ext uri="{FF2B5EF4-FFF2-40B4-BE49-F238E27FC236}">
                  <a16:creationId xmlns:a16="http://schemas.microsoft.com/office/drawing/2014/main" xmlns="" id="{8D6EFCE3-3939-B7B1-C0D6-130AC06FA173}"/>
                </a:ext>
              </a:extLst>
            </p:cNvPr>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962;p26">
              <a:extLst>
                <a:ext uri="{FF2B5EF4-FFF2-40B4-BE49-F238E27FC236}">
                  <a16:creationId xmlns:a16="http://schemas.microsoft.com/office/drawing/2014/main" xmlns="" id="{FEA23D86-BD11-A923-6545-CF2A0F87493D}"/>
                </a:ext>
              </a:extLst>
            </p:cNvPr>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 name="Google Shape;963;p26">
              <a:extLst>
                <a:ext uri="{FF2B5EF4-FFF2-40B4-BE49-F238E27FC236}">
                  <a16:creationId xmlns:a16="http://schemas.microsoft.com/office/drawing/2014/main" xmlns="" id="{AF1BECBB-73C5-A269-0AC6-F0C33D8CFAB9}"/>
                </a:ext>
              </a:extLst>
            </p:cNvPr>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964;p26">
              <a:extLst>
                <a:ext uri="{FF2B5EF4-FFF2-40B4-BE49-F238E27FC236}">
                  <a16:creationId xmlns:a16="http://schemas.microsoft.com/office/drawing/2014/main" xmlns="" id="{9F6BD19F-BEC6-422F-F847-C61F6FCDCB80}"/>
                </a:ext>
              </a:extLst>
            </p:cNvPr>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965;p26">
              <a:extLst>
                <a:ext uri="{FF2B5EF4-FFF2-40B4-BE49-F238E27FC236}">
                  <a16:creationId xmlns:a16="http://schemas.microsoft.com/office/drawing/2014/main" xmlns="" id="{0F490A60-1280-580D-CBA1-359482ADA102}"/>
                </a:ext>
              </a:extLst>
            </p:cNvPr>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 name="Google Shape;966;p26">
              <a:extLst>
                <a:ext uri="{FF2B5EF4-FFF2-40B4-BE49-F238E27FC236}">
                  <a16:creationId xmlns:a16="http://schemas.microsoft.com/office/drawing/2014/main" xmlns="" id="{A2240DD3-58F3-1024-592E-3F547D354F67}"/>
                </a:ext>
              </a:extLst>
            </p:cNvPr>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rgbClr val="2776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 name="Google Shape;967;p26">
              <a:extLst>
                <a:ext uri="{FF2B5EF4-FFF2-40B4-BE49-F238E27FC236}">
                  <a16:creationId xmlns:a16="http://schemas.microsoft.com/office/drawing/2014/main" xmlns="" id="{6AA3F131-DB0A-1F05-C41C-A047FBD7BB86}"/>
                </a:ext>
              </a:extLst>
            </p:cNvPr>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rgbClr val="8027EA"/>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4" name="Google Shape;968;p26">
              <a:extLst>
                <a:ext uri="{FF2B5EF4-FFF2-40B4-BE49-F238E27FC236}">
                  <a16:creationId xmlns:a16="http://schemas.microsoft.com/office/drawing/2014/main" xmlns="" id="{BE3A6690-D8AC-48AF-66F1-FE7156AE880E}"/>
                </a:ext>
              </a:extLst>
            </p:cNvPr>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969;p26">
              <a:extLst>
                <a:ext uri="{FF2B5EF4-FFF2-40B4-BE49-F238E27FC236}">
                  <a16:creationId xmlns:a16="http://schemas.microsoft.com/office/drawing/2014/main" xmlns="" id="{C2F0DC8A-8261-FC4B-FBE9-899F69470193}"/>
                </a:ext>
              </a:extLst>
            </p:cNvPr>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rgbClr val="EA482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970;p26">
              <a:extLst>
                <a:ext uri="{FF2B5EF4-FFF2-40B4-BE49-F238E27FC236}">
                  <a16:creationId xmlns:a16="http://schemas.microsoft.com/office/drawing/2014/main" xmlns="" id="{D2DA7F9A-0455-D42A-A4F5-C5C60353F556}"/>
                </a:ext>
              </a:extLst>
            </p:cNvPr>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971;p26">
              <a:extLst>
                <a:ext uri="{FF2B5EF4-FFF2-40B4-BE49-F238E27FC236}">
                  <a16:creationId xmlns:a16="http://schemas.microsoft.com/office/drawing/2014/main" xmlns="" id="{50D5E5F3-58DA-B0D5-557D-E3B892B01684}"/>
                </a:ext>
              </a:extLst>
            </p:cNvPr>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rgbClr val="D9D9D9"/>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972;p26">
              <a:extLst>
                <a:ext uri="{FF2B5EF4-FFF2-40B4-BE49-F238E27FC236}">
                  <a16:creationId xmlns:a16="http://schemas.microsoft.com/office/drawing/2014/main" xmlns="" id="{2300B7BC-899E-774D-5386-7B948130E684}"/>
                </a:ext>
              </a:extLst>
            </p:cNvPr>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973;p26">
              <a:extLst>
                <a:ext uri="{FF2B5EF4-FFF2-40B4-BE49-F238E27FC236}">
                  <a16:creationId xmlns:a16="http://schemas.microsoft.com/office/drawing/2014/main" xmlns="" id="{B07B8769-AF7F-2E2C-63C5-925B72273B78}"/>
                </a:ext>
              </a:extLst>
            </p:cNvPr>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974;p26">
              <a:extLst>
                <a:ext uri="{FF2B5EF4-FFF2-40B4-BE49-F238E27FC236}">
                  <a16:creationId xmlns:a16="http://schemas.microsoft.com/office/drawing/2014/main" xmlns="" id="{E5384BED-634A-2E2C-89EC-24A1AF919D0F}"/>
                </a:ext>
              </a:extLst>
            </p:cNvPr>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975;p26">
              <a:extLst>
                <a:ext uri="{FF2B5EF4-FFF2-40B4-BE49-F238E27FC236}">
                  <a16:creationId xmlns:a16="http://schemas.microsoft.com/office/drawing/2014/main" xmlns="" id="{E34C8233-9167-D4D2-BDDC-3A10C6188CC6}"/>
                </a:ext>
              </a:extLst>
            </p:cNvPr>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976;p26">
              <a:extLst>
                <a:ext uri="{FF2B5EF4-FFF2-40B4-BE49-F238E27FC236}">
                  <a16:creationId xmlns:a16="http://schemas.microsoft.com/office/drawing/2014/main" xmlns="" id="{274B2662-F13B-8AC7-0248-9E45F233FFD6}"/>
                </a:ext>
              </a:extLst>
            </p:cNvPr>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rgbClr val="66666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977;p26">
              <a:extLst>
                <a:ext uri="{FF2B5EF4-FFF2-40B4-BE49-F238E27FC236}">
                  <a16:creationId xmlns:a16="http://schemas.microsoft.com/office/drawing/2014/main" xmlns="" id="{3D304271-C471-DD37-E014-8EE4D552F49A}"/>
                </a:ext>
              </a:extLst>
            </p:cNvPr>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25" name="Metin kutusu 224">
            <a:extLst>
              <a:ext uri="{FF2B5EF4-FFF2-40B4-BE49-F238E27FC236}">
                <a16:creationId xmlns:a16="http://schemas.microsoft.com/office/drawing/2014/main" xmlns="" id="{D2432010-2FE5-DEC6-CFFF-B0CF8D62917F}"/>
              </a:ext>
            </a:extLst>
          </p:cNvPr>
          <p:cNvSpPr txBox="1"/>
          <p:nvPr/>
        </p:nvSpPr>
        <p:spPr>
          <a:xfrm>
            <a:off x="133137" y="1452470"/>
            <a:ext cx="6364327" cy="2677656"/>
          </a:xfrm>
          <a:prstGeom prst="rect">
            <a:avLst/>
          </a:prstGeom>
          <a:noFill/>
        </p:spPr>
        <p:txBody>
          <a:bodyPr wrap="square">
            <a:spAutoFit/>
          </a:bodyPr>
          <a:lstStyle/>
          <a:p>
            <a:pPr algn="ctr"/>
            <a:r>
              <a:rPr lang="tr-TR" sz="2800" dirty="0">
                <a:latin typeface="Poppins" panose="00000500000000000000" pitchFamily="2" charset="-94"/>
                <a:cs typeface="Poppins" panose="00000500000000000000" pitchFamily="2" charset="-94"/>
              </a:rPr>
              <a:t>Genel olarak %30’a %70 olarak ayrılır. %30 test verisi %70 </a:t>
            </a:r>
            <a:r>
              <a:rPr lang="tr-TR" sz="2800" dirty="0" err="1">
                <a:latin typeface="Poppins" panose="00000500000000000000" pitchFamily="2" charset="-94"/>
                <a:cs typeface="Poppins" panose="00000500000000000000" pitchFamily="2" charset="-94"/>
              </a:rPr>
              <a:t>train</a:t>
            </a:r>
            <a:r>
              <a:rPr lang="tr-TR" sz="2800" dirty="0">
                <a:latin typeface="Poppins" panose="00000500000000000000" pitchFamily="2" charset="-94"/>
                <a:cs typeface="Poppins" panose="00000500000000000000" pitchFamily="2" charset="-94"/>
              </a:rPr>
              <a:t> verisidir. Bizim elimizdeki veriler üzerinden gidecek olacaksak </a:t>
            </a:r>
            <a:r>
              <a:rPr lang="tr-TR" sz="2800" dirty="0" err="1">
                <a:latin typeface="Poppins" panose="00000500000000000000" pitchFamily="2" charset="-94"/>
                <a:cs typeface="Poppins" panose="00000500000000000000" pitchFamily="2" charset="-94"/>
              </a:rPr>
              <a:t>train</a:t>
            </a:r>
            <a:r>
              <a:rPr lang="tr-TR" sz="2800" dirty="0">
                <a:latin typeface="Poppins" panose="00000500000000000000" pitchFamily="2" charset="-94"/>
                <a:cs typeface="Poppins" panose="00000500000000000000" pitchFamily="2" charset="-94"/>
              </a:rPr>
              <a:t> verisi 623 tane, test verisi ise 268 tanedir.</a:t>
            </a:r>
          </a:p>
        </p:txBody>
      </p:sp>
    </p:spTree>
    <p:extLst>
      <p:ext uri="{BB962C8B-B14F-4D97-AF65-F5344CB8AC3E}">
        <p14:creationId xmlns:p14="http://schemas.microsoft.com/office/powerpoint/2010/main" val="244716464"/>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186</TotalTime>
  <Words>668</Words>
  <Application>Microsoft Office PowerPoint</Application>
  <PresentationFormat>Özel</PresentationFormat>
  <Paragraphs>93</Paragraphs>
  <Slides>18</Slides>
  <Notes>6</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Yüzeyler</vt:lpstr>
      <vt:lpstr>Machine Learning Desicion Tree</vt:lpstr>
      <vt:lpstr>Machine Learning Desicion Tree</vt:lpstr>
      <vt:lpstr>Veri Setimiz : Titanic</vt:lpstr>
      <vt:lpstr>Veri Setimiz : Titanic</vt:lpstr>
      <vt:lpstr>PowerPoint Sunusu</vt:lpstr>
      <vt:lpstr>PowerPoint Sunusu</vt:lpstr>
      <vt:lpstr>Kullandığımız Kütüphaneler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Desicion Tree</dc:title>
  <dc:creator>simge demiral</dc:creator>
  <cp:lastModifiedBy>Casper</cp:lastModifiedBy>
  <cp:revision>3</cp:revision>
  <dcterms:created xsi:type="dcterms:W3CDTF">2022-05-18T21:01:39Z</dcterms:created>
  <dcterms:modified xsi:type="dcterms:W3CDTF">2022-05-23T09:19:10Z</dcterms:modified>
</cp:coreProperties>
</file>